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if" ContentType="image/tiff"/>
  <Default Extension="tiff" ContentType="image/tiff"/>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3.xml" ContentType="application/vnd.openxmlformats-officedocument.theme+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4.xml" ContentType="application/vnd.openxmlformats-officedocument.theme+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5.xml" ContentType="application/vnd.openxmlformats-officedocument.theme+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9.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34.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39.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40.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41.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850" r:id="rId6"/>
    <p:sldMasterId id="2147484866" r:id="rId7"/>
    <p:sldMasterId id="2147484888" r:id="rId8"/>
    <p:sldMasterId id="2147484909" r:id="rId9"/>
    <p:sldMasterId id="2147484925" r:id="rId10"/>
    <p:sldMasterId id="2147484939" r:id="rId11"/>
  </p:sldMasterIdLst>
  <p:notesMasterIdLst>
    <p:notesMasterId r:id="rId77"/>
  </p:notesMasterIdLst>
  <p:handoutMasterIdLst>
    <p:handoutMasterId r:id="rId78"/>
  </p:handoutMasterIdLst>
  <p:sldIdLst>
    <p:sldId id="284" r:id="rId12"/>
    <p:sldId id="11076" r:id="rId13"/>
    <p:sldId id="11077" r:id="rId14"/>
    <p:sldId id="11112" r:id="rId15"/>
    <p:sldId id="4731" r:id="rId16"/>
    <p:sldId id="11064" r:id="rId17"/>
    <p:sldId id="11124" r:id="rId18"/>
    <p:sldId id="262" r:id="rId19"/>
    <p:sldId id="11071" r:id="rId20"/>
    <p:sldId id="8373" r:id="rId21"/>
    <p:sldId id="4689" r:id="rId22"/>
    <p:sldId id="11080" r:id="rId23"/>
    <p:sldId id="11083" r:id="rId24"/>
    <p:sldId id="11078" r:id="rId25"/>
    <p:sldId id="4353" r:id="rId26"/>
    <p:sldId id="4692" r:id="rId27"/>
    <p:sldId id="11082" r:id="rId28"/>
    <p:sldId id="11079" r:id="rId29"/>
    <p:sldId id="11073" r:id="rId30"/>
    <p:sldId id="11075" r:id="rId31"/>
    <p:sldId id="11085" r:id="rId32"/>
    <p:sldId id="11086" r:id="rId33"/>
    <p:sldId id="4355" r:id="rId34"/>
    <p:sldId id="11084" r:id="rId35"/>
    <p:sldId id="11087" r:id="rId36"/>
    <p:sldId id="11120" r:id="rId37"/>
    <p:sldId id="4710" r:id="rId38"/>
    <p:sldId id="4711" r:id="rId39"/>
    <p:sldId id="4393" r:id="rId40"/>
    <p:sldId id="4389" r:id="rId41"/>
    <p:sldId id="11088" r:id="rId42"/>
    <p:sldId id="11089" r:id="rId43"/>
    <p:sldId id="11091" r:id="rId44"/>
    <p:sldId id="11093" r:id="rId45"/>
    <p:sldId id="11118" r:id="rId46"/>
    <p:sldId id="11110" r:id="rId47"/>
    <p:sldId id="11111" r:id="rId48"/>
    <p:sldId id="11102" r:id="rId49"/>
    <p:sldId id="11090" r:id="rId50"/>
    <p:sldId id="11094" r:id="rId51"/>
    <p:sldId id="11125" r:id="rId52"/>
    <p:sldId id="8372" r:id="rId53"/>
    <p:sldId id="1864" r:id="rId54"/>
    <p:sldId id="1854" r:id="rId55"/>
    <p:sldId id="1849" r:id="rId56"/>
    <p:sldId id="11126" r:id="rId57"/>
    <p:sldId id="11095" r:id="rId58"/>
    <p:sldId id="11096" r:id="rId59"/>
    <p:sldId id="4362" r:id="rId60"/>
    <p:sldId id="11122" r:id="rId61"/>
    <p:sldId id="11127" r:id="rId62"/>
    <p:sldId id="11103" r:id="rId63"/>
    <p:sldId id="11108" r:id="rId64"/>
    <p:sldId id="11104" r:id="rId65"/>
    <p:sldId id="11105" r:id="rId66"/>
    <p:sldId id="11106" r:id="rId67"/>
    <p:sldId id="11107" r:id="rId68"/>
    <p:sldId id="11097" r:id="rId69"/>
    <p:sldId id="11098" r:id="rId70"/>
    <p:sldId id="4379" r:id="rId71"/>
    <p:sldId id="11116" r:id="rId72"/>
    <p:sldId id="11117" r:id="rId73"/>
    <p:sldId id="8364" r:id="rId74"/>
    <p:sldId id="321" r:id="rId75"/>
    <p:sldId id="11099" r:id="rId76"/>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Title and Modules" id="{EC6FC0CE-0262-4AEB-BC8B-3242091A1070}">
          <p14:sldIdLst>
            <p14:sldId id="284"/>
            <p14:sldId id="11076"/>
          </p14:sldIdLst>
        </p14:section>
        <p14:section name="Introduction to SQL Server 2019" id="{45CFB262-065C-4E96-808B-E03A56BAB0D9}">
          <p14:sldIdLst>
            <p14:sldId id="11077"/>
            <p14:sldId id="11112"/>
            <p14:sldId id="4731"/>
            <p14:sldId id="11064"/>
            <p14:sldId id="11124"/>
          </p14:sldIdLst>
        </p14:section>
        <p14:section name="Performance" id="{5DC89DC7-CDCB-49DC-AEE0-23E34A1AB30A}">
          <p14:sldIdLst>
            <p14:sldId id="262"/>
            <p14:sldId id="11071"/>
            <p14:sldId id="8373"/>
            <p14:sldId id="4689"/>
            <p14:sldId id="11080"/>
            <p14:sldId id="11083"/>
          </p14:sldIdLst>
        </p14:section>
        <p14:section name="Security" id="{5E42D3BF-EDD2-469D-94D6-EE89F56AF5FD}">
          <p14:sldIdLst>
            <p14:sldId id="11078"/>
            <p14:sldId id="4353"/>
            <p14:sldId id="4692"/>
            <p14:sldId id="11082"/>
          </p14:sldIdLst>
        </p14:section>
        <p14:section name="Availability" id="{6C1FF688-49F7-45AA-AC69-20DA286D761C}">
          <p14:sldIdLst>
            <p14:sldId id="11079"/>
            <p14:sldId id="11073"/>
            <p14:sldId id="11075"/>
            <p14:sldId id="11085"/>
          </p14:sldIdLst>
        </p14:section>
        <p14:section name="The Modern Development Platform" id="{14B218F2-AD35-4A69-AE11-EBEC8BABA129}">
          <p14:sldIdLst>
            <p14:sldId id="11086"/>
            <p14:sldId id="4355"/>
            <p14:sldId id="11084"/>
          </p14:sldIdLst>
        </p14:section>
        <p14:section name="SQL Server on Linux and Containers" id="{DD71F27A-46D4-421F-AF5C-2BEB085E2D28}">
          <p14:sldIdLst>
            <p14:sldId id="11087"/>
            <p14:sldId id="11120"/>
            <p14:sldId id="4710"/>
            <p14:sldId id="4711"/>
            <p14:sldId id="4393"/>
            <p14:sldId id="4389"/>
            <p14:sldId id="11088"/>
          </p14:sldIdLst>
        </p14:section>
        <p14:section name="SQL Server on Kubernetes" id="{31A466C2-C559-42A6-A5A5-884705A938AF}">
          <p14:sldIdLst>
            <p14:sldId id="11089"/>
            <p14:sldId id="11091"/>
            <p14:sldId id="11093"/>
            <p14:sldId id="11118"/>
            <p14:sldId id="11110"/>
            <p14:sldId id="11111"/>
            <p14:sldId id="11102"/>
            <p14:sldId id="11090"/>
          </p14:sldIdLst>
        </p14:section>
        <p14:section name="SQL Server Data Virtualization" id="{E0DAB4AD-BE66-4B7B-B599-497E058CE2A0}">
          <p14:sldIdLst>
            <p14:sldId id="11094"/>
            <p14:sldId id="11125"/>
            <p14:sldId id="8372"/>
            <p14:sldId id="1864"/>
            <p14:sldId id="1854"/>
            <p14:sldId id="1849"/>
            <p14:sldId id="11126"/>
            <p14:sldId id="11095"/>
          </p14:sldIdLst>
        </p14:section>
        <p14:section name="Big Data Clusters" id="{1D0DC8AF-93AD-472C-B514-732D92489A66}">
          <p14:sldIdLst>
            <p14:sldId id="11096"/>
            <p14:sldId id="4362"/>
            <p14:sldId id="11122"/>
            <p14:sldId id="11127"/>
            <p14:sldId id="11103"/>
            <p14:sldId id="11108"/>
            <p14:sldId id="11104"/>
            <p14:sldId id="11105"/>
            <p14:sldId id="11106"/>
            <p14:sldId id="11107"/>
            <p14:sldId id="11097"/>
          </p14:sldIdLst>
        </p14:section>
        <p14:section name="Additional Capabilities, Migration, and Next Steps" id="{30AAF4D8-7A8C-4980-8927-A29D0A9FB2E3}">
          <p14:sldIdLst>
            <p14:sldId id="11098"/>
            <p14:sldId id="4379"/>
            <p14:sldId id="11116"/>
            <p14:sldId id="11117"/>
            <p14:sldId id="8364"/>
            <p14:sldId id="321"/>
            <p14:sldId id="11099"/>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7" name="Evan Aeschlimann" initials="EA" lastIdx="2" clrIdx="7">
    <p:extLst>
      <p:ext uri="{19B8F6BF-5375-455C-9EA6-DF929625EA0E}">
        <p15:presenceInfo xmlns:p15="http://schemas.microsoft.com/office/powerpoint/2012/main" userId="Evan Aeschlimann" providerId="None"/>
      </p:ext>
    </p:extLst>
  </p:cmAuthor>
  <p:cmAuthor id="1" name="Mary Feil-Jacobs" initials="MFJ" lastIdx="43" clrIdx="1"/>
  <p:cmAuthor id="8" name="Bob Ward" initials="BW" lastIdx="5" clrIdx="8">
    <p:extLst>
      <p:ext uri="{19B8F6BF-5375-455C-9EA6-DF929625EA0E}">
        <p15:presenceInfo xmlns:p15="http://schemas.microsoft.com/office/powerpoint/2012/main" userId="S::bobward@microsoft.com::6da7c2dd-8e2e-469f-a216-c384312e2a2d" providerId="AD"/>
      </p:ext>
    </p:extLst>
  </p:cmAuthor>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9" name="Guy Schoonmaker" initials="GS" lastIdx="13" clrIdx="9">
    <p:extLst>
      <p:ext uri="{19B8F6BF-5375-455C-9EA6-DF929625EA0E}">
        <p15:presenceInfo xmlns:p15="http://schemas.microsoft.com/office/powerpoint/2012/main" userId="S::guy@2a.consulting::e66b9ec3-1948-4719-9962-97d7f25e1b92"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10" name="Nick Dwyer" initials="ND [2]" lastIdx="8" clrIdx="10">
    <p:extLst>
      <p:ext uri="{19B8F6BF-5375-455C-9EA6-DF929625EA0E}">
        <p15:presenceInfo xmlns:p15="http://schemas.microsoft.com/office/powerpoint/2012/main" userId="S::Nick@2a.consulting::637372cd-8f04-49e1-a9c8-f5dbbdc447be" providerId="AD"/>
      </p:ext>
    </p:extLst>
  </p:cmAuthor>
  <p:cmAuthor id="4" name="Debbi Lyons" initials="DL" lastIdx="119" clrIdx="4"/>
  <p:cmAuthor id="5" name="Nicole Benjamin" initials="NB" lastIdx="58" clrIdx="5">
    <p:extLst>
      <p:ext uri="{19B8F6BF-5375-455C-9EA6-DF929625EA0E}">
        <p15:presenceInfo xmlns:p15="http://schemas.microsoft.com/office/powerpoint/2012/main" userId="Nicole Benjamin" providerId="None"/>
      </p:ext>
    </p:extLst>
  </p:cmAuthor>
  <p:cmAuthor id="6" name="Nick Dwyer" initials="ND" lastIdx="118" clrIdx="6">
    <p:extLst>
      <p:ext uri="{19B8F6BF-5375-455C-9EA6-DF929625EA0E}">
        <p15:presenceInfo xmlns:p15="http://schemas.microsoft.com/office/powerpoint/2012/main" userId="Nick Dwy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0E6FF"/>
    <a:srgbClr val="E81123"/>
    <a:srgbClr val="0078D7"/>
    <a:srgbClr val="757575"/>
    <a:srgbClr val="737373"/>
    <a:srgbClr val="E6E6E6"/>
    <a:srgbClr val="BDBDBD"/>
    <a:srgbClr val="D83B01"/>
    <a:srgbClr val="D2D2D2"/>
    <a:srgbClr val="FFB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C89083C-770B-476A-903C-4A31112338EB}" v="30" dt="2019-11-02T20:36:33.057"/>
    <p1510:client id="{A55FED72-FD22-4FD5-83D4-D1B2F6C10D33}" v="1742" dt="2019-11-03T18:31:11.67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693" autoAdjust="0"/>
    <p:restoredTop sz="94886" autoAdjust="0"/>
  </p:normalViewPr>
  <p:slideViewPr>
    <p:cSldViewPr snapToGrid="0">
      <p:cViewPr varScale="1">
        <p:scale>
          <a:sx n="97" d="100"/>
          <a:sy n="97" d="100"/>
        </p:scale>
        <p:origin x="1746" y="78"/>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145" d="100"/>
          <a:sy n="145" d="100"/>
        </p:scale>
        <p:origin x="4745" y="75"/>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5.xml"/><Relationship Id="rId21" Type="http://schemas.openxmlformats.org/officeDocument/2006/relationships/slide" Target="slides/slide10.xml"/><Relationship Id="rId42" Type="http://schemas.openxmlformats.org/officeDocument/2006/relationships/slide" Target="slides/slide31.xml"/><Relationship Id="rId47" Type="http://schemas.openxmlformats.org/officeDocument/2006/relationships/slide" Target="slides/slide36.xml"/><Relationship Id="rId63" Type="http://schemas.openxmlformats.org/officeDocument/2006/relationships/slide" Target="slides/slide52.xml"/><Relationship Id="rId68" Type="http://schemas.openxmlformats.org/officeDocument/2006/relationships/slide" Target="slides/slide57.xml"/><Relationship Id="rId84" Type="http://schemas.microsoft.com/office/2016/11/relationships/changesInfo" Target="changesInfos/changesInfo1.xml"/><Relationship Id="rId16" Type="http://schemas.openxmlformats.org/officeDocument/2006/relationships/slide" Target="slides/slide5.xml"/><Relationship Id="rId11" Type="http://schemas.openxmlformats.org/officeDocument/2006/relationships/slideMaster" Target="slideMasters/slideMaster6.xml"/><Relationship Id="rId32" Type="http://schemas.openxmlformats.org/officeDocument/2006/relationships/slide" Target="slides/slide21.xml"/><Relationship Id="rId37" Type="http://schemas.openxmlformats.org/officeDocument/2006/relationships/slide" Target="slides/slide26.xml"/><Relationship Id="rId53" Type="http://schemas.openxmlformats.org/officeDocument/2006/relationships/slide" Target="slides/slide42.xml"/><Relationship Id="rId58" Type="http://schemas.openxmlformats.org/officeDocument/2006/relationships/slide" Target="slides/slide47.xml"/><Relationship Id="rId74" Type="http://schemas.openxmlformats.org/officeDocument/2006/relationships/slide" Target="slides/slide63.xml"/><Relationship Id="rId79" Type="http://schemas.openxmlformats.org/officeDocument/2006/relationships/commentAuthors" Target="commentAuthors.xml"/><Relationship Id="rId5" Type="http://schemas.openxmlformats.org/officeDocument/2006/relationships/customXml" Target="../customXml/item5.xml"/><Relationship Id="rId19" Type="http://schemas.openxmlformats.org/officeDocument/2006/relationships/slide" Target="slides/slide8.xml"/><Relationship Id="rId14" Type="http://schemas.openxmlformats.org/officeDocument/2006/relationships/slide" Target="slides/slide3.xml"/><Relationship Id="rId22" Type="http://schemas.openxmlformats.org/officeDocument/2006/relationships/slide" Target="slides/slide11.xml"/><Relationship Id="rId27" Type="http://schemas.openxmlformats.org/officeDocument/2006/relationships/slide" Target="slides/slide16.xml"/><Relationship Id="rId30" Type="http://schemas.openxmlformats.org/officeDocument/2006/relationships/slide" Target="slides/slide19.xml"/><Relationship Id="rId35" Type="http://schemas.openxmlformats.org/officeDocument/2006/relationships/slide" Target="slides/slide24.xml"/><Relationship Id="rId43" Type="http://schemas.openxmlformats.org/officeDocument/2006/relationships/slide" Target="slides/slide32.xml"/><Relationship Id="rId48" Type="http://schemas.openxmlformats.org/officeDocument/2006/relationships/slide" Target="slides/slide37.xml"/><Relationship Id="rId56" Type="http://schemas.openxmlformats.org/officeDocument/2006/relationships/slide" Target="slides/slide45.xml"/><Relationship Id="rId64" Type="http://schemas.openxmlformats.org/officeDocument/2006/relationships/slide" Target="slides/slide53.xml"/><Relationship Id="rId69" Type="http://schemas.openxmlformats.org/officeDocument/2006/relationships/slide" Target="slides/slide58.xml"/><Relationship Id="rId77" Type="http://schemas.openxmlformats.org/officeDocument/2006/relationships/notesMaster" Target="notesMasters/notesMaster1.xml"/><Relationship Id="rId8" Type="http://schemas.openxmlformats.org/officeDocument/2006/relationships/slideMaster" Target="slideMasters/slideMaster3.xml"/><Relationship Id="rId51" Type="http://schemas.openxmlformats.org/officeDocument/2006/relationships/slide" Target="slides/slide40.xml"/><Relationship Id="rId72" Type="http://schemas.openxmlformats.org/officeDocument/2006/relationships/slide" Target="slides/slide61.xml"/><Relationship Id="rId80" Type="http://schemas.openxmlformats.org/officeDocument/2006/relationships/presProps" Target="presProps.xml"/><Relationship Id="rId85" Type="http://schemas.microsoft.com/office/2015/10/relationships/revisionInfo" Target="revisionInfo.xml"/><Relationship Id="rId3" Type="http://schemas.openxmlformats.org/officeDocument/2006/relationships/customXml" Target="../customXml/item3.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slide" Target="slides/slide14.xml"/><Relationship Id="rId33" Type="http://schemas.openxmlformats.org/officeDocument/2006/relationships/slide" Target="slides/slide22.xml"/><Relationship Id="rId38" Type="http://schemas.openxmlformats.org/officeDocument/2006/relationships/slide" Target="slides/slide27.xml"/><Relationship Id="rId46" Type="http://schemas.openxmlformats.org/officeDocument/2006/relationships/slide" Target="slides/slide35.xml"/><Relationship Id="rId59" Type="http://schemas.openxmlformats.org/officeDocument/2006/relationships/slide" Target="slides/slide48.xml"/><Relationship Id="rId67" Type="http://schemas.openxmlformats.org/officeDocument/2006/relationships/slide" Target="slides/slide56.xml"/><Relationship Id="rId20" Type="http://schemas.openxmlformats.org/officeDocument/2006/relationships/slide" Target="slides/slide9.xml"/><Relationship Id="rId41" Type="http://schemas.openxmlformats.org/officeDocument/2006/relationships/slide" Target="slides/slide30.xml"/><Relationship Id="rId54" Type="http://schemas.openxmlformats.org/officeDocument/2006/relationships/slide" Target="slides/slide43.xml"/><Relationship Id="rId62" Type="http://schemas.openxmlformats.org/officeDocument/2006/relationships/slide" Target="slides/slide51.xml"/><Relationship Id="rId70" Type="http://schemas.openxmlformats.org/officeDocument/2006/relationships/slide" Target="slides/slide59.xml"/><Relationship Id="rId75" Type="http://schemas.openxmlformats.org/officeDocument/2006/relationships/slide" Target="slides/slide64.xml"/><Relationship Id="rId83"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1.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slide" Target="slides/slide17.xml"/><Relationship Id="rId36" Type="http://schemas.openxmlformats.org/officeDocument/2006/relationships/slide" Target="slides/slide25.xml"/><Relationship Id="rId49" Type="http://schemas.openxmlformats.org/officeDocument/2006/relationships/slide" Target="slides/slide38.xml"/><Relationship Id="rId57" Type="http://schemas.openxmlformats.org/officeDocument/2006/relationships/slide" Target="slides/slide46.xml"/><Relationship Id="rId10" Type="http://schemas.openxmlformats.org/officeDocument/2006/relationships/slideMaster" Target="slideMasters/slideMaster5.xml"/><Relationship Id="rId31" Type="http://schemas.openxmlformats.org/officeDocument/2006/relationships/slide" Target="slides/slide20.xml"/><Relationship Id="rId44" Type="http://schemas.openxmlformats.org/officeDocument/2006/relationships/slide" Target="slides/slide33.xml"/><Relationship Id="rId52" Type="http://schemas.openxmlformats.org/officeDocument/2006/relationships/slide" Target="slides/slide41.xml"/><Relationship Id="rId60" Type="http://schemas.openxmlformats.org/officeDocument/2006/relationships/slide" Target="slides/slide49.xml"/><Relationship Id="rId65" Type="http://schemas.openxmlformats.org/officeDocument/2006/relationships/slide" Target="slides/slide54.xml"/><Relationship Id="rId73" Type="http://schemas.openxmlformats.org/officeDocument/2006/relationships/slide" Target="slides/slide62.xml"/><Relationship Id="rId78" Type="http://schemas.openxmlformats.org/officeDocument/2006/relationships/handoutMaster" Target="handoutMasters/handoutMaster1.xml"/><Relationship Id="rId81" Type="http://schemas.openxmlformats.org/officeDocument/2006/relationships/viewProps" Target="viewProps.xml"/><Relationship Id="rId4" Type="http://schemas.openxmlformats.org/officeDocument/2006/relationships/customXml" Target="../customXml/item4.xml"/><Relationship Id="rId9" Type="http://schemas.openxmlformats.org/officeDocument/2006/relationships/slideMaster" Target="slideMasters/slideMaster4.xml"/><Relationship Id="rId13" Type="http://schemas.openxmlformats.org/officeDocument/2006/relationships/slide" Target="slides/slide2.xml"/><Relationship Id="rId18" Type="http://schemas.openxmlformats.org/officeDocument/2006/relationships/slide" Target="slides/slide7.xml"/><Relationship Id="rId39" Type="http://schemas.openxmlformats.org/officeDocument/2006/relationships/slide" Target="slides/slide28.xml"/><Relationship Id="rId34" Type="http://schemas.openxmlformats.org/officeDocument/2006/relationships/slide" Target="slides/slide23.xml"/><Relationship Id="rId50" Type="http://schemas.openxmlformats.org/officeDocument/2006/relationships/slide" Target="slides/slide39.xml"/><Relationship Id="rId55" Type="http://schemas.openxmlformats.org/officeDocument/2006/relationships/slide" Target="slides/slide44.xml"/><Relationship Id="rId76" Type="http://schemas.openxmlformats.org/officeDocument/2006/relationships/slide" Target="slides/slide65.xml"/><Relationship Id="rId7" Type="http://schemas.openxmlformats.org/officeDocument/2006/relationships/slideMaster" Target="slideMasters/slideMaster2.xml"/><Relationship Id="rId71" Type="http://schemas.openxmlformats.org/officeDocument/2006/relationships/slide" Target="slides/slide60.xml"/><Relationship Id="rId2" Type="http://schemas.openxmlformats.org/officeDocument/2006/relationships/customXml" Target="../customXml/item2.xml"/><Relationship Id="rId29" Type="http://schemas.openxmlformats.org/officeDocument/2006/relationships/slide" Target="slides/slide18.xml"/><Relationship Id="rId24" Type="http://schemas.openxmlformats.org/officeDocument/2006/relationships/slide" Target="slides/slide13.xml"/><Relationship Id="rId40" Type="http://schemas.openxmlformats.org/officeDocument/2006/relationships/slide" Target="slides/slide29.xml"/><Relationship Id="rId45" Type="http://schemas.openxmlformats.org/officeDocument/2006/relationships/slide" Target="slides/slide34.xml"/><Relationship Id="rId66" Type="http://schemas.openxmlformats.org/officeDocument/2006/relationships/slide" Target="slides/slide55.xml"/><Relationship Id="rId61" Type="http://schemas.openxmlformats.org/officeDocument/2006/relationships/slide" Target="slides/slide50.xml"/><Relationship Id="rId8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ob Ward" userId="6da7c2dd-8e2e-469f-a216-c384312e2a2d" providerId="ADAL" clId="{FDE363F5-FCE1-4854-B5F3-530445E6F42A}"/>
    <pc:docChg chg="undo custSel addSld delSld modSld sldOrd modSection">
      <pc:chgData name="Bob Ward" userId="6da7c2dd-8e2e-469f-a216-c384312e2a2d" providerId="ADAL" clId="{FDE363F5-FCE1-4854-B5F3-530445E6F42A}" dt="2019-10-21T17:59:27.185" v="3896" actId="20577"/>
      <pc:docMkLst>
        <pc:docMk/>
      </pc:docMkLst>
      <pc:sldChg chg="modSp del ord">
        <pc:chgData name="Bob Ward" userId="6da7c2dd-8e2e-469f-a216-c384312e2a2d" providerId="ADAL" clId="{FDE363F5-FCE1-4854-B5F3-530445E6F42A}" dt="2019-10-18T12:04:16.688" v="1407" actId="47"/>
        <pc:sldMkLst>
          <pc:docMk/>
          <pc:sldMk cId="940594756" sldId="300"/>
        </pc:sldMkLst>
        <pc:spChg chg="mod">
          <ac:chgData name="Bob Ward" userId="6da7c2dd-8e2e-469f-a216-c384312e2a2d" providerId="ADAL" clId="{FDE363F5-FCE1-4854-B5F3-530445E6F42A}" dt="2019-10-18T11:53:16.182" v="1394" actId="20577"/>
          <ac:spMkLst>
            <pc:docMk/>
            <pc:sldMk cId="940594756" sldId="300"/>
            <ac:spMk id="2" creationId="{5E9EA22E-33D1-4212-955A-12AF82F4818E}"/>
          </ac:spMkLst>
        </pc:spChg>
        <pc:spChg chg="mod">
          <ac:chgData name="Bob Ward" userId="6da7c2dd-8e2e-469f-a216-c384312e2a2d" providerId="ADAL" clId="{FDE363F5-FCE1-4854-B5F3-530445E6F42A}" dt="2019-10-18T11:53:22.631" v="1395" actId="6549"/>
          <ac:spMkLst>
            <pc:docMk/>
            <pc:sldMk cId="940594756" sldId="300"/>
            <ac:spMk id="7" creationId="{B9BC293C-2963-40DF-B1BF-D52D2A4D20D3}"/>
          </ac:spMkLst>
        </pc:spChg>
      </pc:sldChg>
      <pc:sldChg chg="addSp modSp add modNotesTx">
        <pc:chgData name="Bob Ward" userId="6da7c2dd-8e2e-469f-a216-c384312e2a2d" providerId="ADAL" clId="{FDE363F5-FCE1-4854-B5F3-530445E6F42A}" dt="2019-10-18T14:34:52.438" v="3834" actId="20577"/>
        <pc:sldMkLst>
          <pc:docMk/>
          <pc:sldMk cId="479970809" sldId="321"/>
        </pc:sldMkLst>
        <pc:spChg chg="mod">
          <ac:chgData name="Bob Ward" userId="6da7c2dd-8e2e-469f-a216-c384312e2a2d" providerId="ADAL" clId="{FDE363F5-FCE1-4854-B5F3-530445E6F42A}" dt="2019-10-18T14:33:30.640" v="3768" actId="552"/>
          <ac:spMkLst>
            <pc:docMk/>
            <pc:sldMk cId="479970809" sldId="321"/>
            <ac:spMk id="4" creationId="{B3DA7DEB-751A-8F4F-B88E-B5BBFA0F1C5C}"/>
          </ac:spMkLst>
        </pc:spChg>
        <pc:spChg chg="mod">
          <ac:chgData name="Bob Ward" userId="6da7c2dd-8e2e-469f-a216-c384312e2a2d" providerId="ADAL" clId="{FDE363F5-FCE1-4854-B5F3-530445E6F42A}" dt="2019-10-18T14:33:30.640" v="3768" actId="552"/>
          <ac:spMkLst>
            <pc:docMk/>
            <pc:sldMk cId="479970809" sldId="321"/>
            <ac:spMk id="7" creationId="{79A2B099-B997-2A47-9B84-17DCDEFF6A65}"/>
          </ac:spMkLst>
        </pc:spChg>
        <pc:spChg chg="mod">
          <ac:chgData name="Bob Ward" userId="6da7c2dd-8e2e-469f-a216-c384312e2a2d" providerId="ADAL" clId="{FDE363F5-FCE1-4854-B5F3-530445E6F42A}" dt="2019-10-18T14:33:30.640" v="3768" actId="552"/>
          <ac:spMkLst>
            <pc:docMk/>
            <pc:sldMk cId="479970809" sldId="321"/>
            <ac:spMk id="9" creationId="{73F7E5BB-5E99-1A4C-92E0-E77D7A44C073}"/>
          </ac:spMkLst>
        </pc:spChg>
        <pc:spChg chg="mod">
          <ac:chgData name="Bob Ward" userId="6da7c2dd-8e2e-469f-a216-c384312e2a2d" providerId="ADAL" clId="{FDE363F5-FCE1-4854-B5F3-530445E6F42A}" dt="2019-10-18T14:33:30.640" v="3768" actId="552"/>
          <ac:spMkLst>
            <pc:docMk/>
            <pc:sldMk cId="479970809" sldId="321"/>
            <ac:spMk id="11" creationId="{B0702318-6CF2-4C48-9185-E84546279B9A}"/>
          </ac:spMkLst>
        </pc:spChg>
        <pc:spChg chg="mod">
          <ac:chgData name="Bob Ward" userId="6da7c2dd-8e2e-469f-a216-c384312e2a2d" providerId="ADAL" clId="{FDE363F5-FCE1-4854-B5F3-530445E6F42A}" dt="2019-10-18T14:16:30.858" v="3767" actId="552"/>
          <ac:spMkLst>
            <pc:docMk/>
            <pc:sldMk cId="479970809" sldId="321"/>
            <ac:spMk id="14" creationId="{B3BD06AB-C632-B44A-981E-D85461FE04CE}"/>
          </ac:spMkLst>
        </pc:spChg>
        <pc:spChg chg="mod">
          <ac:chgData name="Bob Ward" userId="6da7c2dd-8e2e-469f-a216-c384312e2a2d" providerId="ADAL" clId="{FDE363F5-FCE1-4854-B5F3-530445E6F42A}" dt="2019-10-18T14:34:28.485" v="3769" actId="1076"/>
          <ac:spMkLst>
            <pc:docMk/>
            <pc:sldMk cId="479970809" sldId="321"/>
            <ac:spMk id="15" creationId="{0DE2369D-95CD-9E43-8827-1993845EAC53}"/>
          </ac:spMkLst>
        </pc:spChg>
        <pc:picChg chg="add">
          <ac:chgData name="Bob Ward" userId="6da7c2dd-8e2e-469f-a216-c384312e2a2d" providerId="ADAL" clId="{FDE363F5-FCE1-4854-B5F3-530445E6F42A}" dt="2019-10-18T14:34:40.149" v="3810"/>
          <ac:picMkLst>
            <pc:docMk/>
            <pc:sldMk cId="479970809" sldId="321"/>
            <ac:picMk id="13" creationId="{C8E2B7E3-96CD-4565-8DB3-758345BDB67E}"/>
          </ac:picMkLst>
        </pc:picChg>
      </pc:sldChg>
      <pc:sldChg chg="ord">
        <pc:chgData name="Bob Ward" userId="6da7c2dd-8e2e-469f-a216-c384312e2a2d" providerId="ADAL" clId="{FDE363F5-FCE1-4854-B5F3-530445E6F42A}" dt="2019-10-18T11:52:00.619" v="1382"/>
        <pc:sldMkLst>
          <pc:docMk/>
          <pc:sldMk cId="3043429950" sldId="1860"/>
        </pc:sldMkLst>
      </pc:sldChg>
      <pc:sldChg chg="modSp add">
        <pc:chgData name="Bob Ward" userId="6da7c2dd-8e2e-469f-a216-c384312e2a2d" providerId="ADAL" clId="{FDE363F5-FCE1-4854-B5F3-530445E6F42A}" dt="2019-10-21T17:59:27.185" v="3896" actId="20577"/>
        <pc:sldMkLst>
          <pc:docMk/>
          <pc:sldMk cId="1097548803" sldId="1945"/>
        </pc:sldMkLst>
        <pc:spChg chg="mod">
          <ac:chgData name="Bob Ward" userId="6da7c2dd-8e2e-469f-a216-c384312e2a2d" providerId="ADAL" clId="{FDE363F5-FCE1-4854-B5F3-530445E6F42A}" dt="2019-10-21T17:59:27.185" v="3896" actId="20577"/>
          <ac:spMkLst>
            <pc:docMk/>
            <pc:sldMk cId="1097548803" sldId="1945"/>
            <ac:spMk id="4" creationId="{00000000-0000-0000-0000-000000000000}"/>
          </ac:spMkLst>
        </pc:spChg>
      </pc:sldChg>
      <pc:sldChg chg="modSp modNotesTx">
        <pc:chgData name="Bob Ward" userId="6da7c2dd-8e2e-469f-a216-c384312e2a2d" providerId="ADAL" clId="{FDE363F5-FCE1-4854-B5F3-530445E6F42A}" dt="2019-10-18T12:19:46.925" v="2106" actId="20577"/>
        <pc:sldMkLst>
          <pc:docMk/>
          <pc:sldMk cId="1122910760" sldId="4353"/>
        </pc:sldMkLst>
        <pc:spChg chg="mod">
          <ac:chgData name="Bob Ward" userId="6da7c2dd-8e2e-469f-a216-c384312e2a2d" providerId="ADAL" clId="{FDE363F5-FCE1-4854-B5F3-530445E6F42A}" dt="2019-10-18T12:19:46.925" v="2106" actId="20577"/>
          <ac:spMkLst>
            <pc:docMk/>
            <pc:sldMk cId="1122910760" sldId="4353"/>
            <ac:spMk id="3" creationId="{9E220FBC-FDF2-4518-BB4E-EB20C144C25C}"/>
          </ac:spMkLst>
        </pc:spChg>
        <pc:spChg chg="mod">
          <ac:chgData name="Bob Ward" userId="6da7c2dd-8e2e-469f-a216-c384312e2a2d" providerId="ADAL" clId="{FDE363F5-FCE1-4854-B5F3-530445E6F42A}" dt="2019-10-18T12:19:27.328" v="2051" actId="1076"/>
          <ac:spMkLst>
            <pc:docMk/>
            <pc:sldMk cId="1122910760" sldId="4353"/>
            <ac:spMk id="6" creationId="{00000000-0000-0000-0000-000000000000}"/>
          </ac:spMkLst>
        </pc:spChg>
      </pc:sldChg>
      <pc:sldChg chg="modSp ord modNotesTx">
        <pc:chgData name="Bob Ward" userId="6da7c2dd-8e2e-469f-a216-c384312e2a2d" providerId="ADAL" clId="{FDE363F5-FCE1-4854-B5F3-530445E6F42A}" dt="2019-10-18T12:14:32.461" v="1940" actId="255"/>
        <pc:sldMkLst>
          <pc:docMk/>
          <pc:sldMk cId="1087001240" sldId="4355"/>
        </pc:sldMkLst>
        <pc:spChg chg="mod">
          <ac:chgData name="Bob Ward" userId="6da7c2dd-8e2e-469f-a216-c384312e2a2d" providerId="ADAL" clId="{FDE363F5-FCE1-4854-B5F3-530445E6F42A}" dt="2019-10-18T12:14:32.461" v="1940" actId="255"/>
          <ac:spMkLst>
            <pc:docMk/>
            <pc:sldMk cId="1087001240" sldId="4355"/>
            <ac:spMk id="6" creationId="{00000000-0000-0000-0000-000000000000}"/>
          </ac:spMkLst>
        </pc:spChg>
      </pc:sldChg>
      <pc:sldChg chg="modSp ord modNotesTx">
        <pc:chgData name="Bob Ward" userId="6da7c2dd-8e2e-469f-a216-c384312e2a2d" providerId="ADAL" clId="{FDE363F5-FCE1-4854-B5F3-530445E6F42A}" dt="2019-10-18T12:09:13.252" v="1794" actId="20577"/>
        <pc:sldMkLst>
          <pc:docMk/>
          <pc:sldMk cId="2194511247" sldId="4362"/>
        </pc:sldMkLst>
        <pc:spChg chg="mod">
          <ac:chgData name="Bob Ward" userId="6da7c2dd-8e2e-469f-a216-c384312e2a2d" providerId="ADAL" clId="{FDE363F5-FCE1-4854-B5F3-530445E6F42A}" dt="2019-10-18T12:07:00.540" v="1518" actId="20577"/>
          <ac:spMkLst>
            <pc:docMk/>
            <pc:sldMk cId="2194511247" sldId="4362"/>
            <ac:spMk id="2" creationId="{77A5CF3B-983E-CA45-AB7C-45DFEE004F70}"/>
          </ac:spMkLst>
        </pc:spChg>
      </pc:sldChg>
      <pc:sldChg chg="addSp modSp del modNotesTx">
        <pc:chgData name="Bob Ward" userId="6da7c2dd-8e2e-469f-a216-c384312e2a2d" providerId="ADAL" clId="{FDE363F5-FCE1-4854-B5F3-530445E6F42A}" dt="2019-10-21T17:56:38.743" v="3835" actId="47"/>
        <pc:sldMkLst>
          <pc:docMk/>
          <pc:sldMk cId="276576014" sldId="4367"/>
        </pc:sldMkLst>
        <pc:spChg chg="mod">
          <ac:chgData name="Bob Ward" userId="6da7c2dd-8e2e-469f-a216-c384312e2a2d" providerId="ADAL" clId="{FDE363F5-FCE1-4854-B5F3-530445E6F42A}" dt="2019-10-18T13:51:08.934" v="3757" actId="6549"/>
          <ac:spMkLst>
            <pc:docMk/>
            <pc:sldMk cId="276576014" sldId="4367"/>
            <ac:spMk id="5" creationId="{92B58785-9B5D-4410-9F6C-01AA56E455AB}"/>
          </ac:spMkLst>
        </pc:spChg>
        <pc:picChg chg="add mod">
          <ac:chgData name="Bob Ward" userId="6da7c2dd-8e2e-469f-a216-c384312e2a2d" providerId="ADAL" clId="{FDE363F5-FCE1-4854-B5F3-530445E6F42A}" dt="2019-10-18T14:15:31.703" v="3763" actId="1076"/>
          <ac:picMkLst>
            <pc:docMk/>
            <pc:sldMk cId="276576014" sldId="4367"/>
            <ac:picMk id="4" creationId="{6A59ADD1-CAC2-4B9B-9356-00C4234048C7}"/>
          </ac:picMkLst>
        </pc:picChg>
      </pc:sldChg>
      <pc:sldChg chg="addSp modSp modNotesTx">
        <pc:chgData name="Bob Ward" userId="6da7c2dd-8e2e-469f-a216-c384312e2a2d" providerId="ADAL" clId="{FDE363F5-FCE1-4854-B5F3-530445E6F42A}" dt="2019-10-21T17:57:49.467" v="3837"/>
        <pc:sldMkLst>
          <pc:docMk/>
          <pc:sldMk cId="1021704877" sldId="4379"/>
        </pc:sldMkLst>
        <pc:spChg chg="add">
          <ac:chgData name="Bob Ward" userId="6da7c2dd-8e2e-469f-a216-c384312e2a2d" providerId="ADAL" clId="{FDE363F5-FCE1-4854-B5F3-530445E6F42A}" dt="2019-10-21T17:57:44.951" v="3836"/>
          <ac:spMkLst>
            <pc:docMk/>
            <pc:sldMk cId="1021704877" sldId="4379"/>
            <ac:spMk id="2" creationId="{48F54FB1-160C-4041-9F9B-C9F90BDC770E}"/>
          </ac:spMkLst>
        </pc:spChg>
        <pc:spChg chg="add">
          <ac:chgData name="Bob Ward" userId="6da7c2dd-8e2e-469f-a216-c384312e2a2d" providerId="ADAL" clId="{FDE363F5-FCE1-4854-B5F3-530445E6F42A}" dt="2019-10-21T17:57:49.467" v="3837"/>
          <ac:spMkLst>
            <pc:docMk/>
            <pc:sldMk cId="1021704877" sldId="4379"/>
            <ac:spMk id="3" creationId="{3E9695AF-2D98-4AF8-A406-B2E5A16A9362}"/>
          </ac:spMkLst>
        </pc:spChg>
        <pc:spChg chg="mod">
          <ac:chgData name="Bob Ward" userId="6da7c2dd-8e2e-469f-a216-c384312e2a2d" providerId="ADAL" clId="{FDE363F5-FCE1-4854-B5F3-530445E6F42A}" dt="2019-10-18T13:22:15.333" v="3424" actId="1076"/>
          <ac:spMkLst>
            <pc:docMk/>
            <pc:sldMk cId="1021704877" sldId="4379"/>
            <ac:spMk id="4" creationId="{A26864E0-3541-44E2-86A0-66DB9F82C23B}"/>
          </ac:spMkLst>
        </pc:spChg>
        <pc:spChg chg="mod">
          <ac:chgData name="Bob Ward" userId="6da7c2dd-8e2e-469f-a216-c384312e2a2d" providerId="ADAL" clId="{FDE363F5-FCE1-4854-B5F3-530445E6F42A}" dt="2019-10-18T13:21:57.630" v="3422" actId="20577"/>
          <ac:spMkLst>
            <pc:docMk/>
            <pc:sldMk cId="1021704877" sldId="4379"/>
            <ac:spMk id="17" creationId="{00000000-0000-0000-0000-000000000000}"/>
          </ac:spMkLst>
        </pc:spChg>
      </pc:sldChg>
      <pc:sldChg chg="delSp modSp delAnim">
        <pc:chgData name="Bob Ward" userId="6da7c2dd-8e2e-469f-a216-c384312e2a2d" providerId="ADAL" clId="{FDE363F5-FCE1-4854-B5F3-530445E6F42A}" dt="2019-10-18T13:36:43.235" v="3509" actId="6549"/>
        <pc:sldMkLst>
          <pc:docMk/>
          <pc:sldMk cId="2660700888" sldId="4700"/>
        </pc:sldMkLst>
        <pc:spChg chg="mod">
          <ac:chgData name="Bob Ward" userId="6da7c2dd-8e2e-469f-a216-c384312e2a2d" providerId="ADAL" clId="{FDE363F5-FCE1-4854-B5F3-530445E6F42A}" dt="2019-10-18T13:36:43.235" v="3509" actId="6549"/>
          <ac:spMkLst>
            <pc:docMk/>
            <pc:sldMk cId="2660700888" sldId="4700"/>
            <ac:spMk id="235" creationId="{6B265020-F992-443D-8E0C-1BAB804651A8}"/>
          </ac:spMkLst>
        </pc:spChg>
        <pc:spChg chg="del">
          <ac:chgData name="Bob Ward" userId="6da7c2dd-8e2e-469f-a216-c384312e2a2d" providerId="ADAL" clId="{FDE363F5-FCE1-4854-B5F3-530445E6F42A}" dt="2019-10-18T13:36:40.304" v="3508" actId="478"/>
          <ac:spMkLst>
            <pc:docMk/>
            <pc:sldMk cId="2660700888" sldId="4700"/>
            <ac:spMk id="254" creationId="{65404139-75F3-459A-98CD-1B6302BB6D15}"/>
          </ac:spMkLst>
        </pc:spChg>
        <pc:grpChg chg="del">
          <ac:chgData name="Bob Ward" userId="6da7c2dd-8e2e-469f-a216-c384312e2a2d" providerId="ADAL" clId="{FDE363F5-FCE1-4854-B5F3-530445E6F42A}" dt="2019-10-18T13:36:29.080" v="3507" actId="478"/>
          <ac:grpSpMkLst>
            <pc:docMk/>
            <pc:sldMk cId="2660700888" sldId="4700"/>
            <ac:grpSpMk id="341" creationId="{5C6DEFDB-D3D3-4657-8B5A-12E1F15F815F}"/>
          </ac:grpSpMkLst>
        </pc:grpChg>
        <pc:cxnChg chg="del">
          <ac:chgData name="Bob Ward" userId="6da7c2dd-8e2e-469f-a216-c384312e2a2d" providerId="ADAL" clId="{FDE363F5-FCE1-4854-B5F3-530445E6F42A}" dt="2019-10-18T13:36:29.080" v="3507" actId="478"/>
          <ac:cxnSpMkLst>
            <pc:docMk/>
            <pc:sldMk cId="2660700888" sldId="4700"/>
            <ac:cxnSpMk id="256" creationId="{E7826B6D-8A38-4E5E-9A79-6A5A5ED8BFAD}"/>
          </ac:cxnSpMkLst>
        </pc:cxnChg>
      </pc:sldChg>
      <pc:sldChg chg="modSp">
        <pc:chgData name="Bob Ward" userId="6da7c2dd-8e2e-469f-a216-c384312e2a2d" providerId="ADAL" clId="{FDE363F5-FCE1-4854-B5F3-530445E6F42A}" dt="2019-10-18T11:47:53.790" v="1373" actId="20577"/>
        <pc:sldMkLst>
          <pc:docMk/>
          <pc:sldMk cId="954336538" sldId="4731"/>
        </pc:sldMkLst>
        <pc:spChg chg="mod">
          <ac:chgData name="Bob Ward" userId="6da7c2dd-8e2e-469f-a216-c384312e2a2d" providerId="ADAL" clId="{FDE363F5-FCE1-4854-B5F3-530445E6F42A}" dt="2019-10-18T11:47:53.790" v="1373" actId="20577"/>
          <ac:spMkLst>
            <pc:docMk/>
            <pc:sldMk cId="954336538" sldId="4731"/>
            <ac:spMk id="3" creationId="{CB8CB516-035E-4DE0-8547-CB3D5959E230}"/>
          </ac:spMkLst>
        </pc:spChg>
      </pc:sldChg>
      <pc:sldChg chg="modSp del">
        <pc:chgData name="Bob Ward" userId="6da7c2dd-8e2e-469f-a216-c384312e2a2d" providerId="ADAL" clId="{FDE363F5-FCE1-4854-B5F3-530445E6F42A}" dt="2019-10-18T13:19:13.393" v="3300" actId="47"/>
        <pc:sldMkLst>
          <pc:docMk/>
          <pc:sldMk cId="2285171002" sldId="8359"/>
        </pc:sldMkLst>
        <pc:spChg chg="mod">
          <ac:chgData name="Bob Ward" userId="6da7c2dd-8e2e-469f-a216-c384312e2a2d" providerId="ADAL" clId="{FDE363F5-FCE1-4854-B5F3-530445E6F42A}" dt="2019-10-18T12:20:16.488" v="2107" actId="1076"/>
          <ac:spMkLst>
            <pc:docMk/>
            <pc:sldMk cId="2285171002" sldId="8359"/>
            <ac:spMk id="6" creationId="{00000000-0000-0000-0000-000000000000}"/>
          </ac:spMkLst>
        </pc:spChg>
      </pc:sldChg>
      <pc:sldChg chg="addSp delSp modSp ord modNotesTx">
        <pc:chgData name="Bob Ward" userId="6da7c2dd-8e2e-469f-a216-c384312e2a2d" providerId="ADAL" clId="{FDE363F5-FCE1-4854-B5F3-530445E6F42A}" dt="2019-10-18T12:11:38.775" v="1828" actId="6549"/>
        <pc:sldMkLst>
          <pc:docMk/>
          <pc:sldMk cId="2957216948" sldId="8362"/>
        </pc:sldMkLst>
        <pc:spChg chg="mod">
          <ac:chgData name="Bob Ward" userId="6da7c2dd-8e2e-469f-a216-c384312e2a2d" providerId="ADAL" clId="{FDE363F5-FCE1-4854-B5F3-530445E6F42A}" dt="2019-10-18T12:11:38.775" v="1828" actId="6549"/>
          <ac:spMkLst>
            <pc:docMk/>
            <pc:sldMk cId="2957216948" sldId="8362"/>
            <ac:spMk id="3" creationId="{7B2A7C7E-7B3C-4E4F-9853-16303F557B12}"/>
          </ac:spMkLst>
        </pc:spChg>
        <pc:grpChg chg="del">
          <ac:chgData name="Bob Ward" userId="6da7c2dd-8e2e-469f-a216-c384312e2a2d" providerId="ADAL" clId="{FDE363F5-FCE1-4854-B5F3-530445E6F42A}" dt="2019-10-18T12:10:35.387" v="1795" actId="478"/>
          <ac:grpSpMkLst>
            <pc:docMk/>
            <pc:sldMk cId="2957216948" sldId="8362"/>
            <ac:grpSpMk id="129" creationId="{F23329B6-19C8-43CC-8205-76E9ABD81EFD}"/>
          </ac:grpSpMkLst>
        </pc:grpChg>
        <pc:picChg chg="add mod">
          <ac:chgData name="Bob Ward" userId="6da7c2dd-8e2e-469f-a216-c384312e2a2d" providerId="ADAL" clId="{FDE363F5-FCE1-4854-B5F3-530445E6F42A}" dt="2019-10-18T12:10:41.863" v="1799" actId="1076"/>
          <ac:picMkLst>
            <pc:docMk/>
            <pc:sldMk cId="2957216948" sldId="8362"/>
            <ac:picMk id="124" creationId="{B8F14016-BF44-44F4-ACED-4AED4A146878}"/>
          </ac:picMkLst>
        </pc:picChg>
      </pc:sldChg>
      <pc:sldChg chg="del modNotesTx">
        <pc:chgData name="Bob Ward" userId="6da7c2dd-8e2e-469f-a216-c384312e2a2d" providerId="ADAL" clId="{FDE363F5-FCE1-4854-B5F3-530445E6F42A}" dt="2019-10-21T17:59:08.424" v="3839" actId="47"/>
        <pc:sldMkLst>
          <pc:docMk/>
          <pc:sldMk cId="457082112" sldId="8363"/>
        </pc:sldMkLst>
      </pc:sldChg>
      <pc:sldChg chg="addCm modNotesTx">
        <pc:chgData name="Bob Ward" userId="6da7c2dd-8e2e-469f-a216-c384312e2a2d" providerId="ADAL" clId="{FDE363F5-FCE1-4854-B5F3-530445E6F42A}" dt="2019-10-18T13:38:34.659" v="3655" actId="20577"/>
        <pc:sldMkLst>
          <pc:docMk/>
          <pc:sldMk cId="876758119" sldId="8364"/>
        </pc:sldMkLst>
      </pc:sldChg>
      <pc:sldChg chg="modSp ord modNotesTx">
        <pc:chgData name="Bob Ward" userId="6da7c2dd-8e2e-469f-a216-c384312e2a2d" providerId="ADAL" clId="{FDE363F5-FCE1-4854-B5F3-530445E6F42A}" dt="2019-10-18T12:08:10.463" v="1761" actId="20577"/>
        <pc:sldMkLst>
          <pc:docMk/>
          <pc:sldMk cId="608539563" sldId="8367"/>
        </pc:sldMkLst>
        <pc:spChg chg="mod">
          <ac:chgData name="Bob Ward" userId="6da7c2dd-8e2e-469f-a216-c384312e2a2d" providerId="ADAL" clId="{FDE363F5-FCE1-4854-B5F3-530445E6F42A}" dt="2019-10-18T12:07:30.188" v="1565" actId="20577"/>
          <ac:spMkLst>
            <pc:docMk/>
            <pc:sldMk cId="608539563" sldId="8367"/>
            <ac:spMk id="2" creationId="{1B32F14C-ADC2-4DBA-92B4-FB3FB7E138B4}"/>
          </ac:spMkLst>
        </pc:spChg>
      </pc:sldChg>
      <pc:sldChg chg="modSp modNotesTx">
        <pc:chgData name="Bob Ward" userId="6da7c2dd-8e2e-469f-a216-c384312e2a2d" providerId="ADAL" clId="{FDE363F5-FCE1-4854-B5F3-530445E6F42A}" dt="2019-10-18T11:36:58.454" v="572" actId="6549"/>
        <pc:sldMkLst>
          <pc:docMk/>
          <pc:sldMk cId="3149997217" sldId="8368"/>
        </pc:sldMkLst>
        <pc:spChg chg="mod">
          <ac:chgData name="Bob Ward" userId="6da7c2dd-8e2e-469f-a216-c384312e2a2d" providerId="ADAL" clId="{FDE363F5-FCE1-4854-B5F3-530445E6F42A}" dt="2019-10-18T11:36:58.454" v="572" actId="6549"/>
          <ac:spMkLst>
            <pc:docMk/>
            <pc:sldMk cId="3149997217" sldId="8368"/>
            <ac:spMk id="8" creationId="{4B382A78-3FEE-400E-BBCD-EBE06133FA24}"/>
          </ac:spMkLst>
        </pc:spChg>
      </pc:sldChg>
      <pc:sldChg chg="modSp">
        <pc:chgData name="Bob Ward" userId="6da7c2dd-8e2e-469f-a216-c384312e2a2d" providerId="ADAL" clId="{FDE363F5-FCE1-4854-B5F3-530445E6F42A}" dt="2019-10-18T12:18:23.173" v="2045" actId="255"/>
        <pc:sldMkLst>
          <pc:docMk/>
          <pc:sldMk cId="3737839103" sldId="8373"/>
        </pc:sldMkLst>
        <pc:spChg chg="mod">
          <ac:chgData name="Bob Ward" userId="6da7c2dd-8e2e-469f-a216-c384312e2a2d" providerId="ADAL" clId="{FDE363F5-FCE1-4854-B5F3-530445E6F42A}" dt="2019-10-18T12:18:23.173" v="2045" actId="255"/>
          <ac:spMkLst>
            <pc:docMk/>
            <pc:sldMk cId="3737839103" sldId="8373"/>
            <ac:spMk id="6" creationId="{00000000-0000-0000-0000-000000000000}"/>
          </ac:spMkLst>
        </pc:spChg>
      </pc:sldChg>
      <pc:sldChg chg="modNotesTx">
        <pc:chgData name="Bob Ward" userId="6da7c2dd-8e2e-469f-a216-c384312e2a2d" providerId="ADAL" clId="{FDE363F5-FCE1-4854-B5F3-530445E6F42A}" dt="2019-10-18T11:47:11.970" v="1347" actId="20577"/>
        <pc:sldMkLst>
          <pc:docMk/>
          <pc:sldMk cId="4282932974" sldId="8374"/>
        </pc:sldMkLst>
      </pc:sldChg>
      <pc:sldChg chg="modSp add del">
        <pc:chgData name="Bob Ward" userId="6da7c2dd-8e2e-469f-a216-c384312e2a2d" providerId="ADAL" clId="{FDE363F5-FCE1-4854-B5F3-530445E6F42A}" dt="2019-10-18T12:05:15.018" v="1460" actId="20577"/>
        <pc:sldMkLst>
          <pc:docMk/>
          <pc:sldMk cId="1992173307" sldId="11053"/>
        </pc:sldMkLst>
        <pc:spChg chg="mod">
          <ac:chgData name="Bob Ward" userId="6da7c2dd-8e2e-469f-a216-c384312e2a2d" providerId="ADAL" clId="{FDE363F5-FCE1-4854-B5F3-530445E6F42A}" dt="2019-10-18T12:03:26.536" v="1404" actId="554"/>
          <ac:spMkLst>
            <pc:docMk/>
            <pc:sldMk cId="1992173307" sldId="11053"/>
            <ac:spMk id="66" creationId="{670E8CC5-898F-4D38-835A-13E299BDC47E}"/>
          </ac:spMkLst>
        </pc:spChg>
        <pc:spChg chg="mod">
          <ac:chgData name="Bob Ward" userId="6da7c2dd-8e2e-469f-a216-c384312e2a2d" providerId="ADAL" clId="{FDE363F5-FCE1-4854-B5F3-530445E6F42A}" dt="2019-10-18T12:03:26.536" v="1404" actId="554"/>
          <ac:spMkLst>
            <pc:docMk/>
            <pc:sldMk cId="1992173307" sldId="11053"/>
            <ac:spMk id="68" creationId="{8F68AB50-7977-4EE8-BF1C-7C977E78591F}"/>
          </ac:spMkLst>
        </pc:spChg>
        <pc:spChg chg="mod">
          <ac:chgData name="Bob Ward" userId="6da7c2dd-8e2e-469f-a216-c384312e2a2d" providerId="ADAL" clId="{FDE363F5-FCE1-4854-B5F3-530445E6F42A}" dt="2019-10-18T12:03:26.536" v="1404" actId="554"/>
          <ac:spMkLst>
            <pc:docMk/>
            <pc:sldMk cId="1992173307" sldId="11053"/>
            <ac:spMk id="70" creationId="{E72DA854-495E-46E5-8CF1-8AEFE0534D83}"/>
          </ac:spMkLst>
        </pc:spChg>
        <pc:spChg chg="mod">
          <ac:chgData name="Bob Ward" userId="6da7c2dd-8e2e-469f-a216-c384312e2a2d" providerId="ADAL" clId="{FDE363F5-FCE1-4854-B5F3-530445E6F42A}" dt="2019-10-18T12:05:15.018" v="1460" actId="20577"/>
          <ac:spMkLst>
            <pc:docMk/>
            <pc:sldMk cId="1992173307" sldId="11053"/>
            <ac:spMk id="71" creationId="{CEB9E2D8-844E-4F48-AC93-DC2CC23EA06A}"/>
          </ac:spMkLst>
        </pc:spChg>
        <pc:spChg chg="mod">
          <ac:chgData name="Bob Ward" userId="6da7c2dd-8e2e-469f-a216-c384312e2a2d" providerId="ADAL" clId="{FDE363F5-FCE1-4854-B5F3-530445E6F42A}" dt="2019-10-18T12:05:07.026" v="1456" actId="14100"/>
          <ac:spMkLst>
            <pc:docMk/>
            <pc:sldMk cId="1992173307" sldId="11053"/>
            <ac:spMk id="105" creationId="{D79E3332-9B9D-4D72-85AE-55D66387920B}"/>
          </ac:spMkLst>
        </pc:spChg>
        <pc:grpChg chg="mod">
          <ac:chgData name="Bob Ward" userId="6da7c2dd-8e2e-469f-a216-c384312e2a2d" providerId="ADAL" clId="{FDE363F5-FCE1-4854-B5F3-530445E6F42A}" dt="2019-10-18T12:03:26.536" v="1404" actId="554"/>
          <ac:grpSpMkLst>
            <pc:docMk/>
            <pc:sldMk cId="1992173307" sldId="11053"/>
            <ac:grpSpMk id="94" creationId="{93FB9D12-91DC-DE49-BC59-3D7B543B0ECC}"/>
          </ac:grpSpMkLst>
        </pc:grpChg>
      </pc:sldChg>
      <pc:sldChg chg="add setBg modNotesTx">
        <pc:chgData name="Bob Ward" userId="6da7c2dd-8e2e-469f-a216-c384312e2a2d" providerId="ADAL" clId="{FDE363F5-FCE1-4854-B5F3-530445E6F42A}" dt="2019-10-18T11:48:27.511" v="1379" actId="5793"/>
        <pc:sldMkLst>
          <pc:docMk/>
          <pc:sldMk cId="1161454679" sldId="11064"/>
        </pc:sldMkLst>
      </pc:sldChg>
      <pc:sldChg chg="addSp delSp modSp add modNotesTx">
        <pc:chgData name="Bob Ward" userId="6da7c2dd-8e2e-469f-a216-c384312e2a2d" providerId="ADAL" clId="{FDE363F5-FCE1-4854-B5F3-530445E6F42A}" dt="2019-10-18T12:21:52.504" v="2115" actId="1076"/>
        <pc:sldMkLst>
          <pc:docMk/>
          <pc:sldMk cId="1130077784" sldId="11071"/>
        </pc:sldMkLst>
        <pc:spChg chg="mod">
          <ac:chgData name="Bob Ward" userId="6da7c2dd-8e2e-469f-a216-c384312e2a2d" providerId="ADAL" clId="{FDE363F5-FCE1-4854-B5F3-530445E6F42A}" dt="2019-10-18T12:17:02.799" v="2040" actId="20577"/>
          <ac:spMkLst>
            <pc:docMk/>
            <pc:sldMk cId="1130077784" sldId="11071"/>
            <ac:spMk id="4" creationId="{EA1C9593-8EFB-41A5-9E61-863FB843D4E8}"/>
          </ac:spMkLst>
        </pc:spChg>
        <pc:spChg chg="mod">
          <ac:chgData name="Bob Ward" userId="6da7c2dd-8e2e-469f-a216-c384312e2a2d" providerId="ADAL" clId="{FDE363F5-FCE1-4854-B5F3-530445E6F42A}" dt="2019-10-18T12:16:24.549" v="2005" actId="113"/>
          <ac:spMkLst>
            <pc:docMk/>
            <pc:sldMk cId="1130077784" sldId="11071"/>
            <ac:spMk id="5" creationId="{4E3E8897-1EC9-4131-B658-7A5E1CFA6EE1}"/>
          </ac:spMkLst>
        </pc:spChg>
        <pc:spChg chg="del">
          <ac:chgData name="Bob Ward" userId="6da7c2dd-8e2e-469f-a216-c384312e2a2d" providerId="ADAL" clId="{FDE363F5-FCE1-4854-B5F3-530445E6F42A}" dt="2019-10-18T12:16:36.022" v="2007" actId="478"/>
          <ac:spMkLst>
            <pc:docMk/>
            <pc:sldMk cId="1130077784" sldId="11071"/>
            <ac:spMk id="113" creationId="{AA61C1CA-578F-3640-9568-FC34FCA9D155}"/>
          </ac:spMkLst>
        </pc:spChg>
        <pc:spChg chg="del">
          <ac:chgData name="Bob Ward" userId="6da7c2dd-8e2e-469f-a216-c384312e2a2d" providerId="ADAL" clId="{FDE363F5-FCE1-4854-B5F3-530445E6F42A}" dt="2019-10-18T12:16:34.399" v="2006" actId="478"/>
          <ac:spMkLst>
            <pc:docMk/>
            <pc:sldMk cId="1130077784" sldId="11071"/>
            <ac:spMk id="114" creationId="{A14BFE80-9163-5C49-9F23-0ECF343827BB}"/>
          </ac:spMkLst>
        </pc:spChg>
        <pc:picChg chg="add mod">
          <ac:chgData name="Bob Ward" userId="6da7c2dd-8e2e-469f-a216-c384312e2a2d" providerId="ADAL" clId="{FDE363F5-FCE1-4854-B5F3-530445E6F42A}" dt="2019-10-18T12:21:52.504" v="2115" actId="1076"/>
          <ac:picMkLst>
            <pc:docMk/>
            <pc:sldMk cId="1130077784" sldId="11071"/>
            <ac:picMk id="91" creationId="{B7A55B0B-32A8-4348-BAF4-55764467C45E}"/>
          </ac:picMkLst>
        </pc:picChg>
      </pc:sldChg>
      <pc:sldChg chg="addSp delSp modSp add modAnim modNotesTx">
        <pc:chgData name="Bob Ward" userId="6da7c2dd-8e2e-469f-a216-c384312e2a2d" providerId="ADAL" clId="{FDE363F5-FCE1-4854-B5F3-530445E6F42A}" dt="2019-10-18T13:18:55.257" v="3299"/>
        <pc:sldMkLst>
          <pc:docMk/>
          <pc:sldMk cId="3369362549" sldId="11073"/>
        </pc:sldMkLst>
        <pc:spChg chg="mod">
          <ac:chgData name="Bob Ward" userId="6da7c2dd-8e2e-469f-a216-c384312e2a2d" providerId="ADAL" clId="{FDE363F5-FCE1-4854-B5F3-530445E6F42A}" dt="2019-10-18T12:23:49.044" v="2151" actId="255"/>
          <ac:spMkLst>
            <pc:docMk/>
            <pc:sldMk cId="3369362549" sldId="11073"/>
            <ac:spMk id="5" creationId="{4E3E8897-1EC9-4131-B658-7A5E1CFA6EE1}"/>
          </ac:spMkLst>
        </pc:spChg>
        <pc:spChg chg="add">
          <ac:chgData name="Bob Ward" userId="6da7c2dd-8e2e-469f-a216-c384312e2a2d" providerId="ADAL" clId="{FDE363F5-FCE1-4854-B5F3-530445E6F42A}" dt="2019-10-18T13:18:55.257" v="3299"/>
          <ac:spMkLst>
            <pc:docMk/>
            <pc:sldMk cId="3369362549" sldId="11073"/>
            <ac:spMk id="82" creationId="{ECE7EC47-75D1-4738-8EEA-1EF288A20FA2}"/>
          </ac:spMkLst>
        </pc:spChg>
        <pc:spChg chg="del">
          <ac:chgData name="Bob Ward" userId="6da7c2dd-8e2e-469f-a216-c384312e2a2d" providerId="ADAL" clId="{FDE363F5-FCE1-4854-B5F3-530445E6F42A}" dt="2019-10-18T12:23:37.869" v="2150" actId="478"/>
          <ac:spMkLst>
            <pc:docMk/>
            <pc:sldMk cId="3369362549" sldId="11073"/>
            <ac:spMk id="113" creationId="{AA61C1CA-578F-3640-9568-FC34FCA9D155}"/>
          </ac:spMkLst>
        </pc:spChg>
        <pc:spChg chg="del">
          <ac:chgData name="Bob Ward" userId="6da7c2dd-8e2e-469f-a216-c384312e2a2d" providerId="ADAL" clId="{FDE363F5-FCE1-4854-B5F3-530445E6F42A}" dt="2019-10-18T12:23:34.389" v="2149" actId="478"/>
          <ac:spMkLst>
            <pc:docMk/>
            <pc:sldMk cId="3369362549" sldId="11073"/>
            <ac:spMk id="114" creationId="{A14BFE80-9163-5C49-9F23-0ECF343827BB}"/>
          </ac:spMkLst>
        </pc:spChg>
        <pc:grpChg chg="add">
          <ac:chgData name="Bob Ward" userId="6da7c2dd-8e2e-469f-a216-c384312e2a2d" providerId="ADAL" clId="{FDE363F5-FCE1-4854-B5F3-530445E6F42A}" dt="2019-10-18T13:18:55.257" v="3299"/>
          <ac:grpSpMkLst>
            <pc:docMk/>
            <pc:sldMk cId="3369362549" sldId="11073"/>
            <ac:grpSpMk id="83" creationId="{71CB25B3-0A8F-4BFD-9B82-4BF0DD50CBDE}"/>
          </ac:grpSpMkLst>
        </pc:grpChg>
      </pc:sldChg>
      <pc:sldChg chg="addSp delSp modSp add">
        <pc:chgData name="Bob Ward" userId="6da7c2dd-8e2e-469f-a216-c384312e2a2d" providerId="ADAL" clId="{FDE363F5-FCE1-4854-B5F3-530445E6F42A}" dt="2019-10-18T12:22:08.219" v="2121" actId="1076"/>
        <pc:sldMkLst>
          <pc:docMk/>
          <pc:sldMk cId="115734756" sldId="11074"/>
        </pc:sldMkLst>
        <pc:picChg chg="add del mod">
          <ac:chgData name="Bob Ward" userId="6da7c2dd-8e2e-469f-a216-c384312e2a2d" providerId="ADAL" clId="{FDE363F5-FCE1-4854-B5F3-530445E6F42A}" dt="2019-10-18T12:21:59.547" v="2116" actId="21"/>
          <ac:picMkLst>
            <pc:docMk/>
            <pc:sldMk cId="115734756" sldId="11074"/>
            <ac:picMk id="198" creationId="{65518B07-CC4D-49BD-A5CF-47E69A51FBA9}"/>
          </ac:picMkLst>
        </pc:picChg>
        <pc:picChg chg="add mod">
          <ac:chgData name="Bob Ward" userId="6da7c2dd-8e2e-469f-a216-c384312e2a2d" providerId="ADAL" clId="{FDE363F5-FCE1-4854-B5F3-530445E6F42A}" dt="2019-10-18T12:22:08.219" v="2121" actId="1076"/>
          <ac:picMkLst>
            <pc:docMk/>
            <pc:sldMk cId="115734756" sldId="11074"/>
            <ac:picMk id="199" creationId="{FCFED9E3-AB18-4FA7-AB3C-1805CFDEB07B}"/>
          </ac:picMkLst>
        </pc:picChg>
      </pc:sldChg>
      <pc:sldChg chg="modSp add modNotesTx">
        <pc:chgData name="Bob Ward" userId="6da7c2dd-8e2e-469f-a216-c384312e2a2d" providerId="ADAL" clId="{FDE363F5-FCE1-4854-B5F3-530445E6F42A}" dt="2019-10-18T13:19:29.359" v="3333" actId="6549"/>
        <pc:sldMkLst>
          <pc:docMk/>
          <pc:sldMk cId="1972864451" sldId="11075"/>
        </pc:sldMkLst>
        <pc:spChg chg="mod">
          <ac:chgData name="Bob Ward" userId="6da7c2dd-8e2e-469f-a216-c384312e2a2d" providerId="ADAL" clId="{FDE363F5-FCE1-4854-B5F3-530445E6F42A}" dt="2019-10-18T12:26:33.595" v="2409" actId="20577"/>
          <ac:spMkLst>
            <pc:docMk/>
            <pc:sldMk cId="1972864451" sldId="11075"/>
            <ac:spMk id="2" creationId="{294C2DC1-F1E1-447B-85E8-A58DBC0BA194}"/>
          </ac:spMkLst>
        </pc:spChg>
        <pc:spChg chg="mod">
          <ac:chgData name="Bob Ward" userId="6da7c2dd-8e2e-469f-a216-c384312e2a2d" providerId="ADAL" clId="{FDE363F5-FCE1-4854-B5F3-530445E6F42A}" dt="2019-10-18T13:19:29.359" v="3333" actId="6549"/>
          <ac:spMkLst>
            <pc:docMk/>
            <pc:sldMk cId="1972864451" sldId="11075"/>
            <ac:spMk id="3" creationId="{C3821101-DFB2-4F5A-81CF-21A0320FD0C6}"/>
          </ac:spMkLst>
        </pc:spChg>
      </pc:sldChg>
    </pc:docChg>
  </pc:docChgLst>
  <pc:docChgLst>
    <pc:chgData name="Bob Ward" userId="6da7c2dd-8e2e-469f-a216-c384312e2a2d" providerId="ADAL" clId="{A55FED72-FD22-4FD5-83D4-D1B2F6C10D33}"/>
    <pc:docChg chg="undo custSel mod addSld delSld modSld sldOrd addSection delSection modSection">
      <pc:chgData name="Bob Ward" userId="6da7c2dd-8e2e-469f-a216-c384312e2a2d" providerId="ADAL" clId="{A55FED72-FD22-4FD5-83D4-D1B2F6C10D33}" dt="2019-11-03T18:33:06.154" v="11399" actId="6549"/>
      <pc:docMkLst>
        <pc:docMk/>
      </pc:docMkLst>
      <pc:sldChg chg="addSp modSp add del ord modNotesTx">
        <pc:chgData name="Bob Ward" userId="6da7c2dd-8e2e-469f-a216-c384312e2a2d" providerId="ADAL" clId="{A55FED72-FD22-4FD5-83D4-D1B2F6C10D33}" dt="2019-11-03T17:34:11.947" v="10643" actId="6549"/>
        <pc:sldMkLst>
          <pc:docMk/>
          <pc:sldMk cId="305404417" sldId="262"/>
        </pc:sldMkLst>
        <pc:spChg chg="mod">
          <ac:chgData name="Bob Ward" userId="6da7c2dd-8e2e-469f-a216-c384312e2a2d" providerId="ADAL" clId="{A55FED72-FD22-4FD5-83D4-D1B2F6C10D33}" dt="2019-10-21T18:16:48.978" v="622" actId="14100"/>
          <ac:spMkLst>
            <pc:docMk/>
            <pc:sldMk cId="305404417" sldId="262"/>
            <ac:spMk id="4" creationId="{1584507D-220A-4798-8C39-1BDF7C705640}"/>
          </ac:spMkLst>
        </pc:spChg>
        <pc:spChg chg="add mod">
          <ac:chgData name="Bob Ward" userId="6da7c2dd-8e2e-469f-a216-c384312e2a2d" providerId="ADAL" clId="{A55FED72-FD22-4FD5-83D4-D1B2F6C10D33}" dt="2019-11-03T17:34:06.985" v="10642" actId="1076"/>
          <ac:spMkLst>
            <pc:docMk/>
            <pc:sldMk cId="305404417" sldId="262"/>
            <ac:spMk id="5" creationId="{C49999D5-52E5-42C9-92E2-9FA3188C5978}"/>
          </ac:spMkLst>
        </pc:spChg>
        <pc:spChg chg="add mod">
          <ac:chgData name="Bob Ward" userId="6da7c2dd-8e2e-469f-a216-c384312e2a2d" providerId="ADAL" clId="{A55FED72-FD22-4FD5-83D4-D1B2F6C10D33}" dt="2019-11-03T17:34:06.985" v="10642" actId="1076"/>
          <ac:spMkLst>
            <pc:docMk/>
            <pc:sldMk cId="305404417" sldId="262"/>
            <ac:spMk id="6" creationId="{7204CE19-4968-4439-9A65-3C230D753187}"/>
          </ac:spMkLst>
        </pc:spChg>
        <pc:picChg chg="add mod">
          <ac:chgData name="Bob Ward" userId="6da7c2dd-8e2e-469f-a216-c384312e2a2d" providerId="ADAL" clId="{A55FED72-FD22-4FD5-83D4-D1B2F6C10D33}" dt="2019-11-03T17:34:06.985" v="10642" actId="1076"/>
          <ac:picMkLst>
            <pc:docMk/>
            <pc:sldMk cId="305404417" sldId="262"/>
            <ac:picMk id="3" creationId="{E4571BB8-4F5E-488B-AAA7-832F07BD53A1}"/>
          </ac:picMkLst>
        </pc:picChg>
      </pc:sldChg>
      <pc:sldChg chg="modSp add del ord">
        <pc:chgData name="Bob Ward" userId="6da7c2dd-8e2e-469f-a216-c384312e2a2d" providerId="ADAL" clId="{A55FED72-FD22-4FD5-83D4-D1B2F6C10D33}" dt="2019-11-01T17:38:09.124" v="9623" actId="6549"/>
        <pc:sldMkLst>
          <pc:docMk/>
          <pc:sldMk cId="110898965" sldId="284"/>
        </pc:sldMkLst>
        <pc:spChg chg="mod">
          <ac:chgData name="Bob Ward" userId="6da7c2dd-8e2e-469f-a216-c384312e2a2d" providerId="ADAL" clId="{A55FED72-FD22-4FD5-83D4-D1B2F6C10D33}" dt="2019-10-21T18:14:21.660" v="546" actId="255"/>
          <ac:spMkLst>
            <pc:docMk/>
            <pc:sldMk cId="110898965" sldId="284"/>
            <ac:spMk id="7" creationId="{B5B20D92-C3B3-415E-98D3-AF1BBCFF879B}"/>
          </ac:spMkLst>
        </pc:spChg>
        <pc:spChg chg="mod">
          <ac:chgData name="Bob Ward" userId="6da7c2dd-8e2e-469f-a216-c384312e2a2d" providerId="ADAL" clId="{A55FED72-FD22-4FD5-83D4-D1B2F6C10D33}" dt="2019-11-01T17:38:09.124" v="9623" actId="6549"/>
          <ac:spMkLst>
            <pc:docMk/>
            <pc:sldMk cId="110898965" sldId="284"/>
            <ac:spMk id="8" creationId="{3D6862C8-1B3E-4988-9E19-C8B385AF4C80}"/>
          </ac:spMkLst>
        </pc:spChg>
      </pc:sldChg>
      <pc:sldChg chg="modSp modAnim">
        <pc:chgData name="Bob Ward" userId="6da7c2dd-8e2e-469f-a216-c384312e2a2d" providerId="ADAL" clId="{A55FED72-FD22-4FD5-83D4-D1B2F6C10D33}" dt="2019-11-01T17:34:58.385" v="9608" actId="6549"/>
        <pc:sldMkLst>
          <pc:docMk/>
          <pc:sldMk cId="940594756" sldId="300"/>
        </pc:sldMkLst>
        <pc:spChg chg="mod">
          <ac:chgData name="Bob Ward" userId="6da7c2dd-8e2e-469f-a216-c384312e2a2d" providerId="ADAL" clId="{A55FED72-FD22-4FD5-83D4-D1B2F6C10D33}" dt="2019-11-01T17:34:58.385" v="9608" actId="6549"/>
          <ac:spMkLst>
            <pc:docMk/>
            <pc:sldMk cId="940594756" sldId="300"/>
            <ac:spMk id="59" creationId="{51F67288-4225-2446-9C6F-47E04CFDE915}"/>
          </ac:spMkLst>
        </pc:spChg>
      </pc:sldChg>
      <pc:sldChg chg="add del ord">
        <pc:chgData name="Bob Ward" userId="6da7c2dd-8e2e-469f-a216-c384312e2a2d" providerId="ADAL" clId="{A55FED72-FD22-4FD5-83D4-D1B2F6C10D33}" dt="2019-11-01T23:37:22.495" v="9747"/>
        <pc:sldMkLst>
          <pc:docMk/>
          <pc:sldMk cId="479970809" sldId="321"/>
        </pc:sldMkLst>
      </pc:sldChg>
      <pc:sldChg chg="modSp del">
        <pc:chgData name="Bob Ward" userId="6da7c2dd-8e2e-469f-a216-c384312e2a2d" providerId="ADAL" clId="{A55FED72-FD22-4FD5-83D4-D1B2F6C10D33}" dt="2019-10-27T00:00:59.392" v="845" actId="47"/>
        <pc:sldMkLst>
          <pc:docMk/>
          <pc:sldMk cId="1068387730" sldId="1833"/>
        </pc:sldMkLst>
        <pc:spChg chg="mod">
          <ac:chgData name="Bob Ward" userId="6da7c2dd-8e2e-469f-a216-c384312e2a2d" providerId="ADAL" clId="{A55FED72-FD22-4FD5-83D4-D1B2F6C10D33}" dt="2019-10-26T23:41:44.345" v="707" actId="207"/>
          <ac:spMkLst>
            <pc:docMk/>
            <pc:sldMk cId="1068387730" sldId="1833"/>
            <ac:spMk id="21" creationId="{6320D24A-9917-44A1-8D1E-C536F3E44617}"/>
          </ac:spMkLst>
        </pc:spChg>
      </pc:sldChg>
      <pc:sldChg chg="add">
        <pc:chgData name="Bob Ward" userId="6da7c2dd-8e2e-469f-a216-c384312e2a2d" providerId="ADAL" clId="{A55FED72-FD22-4FD5-83D4-D1B2F6C10D33}" dt="2019-10-31T17:15:20.795" v="5970"/>
        <pc:sldMkLst>
          <pc:docMk/>
          <pc:sldMk cId="984623347" sldId="1854"/>
        </pc:sldMkLst>
      </pc:sldChg>
      <pc:sldChg chg="del">
        <pc:chgData name="Bob Ward" userId="6da7c2dd-8e2e-469f-a216-c384312e2a2d" providerId="ADAL" clId="{A55FED72-FD22-4FD5-83D4-D1B2F6C10D33}" dt="2019-11-01T17:33:23.947" v="9575" actId="47"/>
        <pc:sldMkLst>
          <pc:docMk/>
          <pc:sldMk cId="3043429950" sldId="1860"/>
        </pc:sldMkLst>
      </pc:sldChg>
      <pc:sldChg chg="add del">
        <pc:chgData name="Bob Ward" userId="6da7c2dd-8e2e-469f-a216-c384312e2a2d" providerId="ADAL" clId="{A55FED72-FD22-4FD5-83D4-D1B2F6C10D33}" dt="2019-10-31T17:15:02.948" v="5969"/>
        <pc:sldMkLst>
          <pc:docMk/>
          <pc:sldMk cId="3170772175" sldId="1864"/>
        </pc:sldMkLst>
      </pc:sldChg>
      <pc:sldChg chg="del ord">
        <pc:chgData name="Bob Ward" userId="6da7c2dd-8e2e-469f-a216-c384312e2a2d" providerId="ADAL" clId="{A55FED72-FD22-4FD5-83D4-D1B2F6C10D33}" dt="2019-10-31T21:34:12.776" v="6407" actId="47"/>
        <pc:sldMkLst>
          <pc:docMk/>
          <pc:sldMk cId="1097548803" sldId="1945"/>
        </pc:sldMkLst>
      </pc:sldChg>
      <pc:sldChg chg="add del ord">
        <pc:chgData name="Bob Ward" userId="6da7c2dd-8e2e-469f-a216-c384312e2a2d" providerId="ADAL" clId="{A55FED72-FD22-4FD5-83D4-D1B2F6C10D33}" dt="2019-11-01T17:30:43.797" v="9557"/>
        <pc:sldMkLst>
          <pc:docMk/>
          <pc:sldMk cId="1122910760" sldId="4353"/>
        </pc:sldMkLst>
      </pc:sldChg>
      <pc:sldChg chg="add del ord">
        <pc:chgData name="Bob Ward" userId="6da7c2dd-8e2e-469f-a216-c384312e2a2d" providerId="ADAL" clId="{A55FED72-FD22-4FD5-83D4-D1B2F6C10D33}" dt="2019-11-01T17:31:50.690" v="9566"/>
        <pc:sldMkLst>
          <pc:docMk/>
          <pc:sldMk cId="1087001240" sldId="4355"/>
        </pc:sldMkLst>
      </pc:sldChg>
      <pc:sldChg chg="addSp delSp modSp add del ord">
        <pc:chgData name="Bob Ward" userId="6da7c2dd-8e2e-469f-a216-c384312e2a2d" providerId="ADAL" clId="{A55FED72-FD22-4FD5-83D4-D1B2F6C10D33}" dt="2019-11-01T17:36:46.824" v="9618"/>
        <pc:sldMkLst>
          <pc:docMk/>
          <pc:sldMk cId="1021704877" sldId="4379"/>
        </pc:sldMkLst>
        <pc:spChg chg="add del mod">
          <ac:chgData name="Bob Ward" userId="6da7c2dd-8e2e-469f-a216-c384312e2a2d" providerId="ADAL" clId="{A55FED72-FD22-4FD5-83D4-D1B2F6C10D33}" dt="2019-10-31T23:18:18.190" v="6502" actId="478"/>
          <ac:spMkLst>
            <pc:docMk/>
            <pc:sldMk cId="1021704877" sldId="4379"/>
            <ac:spMk id="7" creationId="{AE32605E-8E7C-48F1-845E-3E32814A368C}"/>
          </ac:spMkLst>
        </pc:spChg>
        <pc:picChg chg="add del mod">
          <ac:chgData name="Bob Ward" userId="6da7c2dd-8e2e-469f-a216-c384312e2a2d" providerId="ADAL" clId="{A55FED72-FD22-4FD5-83D4-D1B2F6C10D33}" dt="2019-10-31T23:18:18.190" v="6502" actId="478"/>
          <ac:picMkLst>
            <pc:docMk/>
            <pc:sldMk cId="1021704877" sldId="4379"/>
            <ac:picMk id="6" creationId="{B2FB77C2-DB2F-47F0-A406-52F276D2BB2F}"/>
          </ac:picMkLst>
        </pc:picChg>
      </pc:sldChg>
      <pc:sldChg chg="add del">
        <pc:chgData name="Bob Ward" userId="6da7c2dd-8e2e-469f-a216-c384312e2a2d" providerId="ADAL" clId="{A55FED72-FD22-4FD5-83D4-D1B2F6C10D33}" dt="2019-11-03T16:54:38.669" v="10380"/>
        <pc:sldMkLst>
          <pc:docMk/>
          <pc:sldMk cId="2247991029" sldId="4689"/>
        </pc:sldMkLst>
      </pc:sldChg>
      <pc:sldChg chg="del">
        <pc:chgData name="Bob Ward" userId="6da7c2dd-8e2e-469f-a216-c384312e2a2d" providerId="ADAL" clId="{A55FED72-FD22-4FD5-83D4-D1B2F6C10D33}" dt="2019-11-01T17:36:50.214" v="9619" actId="47"/>
        <pc:sldMkLst>
          <pc:docMk/>
          <pc:sldMk cId="2660700888" sldId="4700"/>
        </pc:sldMkLst>
      </pc:sldChg>
      <pc:sldChg chg="modSp">
        <pc:chgData name="Bob Ward" userId="6da7c2dd-8e2e-469f-a216-c384312e2a2d" providerId="ADAL" clId="{A55FED72-FD22-4FD5-83D4-D1B2F6C10D33}" dt="2019-10-27T00:38:01.446" v="916" actId="14100"/>
        <pc:sldMkLst>
          <pc:docMk/>
          <pc:sldMk cId="1382798530" sldId="4710"/>
        </pc:sldMkLst>
        <pc:spChg chg="mod">
          <ac:chgData name="Bob Ward" userId="6da7c2dd-8e2e-469f-a216-c384312e2a2d" providerId="ADAL" clId="{A55FED72-FD22-4FD5-83D4-D1B2F6C10D33}" dt="2019-10-27T00:38:01.446" v="916" actId="14100"/>
          <ac:spMkLst>
            <pc:docMk/>
            <pc:sldMk cId="1382798530" sldId="4710"/>
            <ac:spMk id="21" creationId="{38282317-3735-45BF-8A89-8A36ED6BED99}"/>
          </ac:spMkLst>
        </pc:spChg>
      </pc:sldChg>
      <pc:sldChg chg="ord">
        <pc:chgData name="Bob Ward" userId="6da7c2dd-8e2e-469f-a216-c384312e2a2d" providerId="ADAL" clId="{A55FED72-FD22-4FD5-83D4-D1B2F6C10D33}" dt="2019-10-21T18:16:04.948" v="596"/>
        <pc:sldMkLst>
          <pc:docMk/>
          <pc:sldMk cId="954336538" sldId="4731"/>
        </pc:sldMkLst>
      </pc:sldChg>
      <pc:sldChg chg="addSp delSp modSp add del modNotesTx">
        <pc:chgData name="Bob Ward" userId="6da7c2dd-8e2e-469f-a216-c384312e2a2d" providerId="ADAL" clId="{A55FED72-FD22-4FD5-83D4-D1B2F6C10D33}" dt="2019-10-27T17:55:08.498" v="1236" actId="47"/>
        <pc:sldMkLst>
          <pc:docMk/>
          <pc:sldMk cId="1057058229" sldId="4758"/>
        </pc:sldMkLst>
        <pc:spChg chg="mod">
          <ac:chgData name="Bob Ward" userId="6da7c2dd-8e2e-469f-a216-c384312e2a2d" providerId="ADAL" clId="{A55FED72-FD22-4FD5-83D4-D1B2F6C10D33}" dt="2019-10-27T17:49:19.890" v="1163" actId="1076"/>
          <ac:spMkLst>
            <pc:docMk/>
            <pc:sldMk cId="1057058229" sldId="4758"/>
            <ac:spMk id="2" creationId="{D53BB3F0-C6E8-4B45-BF0D-A821BECF14F2}"/>
          </ac:spMkLst>
        </pc:spChg>
        <pc:spChg chg="del">
          <ac:chgData name="Bob Ward" userId="6da7c2dd-8e2e-469f-a216-c384312e2a2d" providerId="ADAL" clId="{A55FED72-FD22-4FD5-83D4-D1B2F6C10D33}" dt="2019-10-27T17:51:26.759" v="1194" actId="478"/>
          <ac:spMkLst>
            <pc:docMk/>
            <pc:sldMk cId="1057058229" sldId="4758"/>
            <ac:spMk id="229" creationId="{77F31403-FBDB-4EEF-903A-2A75AECFEDBE}"/>
          </ac:spMkLst>
        </pc:spChg>
        <pc:spChg chg="del">
          <ac:chgData name="Bob Ward" userId="6da7c2dd-8e2e-469f-a216-c384312e2a2d" providerId="ADAL" clId="{A55FED72-FD22-4FD5-83D4-D1B2F6C10D33}" dt="2019-10-27T17:51:35.203" v="1195" actId="478"/>
          <ac:spMkLst>
            <pc:docMk/>
            <pc:sldMk cId="1057058229" sldId="4758"/>
            <ac:spMk id="244" creationId="{F893E8C6-54E6-0C47-BD14-0E6E5089BA7F}"/>
          </ac:spMkLst>
        </pc:spChg>
        <pc:spChg chg="del">
          <ac:chgData name="Bob Ward" userId="6da7c2dd-8e2e-469f-a216-c384312e2a2d" providerId="ADAL" clId="{A55FED72-FD22-4FD5-83D4-D1B2F6C10D33}" dt="2019-10-27T17:54:17.344" v="1223" actId="478"/>
          <ac:spMkLst>
            <pc:docMk/>
            <pc:sldMk cId="1057058229" sldId="4758"/>
            <ac:spMk id="245" creationId="{D176CD69-C9F4-9C4D-B83A-C296395DF399}"/>
          </ac:spMkLst>
        </pc:spChg>
        <pc:spChg chg="del">
          <ac:chgData name="Bob Ward" userId="6da7c2dd-8e2e-469f-a216-c384312e2a2d" providerId="ADAL" clId="{A55FED72-FD22-4FD5-83D4-D1B2F6C10D33}" dt="2019-10-27T17:48:56.079" v="1127" actId="478"/>
          <ac:spMkLst>
            <pc:docMk/>
            <pc:sldMk cId="1057058229" sldId="4758"/>
            <ac:spMk id="255" creationId="{0BBD927A-D7BE-1A47-B46A-C1C6DF81A889}"/>
          </ac:spMkLst>
        </pc:spChg>
        <pc:spChg chg="del">
          <ac:chgData name="Bob Ward" userId="6da7c2dd-8e2e-469f-a216-c384312e2a2d" providerId="ADAL" clId="{A55FED72-FD22-4FD5-83D4-D1B2F6C10D33}" dt="2019-10-27T17:52:00.857" v="1197" actId="478"/>
          <ac:spMkLst>
            <pc:docMk/>
            <pc:sldMk cId="1057058229" sldId="4758"/>
            <ac:spMk id="268" creationId="{4DF8A28E-9F59-BE41-BAF2-C7991A434DF2}"/>
          </ac:spMkLst>
        </pc:spChg>
        <pc:spChg chg="del">
          <ac:chgData name="Bob Ward" userId="6da7c2dd-8e2e-469f-a216-c384312e2a2d" providerId="ADAL" clId="{A55FED72-FD22-4FD5-83D4-D1B2F6C10D33}" dt="2019-10-27T17:54:41.190" v="1228" actId="478"/>
          <ac:spMkLst>
            <pc:docMk/>
            <pc:sldMk cId="1057058229" sldId="4758"/>
            <ac:spMk id="269" creationId="{B2A79333-E6FD-224E-BF21-0180E749634A}"/>
          </ac:spMkLst>
        </pc:spChg>
        <pc:spChg chg="add del">
          <ac:chgData name="Bob Ward" userId="6da7c2dd-8e2e-469f-a216-c384312e2a2d" providerId="ADAL" clId="{A55FED72-FD22-4FD5-83D4-D1B2F6C10D33}" dt="2019-10-27T17:49:43.016" v="1166"/>
          <ac:spMkLst>
            <pc:docMk/>
            <pc:sldMk cId="1057058229" sldId="4758"/>
            <ac:spMk id="272" creationId="{E12D7087-9D50-4AFB-A5B0-DB8FA0276553}"/>
          </ac:spMkLst>
        </pc:spChg>
        <pc:spChg chg="add mod">
          <ac:chgData name="Bob Ward" userId="6da7c2dd-8e2e-469f-a216-c384312e2a2d" providerId="ADAL" clId="{A55FED72-FD22-4FD5-83D4-D1B2F6C10D33}" dt="2019-10-27T17:50:38.262" v="1173" actId="554"/>
          <ac:spMkLst>
            <pc:docMk/>
            <pc:sldMk cId="1057058229" sldId="4758"/>
            <ac:spMk id="273" creationId="{6321DAE9-2973-444A-A1D7-E0018B5EA023}"/>
          </ac:spMkLst>
        </pc:spChg>
        <pc:spChg chg="add mod">
          <ac:chgData name="Bob Ward" userId="6da7c2dd-8e2e-469f-a216-c384312e2a2d" providerId="ADAL" clId="{A55FED72-FD22-4FD5-83D4-D1B2F6C10D33}" dt="2019-10-27T17:50:07.126" v="1171" actId="1076"/>
          <ac:spMkLst>
            <pc:docMk/>
            <pc:sldMk cId="1057058229" sldId="4758"/>
            <ac:spMk id="274" creationId="{F2DE746D-600D-4C4E-A1F5-B74527731621}"/>
          </ac:spMkLst>
        </pc:spChg>
        <pc:spChg chg="add mod">
          <ac:chgData name="Bob Ward" userId="6da7c2dd-8e2e-469f-a216-c384312e2a2d" providerId="ADAL" clId="{A55FED72-FD22-4FD5-83D4-D1B2F6C10D33}" dt="2019-10-27T17:50:38.262" v="1173" actId="554"/>
          <ac:spMkLst>
            <pc:docMk/>
            <pc:sldMk cId="1057058229" sldId="4758"/>
            <ac:spMk id="275" creationId="{7AD0C62D-E1DA-47F2-A71A-8EE53C82DF74}"/>
          </ac:spMkLst>
        </pc:spChg>
        <pc:spChg chg="add mod">
          <ac:chgData name="Bob Ward" userId="6da7c2dd-8e2e-469f-a216-c384312e2a2d" providerId="ADAL" clId="{A55FED72-FD22-4FD5-83D4-D1B2F6C10D33}" dt="2019-10-27T17:50:26.056" v="1172" actId="1076"/>
          <ac:spMkLst>
            <pc:docMk/>
            <pc:sldMk cId="1057058229" sldId="4758"/>
            <ac:spMk id="276" creationId="{28E57262-68AF-4145-92B7-E406DBF67FF0}"/>
          </ac:spMkLst>
        </pc:spChg>
        <pc:spChg chg="add mod">
          <ac:chgData name="Bob Ward" userId="6da7c2dd-8e2e-469f-a216-c384312e2a2d" providerId="ADAL" clId="{A55FED72-FD22-4FD5-83D4-D1B2F6C10D33}" dt="2019-10-27T17:51:07.957" v="1193" actId="1076"/>
          <ac:spMkLst>
            <pc:docMk/>
            <pc:sldMk cId="1057058229" sldId="4758"/>
            <ac:spMk id="277" creationId="{0824EE3E-FB76-4933-AE53-E585B670348C}"/>
          </ac:spMkLst>
        </pc:spChg>
        <pc:spChg chg="del">
          <ac:chgData name="Bob Ward" userId="6da7c2dd-8e2e-469f-a216-c384312e2a2d" providerId="ADAL" clId="{A55FED72-FD22-4FD5-83D4-D1B2F6C10D33}" dt="2019-10-27T17:51:45.514" v="1196" actId="478"/>
          <ac:spMkLst>
            <pc:docMk/>
            <pc:sldMk cId="1057058229" sldId="4758"/>
            <ac:spMk id="396" creationId="{0FA689F7-5F43-45F5-8D27-6BDDC03C0B1C}"/>
          </ac:spMkLst>
        </pc:spChg>
        <pc:spChg chg="del">
          <ac:chgData name="Bob Ward" userId="6da7c2dd-8e2e-469f-a216-c384312e2a2d" providerId="ADAL" clId="{A55FED72-FD22-4FD5-83D4-D1B2F6C10D33}" dt="2019-10-27T17:51:45.514" v="1196" actId="478"/>
          <ac:spMkLst>
            <pc:docMk/>
            <pc:sldMk cId="1057058229" sldId="4758"/>
            <ac:spMk id="517" creationId="{E6D42AC8-7DD8-E740-ABAD-FD4E499403A6}"/>
          </ac:spMkLst>
        </pc:spChg>
        <pc:spChg chg="del">
          <ac:chgData name="Bob Ward" userId="6da7c2dd-8e2e-469f-a216-c384312e2a2d" providerId="ADAL" clId="{A55FED72-FD22-4FD5-83D4-D1B2F6C10D33}" dt="2019-10-27T17:52:00.857" v="1197" actId="478"/>
          <ac:spMkLst>
            <pc:docMk/>
            <pc:sldMk cId="1057058229" sldId="4758"/>
            <ac:spMk id="519" creationId="{4443554E-8B97-9649-BD56-58D40BD2FEE3}"/>
          </ac:spMkLst>
        </pc:spChg>
        <pc:spChg chg="del">
          <ac:chgData name="Bob Ward" userId="6da7c2dd-8e2e-469f-a216-c384312e2a2d" providerId="ADAL" clId="{A55FED72-FD22-4FD5-83D4-D1B2F6C10D33}" dt="2019-10-27T17:51:35.203" v="1195" actId="478"/>
          <ac:spMkLst>
            <pc:docMk/>
            <pc:sldMk cId="1057058229" sldId="4758"/>
            <ac:spMk id="520" creationId="{04A064F9-DB6E-2C4C-84FC-55CEF1FAF8FD}"/>
          </ac:spMkLst>
        </pc:spChg>
        <pc:spChg chg="del">
          <ac:chgData name="Bob Ward" userId="6da7c2dd-8e2e-469f-a216-c384312e2a2d" providerId="ADAL" clId="{A55FED72-FD22-4FD5-83D4-D1B2F6C10D33}" dt="2019-10-27T17:54:13.071" v="1222" actId="478"/>
          <ac:spMkLst>
            <pc:docMk/>
            <pc:sldMk cId="1057058229" sldId="4758"/>
            <ac:spMk id="530" creationId="{62C077F4-AF99-CD43-A4B9-0131B3EA104D}"/>
          </ac:spMkLst>
        </pc:spChg>
        <pc:spChg chg="del">
          <ac:chgData name="Bob Ward" userId="6da7c2dd-8e2e-469f-a216-c384312e2a2d" providerId="ADAL" clId="{A55FED72-FD22-4FD5-83D4-D1B2F6C10D33}" dt="2019-10-27T17:52:00.857" v="1197" actId="478"/>
          <ac:spMkLst>
            <pc:docMk/>
            <pc:sldMk cId="1057058229" sldId="4758"/>
            <ac:spMk id="531" creationId="{7A3B29C6-DCC7-B54B-A1AB-C2F3C04368C8}"/>
          </ac:spMkLst>
        </pc:spChg>
        <pc:spChg chg="del">
          <ac:chgData name="Bob Ward" userId="6da7c2dd-8e2e-469f-a216-c384312e2a2d" providerId="ADAL" clId="{A55FED72-FD22-4FD5-83D4-D1B2F6C10D33}" dt="2019-10-27T17:51:45.514" v="1196" actId="478"/>
          <ac:spMkLst>
            <pc:docMk/>
            <pc:sldMk cId="1057058229" sldId="4758"/>
            <ac:spMk id="534" creationId="{352A7484-C450-1E4C-8EDB-89821AB4FCE3}"/>
          </ac:spMkLst>
        </pc:spChg>
        <pc:spChg chg="del">
          <ac:chgData name="Bob Ward" userId="6da7c2dd-8e2e-469f-a216-c384312e2a2d" providerId="ADAL" clId="{A55FED72-FD22-4FD5-83D4-D1B2F6C10D33}" dt="2019-10-27T17:52:20.612" v="1201" actId="478"/>
          <ac:spMkLst>
            <pc:docMk/>
            <pc:sldMk cId="1057058229" sldId="4758"/>
            <ac:spMk id="536" creationId="{97914BAD-6E97-8E4E-B122-DF2950A691DE}"/>
          </ac:spMkLst>
        </pc:spChg>
        <pc:spChg chg="del">
          <ac:chgData name="Bob Ward" userId="6da7c2dd-8e2e-469f-a216-c384312e2a2d" providerId="ADAL" clId="{A55FED72-FD22-4FD5-83D4-D1B2F6C10D33}" dt="2019-10-27T17:52:22.981" v="1202" actId="478"/>
          <ac:spMkLst>
            <pc:docMk/>
            <pc:sldMk cId="1057058229" sldId="4758"/>
            <ac:spMk id="537" creationId="{88EA9E1C-013E-CB4C-958C-2C5277C0EE17}"/>
          </ac:spMkLst>
        </pc:spChg>
        <pc:spChg chg="del">
          <ac:chgData name="Bob Ward" userId="6da7c2dd-8e2e-469f-a216-c384312e2a2d" providerId="ADAL" clId="{A55FED72-FD22-4FD5-83D4-D1B2F6C10D33}" dt="2019-10-27T17:52:16.439" v="1200" actId="478"/>
          <ac:spMkLst>
            <pc:docMk/>
            <pc:sldMk cId="1057058229" sldId="4758"/>
            <ac:spMk id="547" creationId="{7FB522E8-839E-4748-A2D3-132B3505F84A}"/>
          </ac:spMkLst>
        </pc:spChg>
        <pc:spChg chg="del">
          <ac:chgData name="Bob Ward" userId="6da7c2dd-8e2e-469f-a216-c384312e2a2d" providerId="ADAL" clId="{A55FED72-FD22-4FD5-83D4-D1B2F6C10D33}" dt="2019-10-27T17:51:35.203" v="1195" actId="478"/>
          <ac:spMkLst>
            <pc:docMk/>
            <pc:sldMk cId="1057058229" sldId="4758"/>
            <ac:spMk id="548" creationId="{61A20461-7F9B-8649-8513-DC30CD389A25}"/>
          </ac:spMkLst>
        </pc:spChg>
        <pc:spChg chg="del">
          <ac:chgData name="Bob Ward" userId="6da7c2dd-8e2e-469f-a216-c384312e2a2d" providerId="ADAL" clId="{A55FED72-FD22-4FD5-83D4-D1B2F6C10D33}" dt="2019-10-27T17:51:45.514" v="1196" actId="478"/>
          <ac:spMkLst>
            <pc:docMk/>
            <pc:sldMk cId="1057058229" sldId="4758"/>
            <ac:spMk id="551" creationId="{397E7E73-EE82-F948-A6E0-A5FFA1EA20F6}"/>
          </ac:spMkLst>
        </pc:spChg>
        <pc:spChg chg="del">
          <ac:chgData name="Bob Ward" userId="6da7c2dd-8e2e-469f-a216-c384312e2a2d" providerId="ADAL" clId="{A55FED72-FD22-4FD5-83D4-D1B2F6C10D33}" dt="2019-10-27T17:52:25.103" v="1203" actId="478"/>
          <ac:spMkLst>
            <pc:docMk/>
            <pc:sldMk cId="1057058229" sldId="4758"/>
            <ac:spMk id="553" creationId="{F9D75ED2-7039-754B-BA08-9165C5317605}"/>
          </ac:spMkLst>
        </pc:spChg>
        <pc:spChg chg="del">
          <ac:chgData name="Bob Ward" userId="6da7c2dd-8e2e-469f-a216-c384312e2a2d" providerId="ADAL" clId="{A55FED72-FD22-4FD5-83D4-D1B2F6C10D33}" dt="2019-10-27T17:52:31.369" v="1205" actId="478"/>
          <ac:spMkLst>
            <pc:docMk/>
            <pc:sldMk cId="1057058229" sldId="4758"/>
            <ac:spMk id="554" creationId="{D977A923-0DE2-3B40-8CDE-953510B91A89}"/>
          </ac:spMkLst>
        </pc:spChg>
        <pc:spChg chg="del">
          <ac:chgData name="Bob Ward" userId="6da7c2dd-8e2e-469f-a216-c384312e2a2d" providerId="ADAL" clId="{A55FED72-FD22-4FD5-83D4-D1B2F6C10D33}" dt="2019-10-27T17:52:00.857" v="1197" actId="478"/>
          <ac:spMkLst>
            <pc:docMk/>
            <pc:sldMk cId="1057058229" sldId="4758"/>
            <ac:spMk id="564" creationId="{8D9B4BDC-4F54-144B-B083-682BAC0B9029}"/>
          </ac:spMkLst>
        </pc:spChg>
        <pc:spChg chg="del">
          <ac:chgData name="Bob Ward" userId="6da7c2dd-8e2e-469f-a216-c384312e2a2d" providerId="ADAL" clId="{A55FED72-FD22-4FD5-83D4-D1B2F6C10D33}" dt="2019-10-27T17:51:45.514" v="1196" actId="478"/>
          <ac:spMkLst>
            <pc:docMk/>
            <pc:sldMk cId="1057058229" sldId="4758"/>
            <ac:spMk id="568" creationId="{E0FEA766-9A11-AE41-8E7B-B07CF2931FF7}"/>
          </ac:spMkLst>
        </pc:spChg>
        <pc:spChg chg="del">
          <ac:chgData name="Bob Ward" userId="6da7c2dd-8e2e-469f-a216-c384312e2a2d" providerId="ADAL" clId="{A55FED72-FD22-4FD5-83D4-D1B2F6C10D33}" dt="2019-10-27T17:54:08.920" v="1221" actId="478"/>
          <ac:spMkLst>
            <pc:docMk/>
            <pc:sldMk cId="1057058229" sldId="4758"/>
            <ac:spMk id="570" creationId="{C998E1E7-2D54-764D-88F6-824F6898BB20}"/>
          </ac:spMkLst>
        </pc:spChg>
        <pc:spChg chg="del">
          <ac:chgData name="Bob Ward" userId="6da7c2dd-8e2e-469f-a216-c384312e2a2d" providerId="ADAL" clId="{A55FED72-FD22-4FD5-83D4-D1B2F6C10D33}" dt="2019-10-27T17:52:40.545" v="1208" actId="478"/>
          <ac:spMkLst>
            <pc:docMk/>
            <pc:sldMk cId="1057058229" sldId="4758"/>
            <ac:spMk id="571" creationId="{39A78577-6460-3642-AA08-06A6E30614FB}"/>
          </ac:spMkLst>
        </pc:spChg>
        <pc:spChg chg="del">
          <ac:chgData name="Bob Ward" userId="6da7c2dd-8e2e-469f-a216-c384312e2a2d" providerId="ADAL" clId="{A55FED72-FD22-4FD5-83D4-D1B2F6C10D33}" dt="2019-10-27T17:54:03.638" v="1220" actId="478"/>
          <ac:spMkLst>
            <pc:docMk/>
            <pc:sldMk cId="1057058229" sldId="4758"/>
            <ac:spMk id="581" creationId="{0142E9A6-9AB5-724A-A518-ACD558347187}"/>
          </ac:spMkLst>
        </pc:spChg>
        <pc:spChg chg="del">
          <ac:chgData name="Bob Ward" userId="6da7c2dd-8e2e-469f-a216-c384312e2a2d" providerId="ADAL" clId="{A55FED72-FD22-4FD5-83D4-D1B2F6C10D33}" dt="2019-10-27T17:51:45.514" v="1196" actId="478"/>
          <ac:spMkLst>
            <pc:docMk/>
            <pc:sldMk cId="1057058229" sldId="4758"/>
            <ac:spMk id="585" creationId="{8019F070-A70B-C245-830A-2F3FF382D241}"/>
          </ac:spMkLst>
        </pc:spChg>
        <pc:spChg chg="del">
          <ac:chgData name="Bob Ward" userId="6da7c2dd-8e2e-469f-a216-c384312e2a2d" providerId="ADAL" clId="{A55FED72-FD22-4FD5-83D4-D1B2F6C10D33}" dt="2019-10-27T17:51:35.203" v="1195" actId="478"/>
          <ac:spMkLst>
            <pc:docMk/>
            <pc:sldMk cId="1057058229" sldId="4758"/>
            <ac:spMk id="587" creationId="{573EDA02-8A0A-D04F-85AB-E44D38A6E105}"/>
          </ac:spMkLst>
        </pc:spChg>
        <pc:spChg chg="del">
          <ac:chgData name="Bob Ward" userId="6da7c2dd-8e2e-469f-a216-c384312e2a2d" providerId="ADAL" clId="{A55FED72-FD22-4FD5-83D4-D1B2F6C10D33}" dt="2019-10-27T17:53:09.479" v="1211" actId="478"/>
          <ac:spMkLst>
            <pc:docMk/>
            <pc:sldMk cId="1057058229" sldId="4758"/>
            <ac:spMk id="588" creationId="{56D05172-C43F-C547-9090-74E9B7A2E42B}"/>
          </ac:spMkLst>
        </pc:spChg>
        <pc:spChg chg="del">
          <ac:chgData name="Bob Ward" userId="6da7c2dd-8e2e-469f-a216-c384312e2a2d" providerId="ADAL" clId="{A55FED72-FD22-4FD5-83D4-D1B2F6C10D33}" dt="2019-10-27T17:52:00.857" v="1197" actId="478"/>
          <ac:spMkLst>
            <pc:docMk/>
            <pc:sldMk cId="1057058229" sldId="4758"/>
            <ac:spMk id="598" creationId="{953AB943-195C-D34A-94D0-5E5C41592571}"/>
          </ac:spMkLst>
        </pc:spChg>
        <pc:spChg chg="del">
          <ac:chgData name="Bob Ward" userId="6da7c2dd-8e2e-469f-a216-c384312e2a2d" providerId="ADAL" clId="{A55FED72-FD22-4FD5-83D4-D1B2F6C10D33}" dt="2019-10-27T17:51:45.514" v="1196" actId="478"/>
          <ac:spMkLst>
            <pc:docMk/>
            <pc:sldMk cId="1057058229" sldId="4758"/>
            <ac:spMk id="602" creationId="{80580BDB-05CE-CA4F-9985-CC7551D86142}"/>
          </ac:spMkLst>
        </pc:spChg>
        <pc:spChg chg="add del">
          <ac:chgData name="Bob Ward" userId="6da7c2dd-8e2e-469f-a216-c384312e2a2d" providerId="ADAL" clId="{A55FED72-FD22-4FD5-83D4-D1B2F6C10D33}" dt="2019-10-27T17:53:48.787" v="1218" actId="478"/>
          <ac:spMkLst>
            <pc:docMk/>
            <pc:sldMk cId="1057058229" sldId="4758"/>
            <ac:spMk id="604" creationId="{AB347A38-8795-5D45-9769-F5F3E6731387}"/>
          </ac:spMkLst>
        </pc:spChg>
        <pc:spChg chg="del">
          <ac:chgData name="Bob Ward" userId="6da7c2dd-8e2e-469f-a216-c384312e2a2d" providerId="ADAL" clId="{A55FED72-FD22-4FD5-83D4-D1B2F6C10D33}" dt="2019-10-27T17:51:35.203" v="1195" actId="478"/>
          <ac:spMkLst>
            <pc:docMk/>
            <pc:sldMk cId="1057058229" sldId="4758"/>
            <ac:spMk id="605" creationId="{6B45BDB5-17E5-4942-86D6-567F38FB19BD}"/>
          </ac:spMkLst>
        </pc:spChg>
        <pc:spChg chg="del">
          <ac:chgData name="Bob Ward" userId="6da7c2dd-8e2e-469f-a216-c384312e2a2d" providerId="ADAL" clId="{A55FED72-FD22-4FD5-83D4-D1B2F6C10D33}" dt="2019-10-27T17:54:00.031" v="1219" actId="478"/>
          <ac:spMkLst>
            <pc:docMk/>
            <pc:sldMk cId="1057058229" sldId="4758"/>
            <ac:spMk id="615" creationId="{042669B9-3C7F-E44A-A010-89EE9D2B9A75}"/>
          </ac:spMkLst>
        </pc:spChg>
        <pc:grpChg chg="del">
          <ac:chgData name="Bob Ward" userId="6da7c2dd-8e2e-469f-a216-c384312e2a2d" providerId="ADAL" clId="{A55FED72-FD22-4FD5-83D4-D1B2F6C10D33}" dt="2019-10-27T17:51:45.514" v="1196" actId="478"/>
          <ac:grpSpMkLst>
            <pc:docMk/>
            <pc:sldMk cId="1057058229" sldId="4758"/>
            <ac:grpSpMk id="6" creationId="{A6694C5E-DCC3-E844-9BEB-0409DB9FB311}"/>
          </ac:grpSpMkLst>
        </pc:grpChg>
        <pc:grpChg chg="mod">
          <ac:chgData name="Bob Ward" userId="6da7c2dd-8e2e-469f-a216-c384312e2a2d" providerId="ADAL" clId="{A55FED72-FD22-4FD5-83D4-D1B2F6C10D33}" dt="2019-10-27T17:53:38.385" v="1216" actId="14100"/>
          <ac:grpSpMkLst>
            <pc:docMk/>
            <pc:sldMk cId="1057058229" sldId="4758"/>
            <ac:grpSpMk id="26" creationId="{9F9971DB-CFC0-D340-AA25-4A4FF88DEA72}"/>
          </ac:grpSpMkLst>
        </pc:grpChg>
        <pc:grpChg chg="del">
          <ac:chgData name="Bob Ward" userId="6da7c2dd-8e2e-469f-a216-c384312e2a2d" providerId="ADAL" clId="{A55FED72-FD22-4FD5-83D4-D1B2F6C10D33}" dt="2019-10-27T17:54:32.319" v="1224" actId="478"/>
          <ac:grpSpMkLst>
            <pc:docMk/>
            <pc:sldMk cId="1057058229" sldId="4758"/>
            <ac:grpSpMk id="246" creationId="{B94F745E-2C60-F442-81F7-7D0CBA783E1D}"/>
          </ac:grpSpMkLst>
        </pc:grpChg>
        <pc:grpChg chg="del">
          <ac:chgData name="Bob Ward" userId="6da7c2dd-8e2e-469f-a216-c384312e2a2d" providerId="ADAL" clId="{A55FED72-FD22-4FD5-83D4-D1B2F6C10D33}" dt="2019-10-27T17:51:45.514" v="1196" actId="478"/>
          <ac:grpSpMkLst>
            <pc:docMk/>
            <pc:sldMk cId="1057058229" sldId="4758"/>
            <ac:grpSpMk id="516" creationId="{76A8E501-3E79-A941-A0F9-1F162F991AC9}"/>
          </ac:grpSpMkLst>
        </pc:grpChg>
        <pc:grpChg chg="del">
          <ac:chgData name="Bob Ward" userId="6da7c2dd-8e2e-469f-a216-c384312e2a2d" providerId="ADAL" clId="{A55FED72-FD22-4FD5-83D4-D1B2F6C10D33}" dt="2019-10-27T17:54:13.071" v="1222" actId="478"/>
          <ac:grpSpMkLst>
            <pc:docMk/>
            <pc:sldMk cId="1057058229" sldId="4758"/>
            <ac:grpSpMk id="521" creationId="{AAAE0D36-5B2D-1649-80BE-E04EB47E7D72}"/>
          </ac:grpSpMkLst>
        </pc:grpChg>
        <pc:grpChg chg="del">
          <ac:chgData name="Bob Ward" userId="6da7c2dd-8e2e-469f-a216-c384312e2a2d" providerId="ADAL" clId="{A55FED72-FD22-4FD5-83D4-D1B2F6C10D33}" dt="2019-10-27T17:51:45.514" v="1196" actId="478"/>
          <ac:grpSpMkLst>
            <pc:docMk/>
            <pc:sldMk cId="1057058229" sldId="4758"/>
            <ac:grpSpMk id="533" creationId="{19526B77-EC7A-D64D-85BD-C5820ED1C7BE}"/>
          </ac:grpSpMkLst>
        </pc:grpChg>
        <pc:grpChg chg="del">
          <ac:chgData name="Bob Ward" userId="6da7c2dd-8e2e-469f-a216-c384312e2a2d" providerId="ADAL" clId="{A55FED72-FD22-4FD5-83D4-D1B2F6C10D33}" dt="2019-10-27T17:52:00.857" v="1197" actId="478"/>
          <ac:grpSpMkLst>
            <pc:docMk/>
            <pc:sldMk cId="1057058229" sldId="4758"/>
            <ac:grpSpMk id="538" creationId="{9B6DF391-6506-8A4A-BD3A-1F31F2E268EC}"/>
          </ac:grpSpMkLst>
        </pc:grpChg>
        <pc:grpChg chg="del">
          <ac:chgData name="Bob Ward" userId="6da7c2dd-8e2e-469f-a216-c384312e2a2d" providerId="ADAL" clId="{A55FED72-FD22-4FD5-83D4-D1B2F6C10D33}" dt="2019-10-27T17:51:45.514" v="1196" actId="478"/>
          <ac:grpSpMkLst>
            <pc:docMk/>
            <pc:sldMk cId="1057058229" sldId="4758"/>
            <ac:grpSpMk id="550" creationId="{572FE91A-5328-2F49-87EE-E6825C1DFD86}"/>
          </ac:grpSpMkLst>
        </pc:grpChg>
        <pc:grpChg chg="del">
          <ac:chgData name="Bob Ward" userId="6da7c2dd-8e2e-469f-a216-c384312e2a2d" providerId="ADAL" clId="{A55FED72-FD22-4FD5-83D4-D1B2F6C10D33}" dt="2019-10-27T17:52:00.857" v="1197" actId="478"/>
          <ac:grpSpMkLst>
            <pc:docMk/>
            <pc:sldMk cId="1057058229" sldId="4758"/>
            <ac:grpSpMk id="555" creationId="{BBEF7754-5858-4F4D-9D1D-CF9221DAF164}"/>
          </ac:grpSpMkLst>
        </pc:grpChg>
        <pc:grpChg chg="del">
          <ac:chgData name="Bob Ward" userId="6da7c2dd-8e2e-469f-a216-c384312e2a2d" providerId="ADAL" clId="{A55FED72-FD22-4FD5-83D4-D1B2F6C10D33}" dt="2019-10-27T17:51:45.514" v="1196" actId="478"/>
          <ac:grpSpMkLst>
            <pc:docMk/>
            <pc:sldMk cId="1057058229" sldId="4758"/>
            <ac:grpSpMk id="567" creationId="{B6EC7F98-0BCD-5042-8BC8-9CDD83164685}"/>
          </ac:grpSpMkLst>
        </pc:grpChg>
        <pc:grpChg chg="del">
          <ac:chgData name="Bob Ward" userId="6da7c2dd-8e2e-469f-a216-c384312e2a2d" providerId="ADAL" clId="{A55FED72-FD22-4FD5-83D4-D1B2F6C10D33}" dt="2019-10-27T17:54:03.638" v="1220" actId="478"/>
          <ac:grpSpMkLst>
            <pc:docMk/>
            <pc:sldMk cId="1057058229" sldId="4758"/>
            <ac:grpSpMk id="572" creationId="{78B713C2-093A-2C44-84EF-B8F97920E221}"/>
          </ac:grpSpMkLst>
        </pc:grpChg>
        <pc:grpChg chg="del">
          <ac:chgData name="Bob Ward" userId="6da7c2dd-8e2e-469f-a216-c384312e2a2d" providerId="ADAL" clId="{A55FED72-FD22-4FD5-83D4-D1B2F6C10D33}" dt="2019-10-27T17:51:45.514" v="1196" actId="478"/>
          <ac:grpSpMkLst>
            <pc:docMk/>
            <pc:sldMk cId="1057058229" sldId="4758"/>
            <ac:grpSpMk id="584" creationId="{AC795AC6-157D-C649-B55D-FFC4FAFD5BB9}"/>
          </ac:grpSpMkLst>
        </pc:grpChg>
        <pc:grpChg chg="del">
          <ac:chgData name="Bob Ward" userId="6da7c2dd-8e2e-469f-a216-c384312e2a2d" providerId="ADAL" clId="{A55FED72-FD22-4FD5-83D4-D1B2F6C10D33}" dt="2019-10-27T17:51:45.514" v="1196" actId="478"/>
          <ac:grpSpMkLst>
            <pc:docMk/>
            <pc:sldMk cId="1057058229" sldId="4758"/>
            <ac:grpSpMk id="601" creationId="{E016A479-EAD2-AF49-B806-0A9F0237D3DD}"/>
          </ac:grpSpMkLst>
        </pc:grpChg>
        <pc:grpChg chg="del">
          <ac:chgData name="Bob Ward" userId="6da7c2dd-8e2e-469f-a216-c384312e2a2d" providerId="ADAL" clId="{A55FED72-FD22-4FD5-83D4-D1B2F6C10D33}" dt="2019-10-27T17:54:00.031" v="1219" actId="478"/>
          <ac:grpSpMkLst>
            <pc:docMk/>
            <pc:sldMk cId="1057058229" sldId="4758"/>
            <ac:grpSpMk id="606" creationId="{6E56783D-BBC1-E240-9E5C-82FF2CAE14FE}"/>
          </ac:grpSpMkLst>
        </pc:grpChg>
        <pc:cxnChg chg="mod">
          <ac:chgData name="Bob Ward" userId="6da7c2dd-8e2e-469f-a216-c384312e2a2d" providerId="ADAL" clId="{A55FED72-FD22-4FD5-83D4-D1B2F6C10D33}" dt="2019-10-27T17:53:38.385" v="1216" actId="14100"/>
          <ac:cxnSpMkLst>
            <pc:docMk/>
            <pc:sldMk cId="1057058229" sldId="4758"/>
            <ac:cxnSpMk id="19" creationId="{807B64FD-F960-4FA5-A75F-5304E5D4707A}"/>
          </ac:cxnSpMkLst>
        </pc:cxnChg>
        <pc:cxnChg chg="del">
          <ac:chgData name="Bob Ward" userId="6da7c2dd-8e2e-469f-a216-c384312e2a2d" providerId="ADAL" clId="{A55FED72-FD22-4FD5-83D4-D1B2F6C10D33}" dt="2019-10-27T17:54:48.714" v="1231" actId="478"/>
          <ac:cxnSpMkLst>
            <pc:docMk/>
            <pc:sldMk cId="1057058229" sldId="4758"/>
            <ac:cxnSpMk id="248" creationId="{D146621C-D43A-F74D-8505-1831C579845B}"/>
          </ac:cxnSpMkLst>
        </pc:cxnChg>
        <pc:cxnChg chg="del">
          <ac:chgData name="Bob Ward" userId="6da7c2dd-8e2e-469f-a216-c384312e2a2d" providerId="ADAL" clId="{A55FED72-FD22-4FD5-83D4-D1B2F6C10D33}" dt="2019-10-27T17:54:38.455" v="1227" actId="478"/>
          <ac:cxnSpMkLst>
            <pc:docMk/>
            <pc:sldMk cId="1057058229" sldId="4758"/>
            <ac:cxnSpMk id="262" creationId="{EE2DE358-1E71-D84A-A3C0-1E319EA18F39}"/>
          </ac:cxnSpMkLst>
        </pc:cxnChg>
        <pc:cxnChg chg="del">
          <ac:chgData name="Bob Ward" userId="6da7c2dd-8e2e-469f-a216-c384312e2a2d" providerId="ADAL" clId="{A55FED72-FD22-4FD5-83D4-D1B2F6C10D33}" dt="2019-10-27T17:54:43.030" v="1229" actId="478"/>
          <ac:cxnSpMkLst>
            <pc:docMk/>
            <pc:sldMk cId="1057058229" sldId="4758"/>
            <ac:cxnSpMk id="263" creationId="{C182B588-6C35-0243-B5E3-9C928C78DA90}"/>
          </ac:cxnSpMkLst>
        </pc:cxnChg>
        <pc:cxnChg chg="del">
          <ac:chgData name="Bob Ward" userId="6da7c2dd-8e2e-469f-a216-c384312e2a2d" providerId="ADAL" clId="{A55FED72-FD22-4FD5-83D4-D1B2F6C10D33}" dt="2019-10-27T17:54:45.402" v="1230" actId="478"/>
          <ac:cxnSpMkLst>
            <pc:docMk/>
            <pc:sldMk cId="1057058229" sldId="4758"/>
            <ac:cxnSpMk id="265" creationId="{533D628E-19F0-7C43-B790-62ADA51C462A}"/>
          </ac:cxnSpMkLst>
        </pc:cxnChg>
        <pc:cxnChg chg="del">
          <ac:chgData name="Bob Ward" userId="6da7c2dd-8e2e-469f-a216-c384312e2a2d" providerId="ADAL" clId="{A55FED72-FD22-4FD5-83D4-D1B2F6C10D33}" dt="2019-10-27T17:54:36.653" v="1226" actId="478"/>
          <ac:cxnSpMkLst>
            <pc:docMk/>
            <pc:sldMk cId="1057058229" sldId="4758"/>
            <ac:cxnSpMk id="266" creationId="{38D9D57F-8B62-E647-AE68-828DE5CE4BD9}"/>
          </ac:cxnSpMkLst>
        </pc:cxnChg>
        <pc:cxnChg chg="del">
          <ac:chgData name="Bob Ward" userId="6da7c2dd-8e2e-469f-a216-c384312e2a2d" providerId="ADAL" clId="{A55FED72-FD22-4FD5-83D4-D1B2F6C10D33}" dt="2019-10-27T17:54:34.185" v="1225" actId="478"/>
          <ac:cxnSpMkLst>
            <pc:docMk/>
            <pc:sldMk cId="1057058229" sldId="4758"/>
            <ac:cxnSpMk id="267" creationId="{DBD4AF6A-A3AE-F748-8DD9-ADAD16A88FB3}"/>
          </ac:cxnSpMkLst>
        </pc:cxnChg>
        <pc:cxnChg chg="del">
          <ac:chgData name="Bob Ward" userId="6da7c2dd-8e2e-469f-a216-c384312e2a2d" providerId="ADAL" clId="{A55FED72-FD22-4FD5-83D4-D1B2F6C10D33}" dt="2019-10-27T17:54:32.319" v="1224" actId="478"/>
          <ac:cxnSpMkLst>
            <pc:docMk/>
            <pc:sldMk cId="1057058229" sldId="4758"/>
            <ac:cxnSpMk id="270" creationId="{0001DA93-A807-7D43-BA58-9AE6B5CB3F57}"/>
          </ac:cxnSpMkLst>
        </pc:cxnChg>
        <pc:cxnChg chg="del">
          <ac:chgData name="Bob Ward" userId="6da7c2dd-8e2e-469f-a216-c384312e2a2d" providerId="ADAL" clId="{A55FED72-FD22-4FD5-83D4-D1B2F6C10D33}" dt="2019-10-27T17:54:58.511" v="1234" actId="478"/>
          <ac:cxnSpMkLst>
            <pc:docMk/>
            <pc:sldMk cId="1057058229" sldId="4758"/>
            <ac:cxnSpMk id="525" creationId="{CD44BE65-2EC0-D54C-B2EA-4AAE1856BA37}"/>
          </ac:cxnSpMkLst>
        </pc:cxnChg>
        <pc:cxnChg chg="del">
          <ac:chgData name="Bob Ward" userId="6da7c2dd-8e2e-469f-a216-c384312e2a2d" providerId="ADAL" clId="{A55FED72-FD22-4FD5-83D4-D1B2F6C10D33}" dt="2019-10-27T17:54:55.586" v="1233" actId="478"/>
          <ac:cxnSpMkLst>
            <pc:docMk/>
            <pc:sldMk cId="1057058229" sldId="4758"/>
            <ac:cxnSpMk id="529" creationId="{5D610662-5732-384B-91C7-746BA9520D37}"/>
          </ac:cxnSpMkLst>
        </pc:cxnChg>
        <pc:cxnChg chg="del">
          <ac:chgData name="Bob Ward" userId="6da7c2dd-8e2e-469f-a216-c384312e2a2d" providerId="ADAL" clId="{A55FED72-FD22-4FD5-83D4-D1B2F6C10D33}" dt="2019-10-27T17:54:52.348" v="1232" actId="478"/>
          <ac:cxnSpMkLst>
            <pc:docMk/>
            <pc:sldMk cId="1057058229" sldId="4758"/>
            <ac:cxnSpMk id="532" creationId="{B9D45F34-79E2-0441-8DE0-78F79CDDF1F4}"/>
          </ac:cxnSpMkLst>
        </pc:cxnChg>
        <pc:cxnChg chg="del">
          <ac:chgData name="Bob Ward" userId="6da7c2dd-8e2e-469f-a216-c384312e2a2d" providerId="ADAL" clId="{A55FED72-FD22-4FD5-83D4-D1B2F6C10D33}" dt="2019-10-27T17:52:00.857" v="1197" actId="478"/>
          <ac:cxnSpMkLst>
            <pc:docMk/>
            <pc:sldMk cId="1057058229" sldId="4758"/>
            <ac:cxnSpMk id="549" creationId="{9E3A14EE-01D9-3B4D-BB55-7AB789E5252E}"/>
          </ac:cxnSpMkLst>
        </pc:cxnChg>
        <pc:cxnChg chg="del">
          <ac:chgData name="Bob Ward" userId="6da7c2dd-8e2e-469f-a216-c384312e2a2d" providerId="ADAL" clId="{A55FED72-FD22-4FD5-83D4-D1B2F6C10D33}" dt="2019-10-27T17:52:29.141" v="1204" actId="478"/>
          <ac:cxnSpMkLst>
            <pc:docMk/>
            <pc:sldMk cId="1057058229" sldId="4758"/>
            <ac:cxnSpMk id="557" creationId="{48830C8F-9716-9F40-A2B6-9A3160D4F41B}"/>
          </ac:cxnSpMkLst>
        </pc:cxnChg>
        <pc:cxnChg chg="del">
          <ac:chgData name="Bob Ward" userId="6da7c2dd-8e2e-469f-a216-c384312e2a2d" providerId="ADAL" clId="{A55FED72-FD22-4FD5-83D4-D1B2F6C10D33}" dt="2019-10-27T17:52:00.857" v="1197" actId="478"/>
          <ac:cxnSpMkLst>
            <pc:docMk/>
            <pc:sldMk cId="1057058229" sldId="4758"/>
            <ac:cxnSpMk id="563" creationId="{7807644D-5A3D-AC4F-8A3F-E28AC1F79729}"/>
          </ac:cxnSpMkLst>
        </pc:cxnChg>
        <pc:cxnChg chg="del">
          <ac:chgData name="Bob Ward" userId="6da7c2dd-8e2e-469f-a216-c384312e2a2d" providerId="ADAL" clId="{A55FED72-FD22-4FD5-83D4-D1B2F6C10D33}" dt="2019-10-27T17:51:35.203" v="1195" actId="478"/>
          <ac:cxnSpMkLst>
            <pc:docMk/>
            <pc:sldMk cId="1057058229" sldId="4758"/>
            <ac:cxnSpMk id="566" creationId="{6737A257-A214-164C-BE88-A2666B178B0C}"/>
          </ac:cxnSpMkLst>
        </pc:cxnChg>
        <pc:cxnChg chg="del">
          <ac:chgData name="Bob Ward" userId="6da7c2dd-8e2e-469f-a216-c384312e2a2d" providerId="ADAL" clId="{A55FED72-FD22-4FD5-83D4-D1B2F6C10D33}" dt="2019-10-27T17:52:39.061" v="1207" actId="478"/>
          <ac:cxnSpMkLst>
            <pc:docMk/>
            <pc:sldMk cId="1057058229" sldId="4758"/>
            <ac:cxnSpMk id="574" creationId="{865CE0D2-F114-F442-84CB-271AF0D2E7AF}"/>
          </ac:cxnSpMkLst>
        </pc:cxnChg>
        <pc:cxnChg chg="del">
          <ac:chgData name="Bob Ward" userId="6da7c2dd-8e2e-469f-a216-c384312e2a2d" providerId="ADAL" clId="{A55FED72-FD22-4FD5-83D4-D1B2F6C10D33}" dt="2019-10-27T17:52:42.939" v="1209" actId="478"/>
          <ac:cxnSpMkLst>
            <pc:docMk/>
            <pc:sldMk cId="1057058229" sldId="4758"/>
            <ac:cxnSpMk id="578" creationId="{5F924029-55E2-1A4E-844B-B6564A55A345}"/>
          </ac:cxnSpMkLst>
        </pc:cxnChg>
        <pc:cxnChg chg="del">
          <ac:chgData name="Bob Ward" userId="6da7c2dd-8e2e-469f-a216-c384312e2a2d" providerId="ADAL" clId="{A55FED72-FD22-4FD5-83D4-D1B2F6C10D33}" dt="2019-10-27T17:52:00.857" v="1197" actId="478"/>
          <ac:cxnSpMkLst>
            <pc:docMk/>
            <pc:sldMk cId="1057058229" sldId="4758"/>
            <ac:cxnSpMk id="579" creationId="{CF9D7C43-D8EE-8E4C-BF63-E785C63DC986}"/>
          </ac:cxnSpMkLst>
        </pc:cxnChg>
        <pc:cxnChg chg="del">
          <ac:chgData name="Bob Ward" userId="6da7c2dd-8e2e-469f-a216-c384312e2a2d" providerId="ADAL" clId="{A55FED72-FD22-4FD5-83D4-D1B2F6C10D33}" dt="2019-10-27T17:51:35.203" v="1195" actId="478"/>
          <ac:cxnSpMkLst>
            <pc:docMk/>
            <pc:sldMk cId="1057058229" sldId="4758"/>
            <ac:cxnSpMk id="580" creationId="{C2FBC159-7BD7-4049-9111-9BF78843DFCF}"/>
          </ac:cxnSpMkLst>
        </pc:cxnChg>
        <pc:cxnChg chg="del">
          <ac:chgData name="Bob Ward" userId="6da7c2dd-8e2e-469f-a216-c384312e2a2d" providerId="ADAL" clId="{A55FED72-FD22-4FD5-83D4-D1B2F6C10D33}" dt="2019-10-27T17:52:34.152" v="1206" actId="478"/>
          <ac:cxnSpMkLst>
            <pc:docMk/>
            <pc:sldMk cId="1057058229" sldId="4758"/>
            <ac:cxnSpMk id="583" creationId="{CBA153A7-1D6E-8C43-A9F4-A30A81234A0A}"/>
          </ac:cxnSpMkLst>
        </pc:cxnChg>
        <pc:cxnChg chg="del">
          <ac:chgData name="Bob Ward" userId="6da7c2dd-8e2e-469f-a216-c384312e2a2d" providerId="ADAL" clId="{A55FED72-FD22-4FD5-83D4-D1B2F6C10D33}" dt="2019-10-27T17:52:46.788" v="1210" actId="478"/>
          <ac:cxnSpMkLst>
            <pc:docMk/>
            <pc:sldMk cId="1057058229" sldId="4758"/>
            <ac:cxnSpMk id="593" creationId="{DADA7250-5147-4E40-BB61-B304D2B4D690}"/>
          </ac:cxnSpMkLst>
        </pc:cxnChg>
        <pc:cxnChg chg="del">
          <ac:chgData name="Bob Ward" userId="6da7c2dd-8e2e-469f-a216-c384312e2a2d" providerId="ADAL" clId="{A55FED72-FD22-4FD5-83D4-D1B2F6C10D33}" dt="2019-10-27T17:55:03.373" v="1235" actId="478"/>
          <ac:cxnSpMkLst>
            <pc:docMk/>
            <pc:sldMk cId="1057058229" sldId="4758"/>
            <ac:cxnSpMk id="614" creationId="{DB1F7853-FA02-0E40-8241-34D1E20F87B9}"/>
          </ac:cxnSpMkLst>
        </pc:cxnChg>
        <pc:cxnChg chg="del">
          <ac:chgData name="Bob Ward" userId="6da7c2dd-8e2e-469f-a216-c384312e2a2d" providerId="ADAL" clId="{A55FED72-FD22-4FD5-83D4-D1B2F6C10D33}" dt="2019-10-27T17:52:00.857" v="1197" actId="478"/>
          <ac:cxnSpMkLst>
            <pc:docMk/>
            <pc:sldMk cId="1057058229" sldId="4758"/>
            <ac:cxnSpMk id="617" creationId="{C3898B18-3447-6A47-AFD1-E37B76ECA7E8}"/>
          </ac:cxnSpMkLst>
        </pc:cxnChg>
      </pc:sldChg>
      <pc:sldChg chg="addSp delSp modSp add del">
        <pc:chgData name="Bob Ward" userId="6da7c2dd-8e2e-469f-a216-c384312e2a2d" providerId="ADAL" clId="{A55FED72-FD22-4FD5-83D4-D1B2F6C10D33}" dt="2019-10-27T19:45:44.288" v="5863" actId="47"/>
        <pc:sldMkLst>
          <pc:docMk/>
          <pc:sldMk cId="1998862343" sldId="4759"/>
        </pc:sldMkLst>
        <pc:spChg chg="del">
          <ac:chgData name="Bob Ward" userId="6da7c2dd-8e2e-469f-a216-c384312e2a2d" providerId="ADAL" clId="{A55FED72-FD22-4FD5-83D4-D1B2F6C10D33}" dt="2019-10-27T19:39:11.156" v="5491" actId="478"/>
          <ac:spMkLst>
            <pc:docMk/>
            <pc:sldMk cId="1998862343" sldId="4759"/>
            <ac:spMk id="3" creationId="{3ED94901-E8A6-41E7-82B7-A9BBF5328382}"/>
          </ac:spMkLst>
        </pc:spChg>
        <pc:spChg chg="mod">
          <ac:chgData name="Bob Ward" userId="6da7c2dd-8e2e-469f-a216-c384312e2a2d" providerId="ADAL" clId="{A55FED72-FD22-4FD5-83D4-D1B2F6C10D33}" dt="2019-10-27T19:41:42.788" v="5512" actId="1076"/>
          <ac:spMkLst>
            <pc:docMk/>
            <pc:sldMk cId="1998862343" sldId="4759"/>
            <ac:spMk id="90" creationId="{20E9E03B-32C0-4034-BF1D-4FBA780D4365}"/>
          </ac:spMkLst>
        </pc:spChg>
        <pc:spChg chg="mod">
          <ac:chgData name="Bob Ward" userId="6da7c2dd-8e2e-469f-a216-c384312e2a2d" providerId="ADAL" clId="{A55FED72-FD22-4FD5-83D4-D1B2F6C10D33}" dt="2019-10-27T19:40:21.617" v="5503" actId="1076"/>
          <ac:spMkLst>
            <pc:docMk/>
            <pc:sldMk cId="1998862343" sldId="4759"/>
            <ac:spMk id="91" creationId="{052F714A-BEE6-4B8A-B92B-3AE0E57CC395}"/>
          </ac:spMkLst>
        </pc:spChg>
        <pc:spChg chg="mod">
          <ac:chgData name="Bob Ward" userId="6da7c2dd-8e2e-469f-a216-c384312e2a2d" providerId="ADAL" clId="{A55FED72-FD22-4FD5-83D4-D1B2F6C10D33}" dt="2019-10-27T19:40:21.617" v="5503" actId="1076"/>
          <ac:spMkLst>
            <pc:docMk/>
            <pc:sldMk cId="1998862343" sldId="4759"/>
            <ac:spMk id="92" creationId="{74AE6CA4-1369-41F0-B3E3-47495F8031B4}"/>
          </ac:spMkLst>
        </pc:spChg>
        <pc:spChg chg="mod">
          <ac:chgData name="Bob Ward" userId="6da7c2dd-8e2e-469f-a216-c384312e2a2d" providerId="ADAL" clId="{A55FED72-FD22-4FD5-83D4-D1B2F6C10D33}" dt="2019-10-27T19:40:21.617" v="5503" actId="1076"/>
          <ac:spMkLst>
            <pc:docMk/>
            <pc:sldMk cId="1998862343" sldId="4759"/>
            <ac:spMk id="94" creationId="{DB418CE6-D42B-426D-8CB1-261022B104F5}"/>
          </ac:spMkLst>
        </pc:spChg>
        <pc:spChg chg="mod">
          <ac:chgData name="Bob Ward" userId="6da7c2dd-8e2e-469f-a216-c384312e2a2d" providerId="ADAL" clId="{A55FED72-FD22-4FD5-83D4-D1B2F6C10D33}" dt="2019-10-27T19:40:21.617" v="5503" actId="1076"/>
          <ac:spMkLst>
            <pc:docMk/>
            <pc:sldMk cId="1998862343" sldId="4759"/>
            <ac:spMk id="95" creationId="{6DDE9B64-E39B-489D-A952-E6466BD6AF78}"/>
          </ac:spMkLst>
        </pc:spChg>
        <pc:spChg chg="del">
          <ac:chgData name="Bob Ward" userId="6da7c2dd-8e2e-469f-a216-c384312e2a2d" providerId="ADAL" clId="{A55FED72-FD22-4FD5-83D4-D1B2F6C10D33}" dt="2019-10-27T19:39:33.204" v="5495" actId="478"/>
          <ac:spMkLst>
            <pc:docMk/>
            <pc:sldMk cId="1998862343" sldId="4759"/>
            <ac:spMk id="98" creationId="{9DBA9693-C34E-4522-BAD3-682F058F832B}"/>
          </ac:spMkLst>
        </pc:spChg>
        <pc:spChg chg="del">
          <ac:chgData name="Bob Ward" userId="6da7c2dd-8e2e-469f-a216-c384312e2a2d" providerId="ADAL" clId="{A55FED72-FD22-4FD5-83D4-D1B2F6C10D33}" dt="2019-10-27T19:39:33.204" v="5495" actId="478"/>
          <ac:spMkLst>
            <pc:docMk/>
            <pc:sldMk cId="1998862343" sldId="4759"/>
            <ac:spMk id="101" creationId="{0E58F585-106F-4F35-919A-F79F78CE56F2}"/>
          </ac:spMkLst>
        </pc:spChg>
        <pc:spChg chg="del">
          <ac:chgData name="Bob Ward" userId="6da7c2dd-8e2e-469f-a216-c384312e2a2d" providerId="ADAL" clId="{A55FED72-FD22-4FD5-83D4-D1B2F6C10D33}" dt="2019-10-27T19:39:33.204" v="5495" actId="478"/>
          <ac:spMkLst>
            <pc:docMk/>
            <pc:sldMk cId="1998862343" sldId="4759"/>
            <ac:spMk id="102" creationId="{3D588364-5B41-43F2-BF7E-EF209DB960D0}"/>
          </ac:spMkLst>
        </pc:spChg>
        <pc:spChg chg="del">
          <ac:chgData name="Bob Ward" userId="6da7c2dd-8e2e-469f-a216-c384312e2a2d" providerId="ADAL" clId="{A55FED72-FD22-4FD5-83D4-D1B2F6C10D33}" dt="2019-10-27T19:39:33.204" v="5495" actId="478"/>
          <ac:spMkLst>
            <pc:docMk/>
            <pc:sldMk cId="1998862343" sldId="4759"/>
            <ac:spMk id="103" creationId="{C9363C21-06C0-4869-8044-1A9EA08AE859}"/>
          </ac:spMkLst>
        </pc:spChg>
        <pc:spChg chg="del">
          <ac:chgData name="Bob Ward" userId="6da7c2dd-8e2e-469f-a216-c384312e2a2d" providerId="ADAL" clId="{A55FED72-FD22-4FD5-83D4-D1B2F6C10D33}" dt="2019-10-27T19:39:33.204" v="5495" actId="478"/>
          <ac:spMkLst>
            <pc:docMk/>
            <pc:sldMk cId="1998862343" sldId="4759"/>
            <ac:spMk id="104" creationId="{480AA759-F68B-4ABB-8136-66335301E35A}"/>
          </ac:spMkLst>
        </pc:spChg>
        <pc:spChg chg="del">
          <ac:chgData name="Bob Ward" userId="6da7c2dd-8e2e-469f-a216-c384312e2a2d" providerId="ADAL" clId="{A55FED72-FD22-4FD5-83D4-D1B2F6C10D33}" dt="2019-10-27T19:39:33.204" v="5495" actId="478"/>
          <ac:spMkLst>
            <pc:docMk/>
            <pc:sldMk cId="1998862343" sldId="4759"/>
            <ac:spMk id="105" creationId="{AEEE7FF8-7332-45E1-99C2-00FD007B650D}"/>
          </ac:spMkLst>
        </pc:spChg>
        <pc:spChg chg="del">
          <ac:chgData name="Bob Ward" userId="6da7c2dd-8e2e-469f-a216-c384312e2a2d" providerId="ADAL" clId="{A55FED72-FD22-4FD5-83D4-D1B2F6C10D33}" dt="2019-10-27T19:39:22.770" v="5493" actId="478"/>
          <ac:spMkLst>
            <pc:docMk/>
            <pc:sldMk cId="1998862343" sldId="4759"/>
            <ac:spMk id="106" creationId="{D0E98216-87A2-4C63-80D9-54DBF7DBD174}"/>
          </ac:spMkLst>
        </pc:spChg>
        <pc:spChg chg="del">
          <ac:chgData name="Bob Ward" userId="6da7c2dd-8e2e-469f-a216-c384312e2a2d" providerId="ADAL" clId="{A55FED72-FD22-4FD5-83D4-D1B2F6C10D33}" dt="2019-10-27T19:39:22.770" v="5493" actId="478"/>
          <ac:spMkLst>
            <pc:docMk/>
            <pc:sldMk cId="1998862343" sldId="4759"/>
            <ac:spMk id="107" creationId="{5835B9B0-982B-4B08-8EF4-3093178F82C6}"/>
          </ac:spMkLst>
        </pc:spChg>
        <pc:spChg chg="del">
          <ac:chgData name="Bob Ward" userId="6da7c2dd-8e2e-469f-a216-c384312e2a2d" providerId="ADAL" clId="{A55FED72-FD22-4FD5-83D4-D1B2F6C10D33}" dt="2019-10-27T19:39:33.204" v="5495" actId="478"/>
          <ac:spMkLst>
            <pc:docMk/>
            <pc:sldMk cId="1998862343" sldId="4759"/>
            <ac:spMk id="108" creationId="{C74CA31E-DD38-44C7-BB50-9C2694880D7F}"/>
          </ac:spMkLst>
        </pc:spChg>
        <pc:spChg chg="del">
          <ac:chgData name="Bob Ward" userId="6da7c2dd-8e2e-469f-a216-c384312e2a2d" providerId="ADAL" clId="{A55FED72-FD22-4FD5-83D4-D1B2F6C10D33}" dt="2019-10-27T19:39:33.204" v="5495" actId="478"/>
          <ac:spMkLst>
            <pc:docMk/>
            <pc:sldMk cId="1998862343" sldId="4759"/>
            <ac:spMk id="109" creationId="{6CCD9860-1866-4204-8E04-D89EF5055002}"/>
          </ac:spMkLst>
        </pc:spChg>
        <pc:spChg chg="del">
          <ac:chgData name="Bob Ward" userId="6da7c2dd-8e2e-469f-a216-c384312e2a2d" providerId="ADAL" clId="{A55FED72-FD22-4FD5-83D4-D1B2F6C10D33}" dt="2019-10-27T19:39:22.770" v="5493" actId="478"/>
          <ac:spMkLst>
            <pc:docMk/>
            <pc:sldMk cId="1998862343" sldId="4759"/>
            <ac:spMk id="135" creationId="{DC4DC094-453F-694E-87CC-1890F9B2CDF6}"/>
          </ac:spMkLst>
        </pc:spChg>
        <pc:spChg chg="del">
          <ac:chgData name="Bob Ward" userId="6da7c2dd-8e2e-469f-a216-c384312e2a2d" providerId="ADAL" clId="{A55FED72-FD22-4FD5-83D4-D1B2F6C10D33}" dt="2019-10-27T19:39:07.202" v="5490" actId="478"/>
          <ac:spMkLst>
            <pc:docMk/>
            <pc:sldMk cId="1998862343" sldId="4759"/>
            <ac:spMk id="272" creationId="{FF7107CB-0678-42A1-A749-9EA203F97C4B}"/>
          </ac:spMkLst>
        </pc:spChg>
        <pc:spChg chg="del">
          <ac:chgData name="Bob Ward" userId="6da7c2dd-8e2e-469f-a216-c384312e2a2d" providerId="ADAL" clId="{A55FED72-FD22-4FD5-83D4-D1B2F6C10D33}" dt="2019-10-27T19:39:00.245" v="5489" actId="478"/>
          <ac:spMkLst>
            <pc:docMk/>
            <pc:sldMk cId="1998862343" sldId="4759"/>
            <ac:spMk id="273" creationId="{95DBC3E4-4712-4FCF-A91D-6A16F0AB0862}"/>
          </ac:spMkLst>
        </pc:spChg>
        <pc:spChg chg="del">
          <ac:chgData name="Bob Ward" userId="6da7c2dd-8e2e-469f-a216-c384312e2a2d" providerId="ADAL" clId="{A55FED72-FD22-4FD5-83D4-D1B2F6C10D33}" dt="2019-10-27T19:39:00.245" v="5489" actId="478"/>
          <ac:spMkLst>
            <pc:docMk/>
            <pc:sldMk cId="1998862343" sldId="4759"/>
            <ac:spMk id="276" creationId="{C5830F07-4B3C-4E08-9975-A9F7FF6FA2A8}"/>
          </ac:spMkLst>
        </pc:spChg>
        <pc:spChg chg="del">
          <ac:chgData name="Bob Ward" userId="6da7c2dd-8e2e-469f-a216-c384312e2a2d" providerId="ADAL" clId="{A55FED72-FD22-4FD5-83D4-D1B2F6C10D33}" dt="2019-10-27T19:39:07.202" v="5490" actId="478"/>
          <ac:spMkLst>
            <pc:docMk/>
            <pc:sldMk cId="1998862343" sldId="4759"/>
            <ac:spMk id="277" creationId="{26730DD0-FB5C-4385-8F63-CF577B2B39A6}"/>
          </ac:spMkLst>
        </pc:spChg>
        <pc:spChg chg="del">
          <ac:chgData name="Bob Ward" userId="6da7c2dd-8e2e-469f-a216-c384312e2a2d" providerId="ADAL" clId="{A55FED72-FD22-4FD5-83D4-D1B2F6C10D33}" dt="2019-10-27T19:39:18.746" v="5492" actId="478"/>
          <ac:spMkLst>
            <pc:docMk/>
            <pc:sldMk cId="1998862343" sldId="4759"/>
            <ac:spMk id="332" creationId="{5555553C-0B66-8141-A97A-F8C3DAB84B06}"/>
          </ac:spMkLst>
        </pc:spChg>
        <pc:spChg chg="mod">
          <ac:chgData name="Bob Ward" userId="6da7c2dd-8e2e-469f-a216-c384312e2a2d" providerId="ADAL" clId="{A55FED72-FD22-4FD5-83D4-D1B2F6C10D33}" dt="2019-10-27T19:40:43.102" v="5507" actId="14100"/>
          <ac:spMkLst>
            <pc:docMk/>
            <pc:sldMk cId="1998862343" sldId="4759"/>
            <ac:spMk id="370" creationId="{83F84B8E-3B50-C547-8BBB-522B1D0BF60A}"/>
          </ac:spMkLst>
        </pc:spChg>
        <pc:grpChg chg="add del mod">
          <ac:chgData name="Bob Ward" userId="6da7c2dd-8e2e-469f-a216-c384312e2a2d" providerId="ADAL" clId="{A55FED72-FD22-4FD5-83D4-D1B2F6C10D33}" dt="2019-10-27T19:41:09.139" v="5508" actId="14100"/>
          <ac:grpSpMkLst>
            <pc:docMk/>
            <pc:sldMk cId="1998862343" sldId="4759"/>
            <ac:grpSpMk id="24" creationId="{C15504BB-55FB-6D44-9A40-CE8EC6D29A61}"/>
          </ac:grpSpMkLst>
        </pc:grpChg>
        <pc:grpChg chg="del">
          <ac:chgData name="Bob Ward" userId="6da7c2dd-8e2e-469f-a216-c384312e2a2d" providerId="ADAL" clId="{A55FED72-FD22-4FD5-83D4-D1B2F6C10D33}" dt="2019-10-27T19:39:55.306" v="5501" actId="478"/>
          <ac:grpSpMkLst>
            <pc:docMk/>
            <pc:sldMk cId="1998862343" sldId="4759"/>
            <ac:grpSpMk id="44" creationId="{C0B88CBD-5512-479C-B733-1723750AA82D}"/>
          </ac:grpSpMkLst>
        </pc:grpChg>
        <pc:grpChg chg="del">
          <ac:chgData name="Bob Ward" userId="6da7c2dd-8e2e-469f-a216-c384312e2a2d" providerId="ADAL" clId="{A55FED72-FD22-4FD5-83D4-D1B2F6C10D33}" dt="2019-10-27T19:39:22.770" v="5493" actId="478"/>
          <ac:grpSpMkLst>
            <pc:docMk/>
            <pc:sldMk cId="1998862343" sldId="4759"/>
            <ac:grpSpMk id="188" creationId="{40AABA38-6FF8-43EC-9D34-17DE86E3B3A4}"/>
          </ac:grpSpMkLst>
        </pc:grpChg>
        <pc:grpChg chg="del">
          <ac:chgData name="Bob Ward" userId="6da7c2dd-8e2e-469f-a216-c384312e2a2d" providerId="ADAL" clId="{A55FED72-FD22-4FD5-83D4-D1B2F6C10D33}" dt="2019-10-27T19:39:22.770" v="5493" actId="478"/>
          <ac:grpSpMkLst>
            <pc:docMk/>
            <pc:sldMk cId="1998862343" sldId="4759"/>
            <ac:grpSpMk id="189" creationId="{0A227153-E73A-4926-A182-605BDBAD1DF2}"/>
          </ac:grpSpMkLst>
        </pc:grpChg>
        <pc:grpChg chg="del">
          <ac:chgData name="Bob Ward" userId="6da7c2dd-8e2e-469f-a216-c384312e2a2d" providerId="ADAL" clId="{A55FED72-FD22-4FD5-83D4-D1B2F6C10D33}" dt="2019-10-27T19:39:22.770" v="5493" actId="478"/>
          <ac:grpSpMkLst>
            <pc:docMk/>
            <pc:sldMk cId="1998862343" sldId="4759"/>
            <ac:grpSpMk id="190" creationId="{E7B9E9F8-A42F-4986-B033-DE3FBE5454F9}"/>
          </ac:grpSpMkLst>
        </pc:grpChg>
        <pc:cxnChg chg="del">
          <ac:chgData name="Bob Ward" userId="6da7c2dd-8e2e-469f-a216-c384312e2a2d" providerId="ADAL" clId="{A55FED72-FD22-4FD5-83D4-D1B2F6C10D33}" dt="2019-10-27T19:39:22.770" v="5493" actId="478"/>
          <ac:cxnSpMkLst>
            <pc:docMk/>
            <pc:sldMk cId="1998862343" sldId="4759"/>
            <ac:cxnSpMk id="5" creationId="{D57AACCA-308C-7549-B252-302359591FD2}"/>
          </ac:cxnSpMkLst>
        </pc:cxnChg>
        <pc:cxnChg chg="del mod">
          <ac:chgData name="Bob Ward" userId="6da7c2dd-8e2e-469f-a216-c384312e2a2d" providerId="ADAL" clId="{A55FED72-FD22-4FD5-83D4-D1B2F6C10D33}" dt="2019-10-27T19:39:49.633" v="5500" actId="478"/>
          <ac:cxnSpMkLst>
            <pc:docMk/>
            <pc:sldMk cId="1998862343" sldId="4759"/>
            <ac:cxnSpMk id="19" creationId="{807B64FD-F960-4FA5-A75F-5304E5D4707A}"/>
          </ac:cxnSpMkLst>
        </pc:cxnChg>
        <pc:cxnChg chg="del mod">
          <ac:chgData name="Bob Ward" userId="6da7c2dd-8e2e-469f-a216-c384312e2a2d" providerId="ADAL" clId="{A55FED72-FD22-4FD5-83D4-D1B2F6C10D33}" dt="2019-10-27T19:39:22.770" v="5493" actId="478"/>
          <ac:cxnSpMkLst>
            <pc:docMk/>
            <pc:sldMk cId="1998862343" sldId="4759"/>
            <ac:cxnSpMk id="33" creationId="{49519957-4C27-40DB-919F-6521874F322F}"/>
          </ac:cxnSpMkLst>
        </pc:cxnChg>
        <pc:cxnChg chg="del">
          <ac:chgData name="Bob Ward" userId="6da7c2dd-8e2e-469f-a216-c384312e2a2d" providerId="ADAL" clId="{A55FED72-FD22-4FD5-83D4-D1B2F6C10D33}" dt="2019-10-27T19:39:26.037" v="5494" actId="478"/>
          <ac:cxnSpMkLst>
            <pc:docMk/>
            <pc:sldMk cId="1998862343" sldId="4759"/>
            <ac:cxnSpMk id="37" creationId="{672E99E8-03BF-4768-9763-5F93EB31AB24}"/>
          </ac:cxnSpMkLst>
        </pc:cxnChg>
        <pc:cxnChg chg="mod">
          <ac:chgData name="Bob Ward" userId="6da7c2dd-8e2e-469f-a216-c384312e2a2d" providerId="ADAL" clId="{A55FED72-FD22-4FD5-83D4-D1B2F6C10D33}" dt="2019-10-27T19:41:42.788" v="5512" actId="1076"/>
          <ac:cxnSpMkLst>
            <pc:docMk/>
            <pc:sldMk cId="1998862343" sldId="4759"/>
            <ac:cxnSpMk id="96" creationId="{6CEB0A68-D087-4504-9399-619F2179A7C3}"/>
          </ac:cxnSpMkLst>
        </pc:cxnChg>
        <pc:cxnChg chg="del mod">
          <ac:chgData name="Bob Ward" userId="6da7c2dd-8e2e-469f-a216-c384312e2a2d" providerId="ADAL" clId="{A55FED72-FD22-4FD5-83D4-D1B2F6C10D33}" dt="2019-10-27T19:40:35.286" v="5506" actId="478"/>
          <ac:cxnSpMkLst>
            <pc:docMk/>
            <pc:sldMk cId="1998862343" sldId="4759"/>
            <ac:cxnSpMk id="97" creationId="{5FC7D762-3331-4DC1-97CC-83F7C7E51128}"/>
          </ac:cxnSpMkLst>
        </pc:cxnChg>
        <pc:cxnChg chg="add del">
          <ac:chgData name="Bob Ward" userId="6da7c2dd-8e2e-469f-a216-c384312e2a2d" providerId="ADAL" clId="{A55FED72-FD22-4FD5-83D4-D1B2F6C10D33}" dt="2019-10-27T19:39:47.538" v="5499" actId="478"/>
          <ac:cxnSpMkLst>
            <pc:docMk/>
            <pc:sldMk cId="1998862343" sldId="4759"/>
            <ac:cxnSpMk id="99" creationId="{D0DC4403-4404-407A-88D9-45D6AE7E9087}"/>
          </ac:cxnSpMkLst>
        </pc:cxnChg>
        <pc:cxnChg chg="del">
          <ac:chgData name="Bob Ward" userId="6da7c2dd-8e2e-469f-a216-c384312e2a2d" providerId="ADAL" clId="{A55FED72-FD22-4FD5-83D4-D1B2F6C10D33}" dt="2019-10-27T19:39:44.406" v="5498" actId="478"/>
          <ac:cxnSpMkLst>
            <pc:docMk/>
            <pc:sldMk cId="1998862343" sldId="4759"/>
            <ac:cxnSpMk id="100" creationId="{C9C11F11-8615-4F63-8214-D4AE70CD3835}"/>
          </ac:cxnSpMkLst>
        </pc:cxnChg>
        <pc:cxnChg chg="del">
          <ac:chgData name="Bob Ward" userId="6da7c2dd-8e2e-469f-a216-c384312e2a2d" providerId="ADAL" clId="{A55FED72-FD22-4FD5-83D4-D1B2F6C10D33}" dt="2019-10-27T19:39:00.245" v="5489" actId="478"/>
          <ac:cxnSpMkLst>
            <pc:docMk/>
            <pc:sldMk cId="1998862343" sldId="4759"/>
            <ac:cxnSpMk id="274" creationId="{5347CF16-21CA-4CA2-830E-7531A18D1BFE}"/>
          </ac:cxnSpMkLst>
        </pc:cxnChg>
        <pc:cxnChg chg="del">
          <ac:chgData name="Bob Ward" userId="6da7c2dd-8e2e-469f-a216-c384312e2a2d" providerId="ADAL" clId="{A55FED72-FD22-4FD5-83D4-D1B2F6C10D33}" dt="2019-10-27T19:39:07.202" v="5490" actId="478"/>
          <ac:cxnSpMkLst>
            <pc:docMk/>
            <pc:sldMk cId="1998862343" sldId="4759"/>
            <ac:cxnSpMk id="275" creationId="{4E66F293-4286-4B56-8047-3248DB2AF19A}"/>
          </ac:cxnSpMkLst>
        </pc:cxnChg>
      </pc:sldChg>
      <pc:sldChg chg="del">
        <pc:chgData name="Bob Ward" userId="6da7c2dd-8e2e-469f-a216-c384312e2a2d" providerId="ADAL" clId="{A55FED72-FD22-4FD5-83D4-D1B2F6C10D33}" dt="2019-11-01T17:36:50.563" v="9620" actId="47"/>
        <pc:sldMkLst>
          <pc:docMk/>
          <pc:sldMk cId="2258680134" sldId="8357"/>
        </pc:sldMkLst>
      </pc:sldChg>
      <pc:sldChg chg="add del ord">
        <pc:chgData name="Bob Ward" userId="6da7c2dd-8e2e-469f-a216-c384312e2a2d" providerId="ADAL" clId="{A55FED72-FD22-4FD5-83D4-D1B2F6C10D33}" dt="2019-11-01T17:32:10.743" v="9570"/>
        <pc:sldMkLst>
          <pc:docMk/>
          <pc:sldMk cId="2957216948" sldId="8362"/>
        </pc:sldMkLst>
      </pc:sldChg>
      <pc:sldChg chg="add del">
        <pc:chgData name="Bob Ward" userId="6da7c2dd-8e2e-469f-a216-c384312e2a2d" providerId="ADAL" clId="{A55FED72-FD22-4FD5-83D4-D1B2F6C10D33}" dt="2019-11-01T22:21:03.008" v="9669"/>
        <pc:sldMkLst>
          <pc:docMk/>
          <pc:sldMk cId="876758119" sldId="8364"/>
        </pc:sldMkLst>
      </pc:sldChg>
      <pc:sldChg chg="del ord">
        <pc:chgData name="Bob Ward" userId="6da7c2dd-8e2e-469f-a216-c384312e2a2d" providerId="ADAL" clId="{A55FED72-FD22-4FD5-83D4-D1B2F6C10D33}" dt="2019-11-01T16:27:38.052" v="9547" actId="47"/>
        <pc:sldMkLst>
          <pc:docMk/>
          <pc:sldMk cId="3149997217" sldId="8368"/>
        </pc:sldMkLst>
      </pc:sldChg>
      <pc:sldChg chg="del ord">
        <pc:chgData name="Bob Ward" userId="6da7c2dd-8e2e-469f-a216-c384312e2a2d" providerId="ADAL" clId="{A55FED72-FD22-4FD5-83D4-D1B2F6C10D33}" dt="2019-11-01T17:36:54.141" v="9622" actId="47"/>
        <pc:sldMkLst>
          <pc:docMk/>
          <pc:sldMk cId="2703360516" sldId="8370"/>
        </pc:sldMkLst>
      </pc:sldChg>
      <pc:sldChg chg="addSp delSp modSp del">
        <pc:chgData name="Bob Ward" userId="6da7c2dd-8e2e-469f-a216-c384312e2a2d" providerId="ADAL" clId="{A55FED72-FD22-4FD5-83D4-D1B2F6C10D33}" dt="2019-10-21T18:14:12.905" v="545" actId="47"/>
        <pc:sldMkLst>
          <pc:docMk/>
          <pc:sldMk cId="1128700470" sldId="8371"/>
        </pc:sldMkLst>
        <pc:spChg chg="del">
          <ac:chgData name="Bob Ward" userId="6da7c2dd-8e2e-469f-a216-c384312e2a2d" providerId="ADAL" clId="{A55FED72-FD22-4FD5-83D4-D1B2F6C10D33}" dt="2019-10-21T18:05:39.810" v="19" actId="478"/>
          <ac:spMkLst>
            <pc:docMk/>
            <pc:sldMk cId="1128700470" sldId="8371"/>
            <ac:spMk id="3" creationId="{8786CE64-9D9D-4562-BAAE-C606621A822B}"/>
          </ac:spMkLst>
        </pc:spChg>
        <pc:spChg chg="mod">
          <ac:chgData name="Bob Ward" userId="6da7c2dd-8e2e-469f-a216-c384312e2a2d" providerId="ADAL" clId="{A55FED72-FD22-4FD5-83D4-D1B2F6C10D33}" dt="2019-10-21T18:08:33.657" v="97" actId="255"/>
          <ac:spMkLst>
            <pc:docMk/>
            <pc:sldMk cId="1128700470" sldId="8371"/>
            <ac:spMk id="4" creationId="{00000000-0000-0000-0000-000000000000}"/>
          </ac:spMkLst>
        </pc:spChg>
        <pc:spChg chg="add del mod">
          <ac:chgData name="Bob Ward" userId="6da7c2dd-8e2e-469f-a216-c384312e2a2d" providerId="ADAL" clId="{A55FED72-FD22-4FD5-83D4-D1B2F6C10D33}" dt="2019-10-21T18:05:42.645" v="20" actId="478"/>
          <ac:spMkLst>
            <pc:docMk/>
            <pc:sldMk cId="1128700470" sldId="8371"/>
            <ac:spMk id="5" creationId="{5649FDA2-1AB5-4141-90A1-57078C0CB63D}"/>
          </ac:spMkLst>
        </pc:spChg>
      </pc:sldChg>
      <pc:sldChg chg="modSp add del ord">
        <pc:chgData name="Bob Ward" userId="6da7c2dd-8e2e-469f-a216-c384312e2a2d" providerId="ADAL" clId="{A55FED72-FD22-4FD5-83D4-D1B2F6C10D33}" dt="2019-11-01T16:29:08.750" v="9553"/>
        <pc:sldMkLst>
          <pc:docMk/>
          <pc:sldMk cId="3737839103" sldId="8373"/>
        </pc:sldMkLst>
        <pc:spChg chg="mod">
          <ac:chgData name="Bob Ward" userId="6da7c2dd-8e2e-469f-a216-c384312e2a2d" providerId="ADAL" clId="{A55FED72-FD22-4FD5-83D4-D1B2F6C10D33}" dt="2019-10-31T17:11:36.201" v="5956" actId="20577"/>
          <ac:spMkLst>
            <pc:docMk/>
            <pc:sldMk cId="3737839103" sldId="8373"/>
            <ac:spMk id="6" creationId="{00000000-0000-0000-0000-000000000000}"/>
          </ac:spMkLst>
        </pc:spChg>
      </pc:sldChg>
      <pc:sldChg chg="del">
        <pc:chgData name="Bob Ward" userId="6da7c2dd-8e2e-469f-a216-c384312e2a2d" providerId="ADAL" clId="{A55FED72-FD22-4FD5-83D4-D1B2F6C10D33}" dt="2019-11-01T16:27:48.143" v="9548" actId="47"/>
        <pc:sldMkLst>
          <pc:docMk/>
          <pc:sldMk cId="4282932974" sldId="8374"/>
        </pc:sldMkLst>
      </pc:sldChg>
      <pc:sldChg chg="addSp delSp modSp add del">
        <pc:chgData name="Bob Ward" userId="6da7c2dd-8e2e-469f-a216-c384312e2a2d" providerId="ADAL" clId="{A55FED72-FD22-4FD5-83D4-D1B2F6C10D33}" dt="2019-11-01T17:35:21.259" v="9610" actId="47"/>
        <pc:sldMkLst>
          <pc:docMk/>
          <pc:sldMk cId="208482861" sldId="10870"/>
        </pc:sldMkLst>
        <pc:spChg chg="mod">
          <ac:chgData name="Bob Ward" userId="6da7c2dd-8e2e-469f-a216-c384312e2a2d" providerId="ADAL" clId="{A55FED72-FD22-4FD5-83D4-D1B2F6C10D33}" dt="2019-10-27T17:59:07.292" v="1354" actId="1076"/>
          <ac:spMkLst>
            <pc:docMk/>
            <pc:sldMk cId="208482861" sldId="10870"/>
            <ac:spMk id="2" creationId="{D53BB3F0-C6E8-4B45-BF0D-A821BECF14F2}"/>
          </ac:spMkLst>
        </pc:spChg>
        <pc:spChg chg="add del mod">
          <ac:chgData name="Bob Ward" userId="6da7c2dd-8e2e-469f-a216-c384312e2a2d" providerId="ADAL" clId="{A55FED72-FD22-4FD5-83D4-D1B2F6C10D33}" dt="2019-10-27T17:57:12.937" v="1252" actId="478"/>
          <ac:spMkLst>
            <pc:docMk/>
            <pc:sldMk cId="208482861" sldId="10870"/>
            <ac:spMk id="14" creationId="{41D487E2-7B9E-4FBF-BA33-7F47D38A8BD5}"/>
          </ac:spMkLst>
        </pc:spChg>
        <pc:spChg chg="mod">
          <ac:chgData name="Bob Ward" userId="6da7c2dd-8e2e-469f-a216-c384312e2a2d" providerId="ADAL" clId="{A55FED72-FD22-4FD5-83D4-D1B2F6C10D33}" dt="2019-10-27T17:56:18.875" v="1245" actId="1076"/>
          <ac:spMkLst>
            <pc:docMk/>
            <pc:sldMk cId="208482861" sldId="10870"/>
            <ac:spMk id="130" creationId="{7C46B434-30D1-4547-B4A6-CAF0CEB9F8A1}"/>
          </ac:spMkLst>
        </pc:spChg>
        <pc:spChg chg="del mod">
          <ac:chgData name="Bob Ward" userId="6da7c2dd-8e2e-469f-a216-c384312e2a2d" providerId="ADAL" clId="{A55FED72-FD22-4FD5-83D4-D1B2F6C10D33}" dt="2019-10-27T17:55:41.811" v="1241" actId="478"/>
          <ac:spMkLst>
            <pc:docMk/>
            <pc:sldMk cId="208482861" sldId="10870"/>
            <ac:spMk id="255" creationId="{0BBD927A-D7BE-1A47-B46A-C1C6DF81A889}"/>
          </ac:spMkLst>
        </pc:spChg>
        <pc:spChg chg="add mod">
          <ac:chgData name="Bob Ward" userId="6da7c2dd-8e2e-469f-a216-c384312e2a2d" providerId="ADAL" clId="{A55FED72-FD22-4FD5-83D4-D1B2F6C10D33}" dt="2019-10-27T17:57:19.417" v="1253" actId="208"/>
          <ac:spMkLst>
            <pc:docMk/>
            <pc:sldMk cId="208482861" sldId="10870"/>
            <ac:spMk id="272" creationId="{312FFE83-8C9C-427D-8263-536E79EF4895}"/>
          </ac:spMkLst>
        </pc:spChg>
        <pc:spChg chg="add mod">
          <ac:chgData name="Bob Ward" userId="6da7c2dd-8e2e-469f-a216-c384312e2a2d" providerId="ADAL" clId="{A55FED72-FD22-4FD5-83D4-D1B2F6C10D33}" dt="2019-10-27T17:58:03.357" v="1258" actId="1076"/>
          <ac:spMkLst>
            <pc:docMk/>
            <pc:sldMk cId="208482861" sldId="10870"/>
            <ac:spMk id="273" creationId="{A0F49736-AC0F-4F23-BAA8-C6580480FB41}"/>
          </ac:spMkLst>
        </pc:spChg>
        <pc:spChg chg="add mod">
          <ac:chgData name="Bob Ward" userId="6da7c2dd-8e2e-469f-a216-c384312e2a2d" providerId="ADAL" clId="{A55FED72-FD22-4FD5-83D4-D1B2F6C10D33}" dt="2019-10-27T17:58:03.357" v="1258" actId="1076"/>
          <ac:spMkLst>
            <pc:docMk/>
            <pc:sldMk cId="208482861" sldId="10870"/>
            <ac:spMk id="274" creationId="{AB157E62-FA60-4CD3-A32A-94F5F6B474C0}"/>
          </ac:spMkLst>
        </pc:spChg>
        <pc:spChg chg="add mod">
          <ac:chgData name="Bob Ward" userId="6da7c2dd-8e2e-469f-a216-c384312e2a2d" providerId="ADAL" clId="{A55FED72-FD22-4FD5-83D4-D1B2F6C10D33}" dt="2019-10-27T17:58:13.215" v="1260" actId="1076"/>
          <ac:spMkLst>
            <pc:docMk/>
            <pc:sldMk cId="208482861" sldId="10870"/>
            <ac:spMk id="275" creationId="{B6BA039F-3455-4BE7-BCEB-D2DF5FF30F76}"/>
          </ac:spMkLst>
        </pc:spChg>
        <pc:spChg chg="add mod">
          <ac:chgData name="Bob Ward" userId="6da7c2dd-8e2e-469f-a216-c384312e2a2d" providerId="ADAL" clId="{A55FED72-FD22-4FD5-83D4-D1B2F6C10D33}" dt="2019-10-27T17:58:13.215" v="1260" actId="1076"/>
          <ac:spMkLst>
            <pc:docMk/>
            <pc:sldMk cId="208482861" sldId="10870"/>
            <ac:spMk id="276" creationId="{4ECD839F-F90D-40E2-A605-9677AA26955D}"/>
          </ac:spMkLst>
        </pc:spChg>
        <pc:spChg chg="add mod">
          <ac:chgData name="Bob Ward" userId="6da7c2dd-8e2e-469f-a216-c384312e2a2d" providerId="ADAL" clId="{A55FED72-FD22-4FD5-83D4-D1B2F6C10D33}" dt="2019-10-27T17:58:26.062" v="1273" actId="20577"/>
          <ac:spMkLst>
            <pc:docMk/>
            <pc:sldMk cId="208482861" sldId="10870"/>
            <ac:spMk id="277" creationId="{39A013BE-6BFC-4A08-97DF-1F57C6D1A4CA}"/>
          </ac:spMkLst>
        </pc:spChg>
        <pc:spChg chg="add mod">
          <ac:chgData name="Bob Ward" userId="6da7c2dd-8e2e-469f-a216-c384312e2a2d" providerId="ADAL" clId="{A55FED72-FD22-4FD5-83D4-D1B2F6C10D33}" dt="2019-10-27T17:58:40.227" v="1287" actId="20577"/>
          <ac:spMkLst>
            <pc:docMk/>
            <pc:sldMk cId="208482861" sldId="10870"/>
            <ac:spMk id="278" creationId="{2B6EFC48-377D-410F-BFC7-2091FA9EE109}"/>
          </ac:spMkLst>
        </pc:spChg>
        <pc:grpChg chg="mod">
          <ac:chgData name="Bob Ward" userId="6da7c2dd-8e2e-469f-a216-c384312e2a2d" providerId="ADAL" clId="{A55FED72-FD22-4FD5-83D4-D1B2F6C10D33}" dt="2019-10-27T17:56:06.728" v="1243" actId="14100"/>
          <ac:grpSpMkLst>
            <pc:docMk/>
            <pc:sldMk cId="208482861" sldId="10870"/>
            <ac:grpSpMk id="24" creationId="{C15504BB-55FB-6D44-9A40-CE8EC6D29A61}"/>
          </ac:grpSpMkLst>
        </pc:grpChg>
        <pc:cxnChg chg="add mod">
          <ac:chgData name="Bob Ward" userId="6da7c2dd-8e2e-469f-a216-c384312e2a2d" providerId="ADAL" clId="{A55FED72-FD22-4FD5-83D4-D1B2F6C10D33}" dt="2019-10-27T17:57:41.019" v="1256" actId="693"/>
          <ac:cxnSpMkLst>
            <pc:docMk/>
            <pc:sldMk cId="208482861" sldId="10870"/>
            <ac:cxnSpMk id="17" creationId="{C217CD43-E14C-4432-BD19-2836739C5B5E}"/>
          </ac:cxnSpMkLst>
        </pc:cxnChg>
        <pc:cxnChg chg="mod">
          <ac:chgData name="Bob Ward" userId="6da7c2dd-8e2e-469f-a216-c384312e2a2d" providerId="ADAL" clId="{A55FED72-FD22-4FD5-83D4-D1B2F6C10D33}" dt="2019-10-27T17:56:18.875" v="1245" actId="1076"/>
          <ac:cxnSpMkLst>
            <pc:docMk/>
            <pc:sldMk cId="208482861" sldId="10870"/>
            <ac:cxnSpMk id="19" creationId="{807B64FD-F960-4FA5-A75F-5304E5D4707A}"/>
          </ac:cxnSpMkLst>
        </pc:cxnChg>
      </pc:sldChg>
      <pc:sldChg chg="del">
        <pc:chgData name="Bob Ward" userId="6da7c2dd-8e2e-469f-a216-c384312e2a2d" providerId="ADAL" clId="{A55FED72-FD22-4FD5-83D4-D1B2F6C10D33}" dt="2019-11-01T17:32:54.020" v="9571" actId="47"/>
        <pc:sldMkLst>
          <pc:docMk/>
          <pc:sldMk cId="1992173307" sldId="11053"/>
        </pc:sldMkLst>
      </pc:sldChg>
      <pc:sldChg chg="modSp">
        <pc:chgData name="Bob Ward" userId="6da7c2dd-8e2e-469f-a216-c384312e2a2d" providerId="ADAL" clId="{A55FED72-FD22-4FD5-83D4-D1B2F6C10D33}" dt="2019-11-03T17:24:34.756" v="10631" actId="14100"/>
        <pc:sldMkLst>
          <pc:docMk/>
          <pc:sldMk cId="1161454679" sldId="11064"/>
        </pc:sldMkLst>
        <pc:spChg chg="mod">
          <ac:chgData name="Bob Ward" userId="6da7c2dd-8e2e-469f-a216-c384312e2a2d" providerId="ADAL" clId="{A55FED72-FD22-4FD5-83D4-D1B2F6C10D33}" dt="2019-11-03T17:19:54.854" v="10588" actId="20577"/>
          <ac:spMkLst>
            <pc:docMk/>
            <pc:sldMk cId="1161454679" sldId="11064"/>
            <ac:spMk id="84" creationId="{FBF5AC61-8053-4CF2-8322-5A5351032DA9}"/>
          </ac:spMkLst>
        </pc:spChg>
        <pc:spChg chg="mod">
          <ac:chgData name="Bob Ward" userId="6da7c2dd-8e2e-469f-a216-c384312e2a2d" providerId="ADAL" clId="{A55FED72-FD22-4FD5-83D4-D1B2F6C10D33}" dt="2019-11-03T17:24:34.756" v="10631" actId="14100"/>
          <ac:spMkLst>
            <pc:docMk/>
            <pc:sldMk cId="1161454679" sldId="11064"/>
            <ac:spMk id="108" creationId="{516D1ACE-D0E0-496A-954E-A96784C96ACE}"/>
          </ac:spMkLst>
        </pc:spChg>
        <pc:spChg chg="mod">
          <ac:chgData name="Bob Ward" userId="6da7c2dd-8e2e-469f-a216-c384312e2a2d" providerId="ADAL" clId="{A55FED72-FD22-4FD5-83D4-D1B2F6C10D33}" dt="2019-11-03T17:20:41.532" v="10601" actId="20577"/>
          <ac:spMkLst>
            <pc:docMk/>
            <pc:sldMk cId="1161454679" sldId="11064"/>
            <ac:spMk id="181" creationId="{00000000-0000-0000-0000-000000000000}"/>
          </ac:spMkLst>
        </pc:spChg>
      </pc:sldChg>
      <pc:sldChg chg="add del ord">
        <pc:chgData name="Bob Ward" userId="6da7c2dd-8e2e-469f-a216-c384312e2a2d" providerId="ADAL" clId="{A55FED72-FD22-4FD5-83D4-D1B2F6C10D33}" dt="2019-11-01T16:29:08.750" v="9553"/>
        <pc:sldMkLst>
          <pc:docMk/>
          <pc:sldMk cId="1130077784" sldId="11071"/>
        </pc:sldMkLst>
      </pc:sldChg>
      <pc:sldChg chg="add del ord">
        <pc:chgData name="Bob Ward" userId="6da7c2dd-8e2e-469f-a216-c384312e2a2d" providerId="ADAL" clId="{A55FED72-FD22-4FD5-83D4-D1B2F6C10D33}" dt="2019-11-01T17:31:24.401" v="9562"/>
        <pc:sldMkLst>
          <pc:docMk/>
          <pc:sldMk cId="3369362549" sldId="11073"/>
        </pc:sldMkLst>
      </pc:sldChg>
      <pc:sldChg chg="addSp delSp add del">
        <pc:chgData name="Bob Ward" userId="6da7c2dd-8e2e-469f-a216-c384312e2a2d" providerId="ADAL" clId="{A55FED72-FD22-4FD5-83D4-D1B2F6C10D33}" dt="2019-11-01T17:35:36.317" v="9613"/>
        <pc:sldMkLst>
          <pc:docMk/>
          <pc:sldMk cId="115734756" sldId="11074"/>
        </pc:sldMkLst>
        <pc:spChg chg="add del">
          <ac:chgData name="Bob Ward" userId="6da7c2dd-8e2e-469f-a216-c384312e2a2d" providerId="ADAL" clId="{A55FED72-FD22-4FD5-83D4-D1B2F6C10D33}" dt="2019-10-27T17:55:24.001" v="1238"/>
          <ac:spMkLst>
            <pc:docMk/>
            <pc:sldMk cId="115734756" sldId="11074"/>
            <ac:spMk id="198" creationId="{C421A726-105E-45CB-9D81-02341D951CA7}"/>
          </ac:spMkLst>
        </pc:spChg>
      </pc:sldChg>
      <pc:sldChg chg="add del ord">
        <pc:chgData name="Bob Ward" userId="6da7c2dd-8e2e-469f-a216-c384312e2a2d" providerId="ADAL" clId="{A55FED72-FD22-4FD5-83D4-D1B2F6C10D33}" dt="2019-11-01T17:31:24.401" v="9562"/>
        <pc:sldMkLst>
          <pc:docMk/>
          <pc:sldMk cId="1972864451" sldId="11075"/>
        </pc:sldMkLst>
      </pc:sldChg>
      <pc:sldChg chg="addSp delSp modSp add ord">
        <pc:chgData name="Bob Ward" userId="6da7c2dd-8e2e-469f-a216-c384312e2a2d" providerId="ADAL" clId="{A55FED72-FD22-4FD5-83D4-D1B2F6C10D33}" dt="2019-10-21T18:25:27.841" v="703"/>
        <pc:sldMkLst>
          <pc:docMk/>
          <pc:sldMk cId="1341886020" sldId="11076"/>
        </pc:sldMkLst>
        <pc:spChg chg="mod">
          <ac:chgData name="Bob Ward" userId="6da7c2dd-8e2e-469f-a216-c384312e2a2d" providerId="ADAL" clId="{A55FED72-FD22-4FD5-83D4-D1B2F6C10D33}" dt="2019-10-21T18:08:05.498" v="66" actId="20577"/>
          <ac:spMkLst>
            <pc:docMk/>
            <pc:sldMk cId="1341886020" sldId="11076"/>
            <ac:spMk id="2" creationId="{1932AB07-B69F-40D9-9334-269D58E4600D}"/>
          </ac:spMkLst>
        </pc:spChg>
        <pc:spChg chg="del mod">
          <ac:chgData name="Bob Ward" userId="6da7c2dd-8e2e-469f-a216-c384312e2a2d" providerId="ADAL" clId="{A55FED72-FD22-4FD5-83D4-D1B2F6C10D33}" dt="2019-10-21T18:11:21.983" v="340" actId="12084"/>
          <ac:spMkLst>
            <pc:docMk/>
            <pc:sldMk cId="1341886020" sldId="11076"/>
            <ac:spMk id="3" creationId="{EF13C1D9-0601-453B-A0D8-D1A5D1BD35ED}"/>
          </ac:spMkLst>
        </pc:spChg>
        <pc:graphicFrameChg chg="add mod">
          <ac:chgData name="Bob Ward" userId="6da7c2dd-8e2e-469f-a216-c384312e2a2d" providerId="ADAL" clId="{A55FED72-FD22-4FD5-83D4-D1B2F6C10D33}" dt="2019-10-21T18:20:14.053" v="659" actId="20577"/>
          <ac:graphicFrameMkLst>
            <pc:docMk/>
            <pc:sldMk cId="1341886020" sldId="11076"/>
            <ac:graphicFrameMk id="4" creationId="{9577B4AA-A42F-48AF-896D-9FB3D98FD577}"/>
          </ac:graphicFrameMkLst>
        </pc:graphicFrameChg>
      </pc:sldChg>
      <pc:sldChg chg="modSp add ord">
        <pc:chgData name="Bob Ward" userId="6da7c2dd-8e2e-469f-a216-c384312e2a2d" providerId="ADAL" clId="{A55FED72-FD22-4FD5-83D4-D1B2F6C10D33}" dt="2019-10-21T18:16:58.330" v="627" actId="14100"/>
        <pc:sldMkLst>
          <pc:docMk/>
          <pc:sldMk cId="987695106" sldId="11077"/>
        </pc:sldMkLst>
        <pc:spChg chg="mod">
          <ac:chgData name="Bob Ward" userId="6da7c2dd-8e2e-469f-a216-c384312e2a2d" providerId="ADAL" clId="{A55FED72-FD22-4FD5-83D4-D1B2F6C10D33}" dt="2019-10-21T18:16:58.330" v="627" actId="14100"/>
          <ac:spMkLst>
            <pc:docMk/>
            <pc:sldMk cId="987695106" sldId="11077"/>
            <ac:spMk id="4" creationId="{1584507D-220A-4798-8C39-1BDF7C705640}"/>
          </ac:spMkLst>
        </pc:spChg>
      </pc:sldChg>
      <pc:sldChg chg="addSp delSp modSp add ord modAnim modNotesTx">
        <pc:chgData name="Bob Ward" userId="6da7c2dd-8e2e-469f-a216-c384312e2a2d" providerId="ADAL" clId="{A55FED72-FD22-4FD5-83D4-D1B2F6C10D33}" dt="2019-11-03T17:13:19.587" v="10559" actId="6549"/>
        <pc:sldMkLst>
          <pc:docMk/>
          <pc:sldMk cId="4096120262" sldId="11078"/>
        </pc:sldMkLst>
        <pc:spChg chg="mod">
          <ac:chgData name="Bob Ward" userId="6da7c2dd-8e2e-469f-a216-c384312e2a2d" providerId="ADAL" clId="{A55FED72-FD22-4FD5-83D4-D1B2F6C10D33}" dt="2019-10-21T18:18:13.086" v="650" actId="20577"/>
          <ac:spMkLst>
            <pc:docMk/>
            <pc:sldMk cId="4096120262" sldId="11078"/>
            <ac:spMk id="4" creationId="{1584507D-220A-4798-8C39-1BDF7C705640}"/>
          </ac:spMkLst>
        </pc:spChg>
        <pc:spChg chg="del">
          <ac:chgData name="Bob Ward" userId="6da7c2dd-8e2e-469f-a216-c384312e2a2d" providerId="ADAL" clId="{A55FED72-FD22-4FD5-83D4-D1B2F6C10D33}" dt="2019-11-03T16:59:30.390" v="10414" actId="478"/>
          <ac:spMkLst>
            <pc:docMk/>
            <pc:sldMk cId="4096120262" sldId="11078"/>
            <ac:spMk id="5" creationId="{EFFED51B-ACF7-4CDE-9261-8628C86C80CE}"/>
          </ac:spMkLst>
        </pc:spChg>
        <pc:spChg chg="del">
          <ac:chgData name="Bob Ward" userId="6da7c2dd-8e2e-469f-a216-c384312e2a2d" providerId="ADAL" clId="{A55FED72-FD22-4FD5-83D4-D1B2F6C10D33}" dt="2019-11-03T16:59:23.296" v="10413" actId="478"/>
          <ac:spMkLst>
            <pc:docMk/>
            <pc:sldMk cId="4096120262" sldId="11078"/>
            <ac:spMk id="6" creationId="{C3367752-2CF6-45DA-B969-AAD58BD716AD}"/>
          </ac:spMkLst>
        </pc:spChg>
        <pc:spChg chg="add del">
          <ac:chgData name="Bob Ward" userId="6da7c2dd-8e2e-469f-a216-c384312e2a2d" providerId="ADAL" clId="{A55FED72-FD22-4FD5-83D4-D1B2F6C10D33}" dt="2019-11-03T17:11:26.462" v="10539"/>
          <ac:spMkLst>
            <pc:docMk/>
            <pc:sldMk cId="4096120262" sldId="11078"/>
            <ac:spMk id="27" creationId="{8CC3385C-A051-4FDD-AC54-2C4C6B2C8809}"/>
          </ac:spMkLst>
        </pc:spChg>
        <pc:spChg chg="add del">
          <ac:chgData name="Bob Ward" userId="6da7c2dd-8e2e-469f-a216-c384312e2a2d" providerId="ADAL" clId="{A55FED72-FD22-4FD5-83D4-D1B2F6C10D33}" dt="2019-11-03T17:11:26.462" v="10539"/>
          <ac:spMkLst>
            <pc:docMk/>
            <pc:sldMk cId="4096120262" sldId="11078"/>
            <ac:spMk id="28" creationId="{0DC6C796-8B8A-4252-9291-D72121874615}"/>
          </ac:spMkLst>
        </pc:spChg>
        <pc:spChg chg="add del mod">
          <ac:chgData name="Bob Ward" userId="6da7c2dd-8e2e-469f-a216-c384312e2a2d" providerId="ADAL" clId="{A55FED72-FD22-4FD5-83D4-D1B2F6C10D33}" dt="2019-11-03T17:11:42.205" v="10542"/>
          <ac:spMkLst>
            <pc:docMk/>
            <pc:sldMk cId="4096120262" sldId="11078"/>
            <ac:spMk id="29" creationId="{665BA3ED-91DE-4FE4-BA76-60C092101543}"/>
          </ac:spMkLst>
        </pc:spChg>
        <pc:spChg chg="add del mod">
          <ac:chgData name="Bob Ward" userId="6da7c2dd-8e2e-469f-a216-c384312e2a2d" providerId="ADAL" clId="{A55FED72-FD22-4FD5-83D4-D1B2F6C10D33}" dt="2019-11-03T17:11:42.205" v="10542"/>
          <ac:spMkLst>
            <pc:docMk/>
            <pc:sldMk cId="4096120262" sldId="11078"/>
            <ac:spMk id="30" creationId="{41C6B9B4-583B-467A-9946-71FD18268224}"/>
          </ac:spMkLst>
        </pc:spChg>
        <pc:spChg chg="add mod">
          <ac:chgData name="Bob Ward" userId="6da7c2dd-8e2e-469f-a216-c384312e2a2d" providerId="ADAL" clId="{A55FED72-FD22-4FD5-83D4-D1B2F6C10D33}" dt="2019-11-03T17:13:11.128" v="10558" actId="1076"/>
          <ac:spMkLst>
            <pc:docMk/>
            <pc:sldMk cId="4096120262" sldId="11078"/>
            <ac:spMk id="31" creationId="{693C0601-91C3-4870-B49C-2B7172221B37}"/>
          </ac:spMkLst>
        </pc:spChg>
        <pc:spChg chg="add del mod">
          <ac:chgData name="Bob Ward" userId="6da7c2dd-8e2e-469f-a216-c384312e2a2d" providerId="ADAL" clId="{A55FED72-FD22-4FD5-83D4-D1B2F6C10D33}" dt="2019-11-03T17:12:09.228" v="10547" actId="478"/>
          <ac:spMkLst>
            <pc:docMk/>
            <pc:sldMk cId="4096120262" sldId="11078"/>
            <ac:spMk id="32" creationId="{B1288FE2-C2E1-4EA1-B894-41CFF8851B9E}"/>
          </ac:spMkLst>
        </pc:spChg>
        <pc:spChg chg="mod">
          <ac:chgData name="Bob Ward" userId="6da7c2dd-8e2e-469f-a216-c384312e2a2d" providerId="ADAL" clId="{A55FED72-FD22-4FD5-83D4-D1B2F6C10D33}" dt="2019-11-03T17:13:01.773" v="10553" actId="208"/>
          <ac:spMkLst>
            <pc:docMk/>
            <pc:sldMk cId="4096120262" sldId="11078"/>
            <ac:spMk id="34" creationId="{D4BB67F4-1200-4B41-8811-ACC1030A482F}"/>
          </ac:spMkLst>
        </pc:spChg>
        <pc:spChg chg="mod">
          <ac:chgData name="Bob Ward" userId="6da7c2dd-8e2e-469f-a216-c384312e2a2d" providerId="ADAL" clId="{A55FED72-FD22-4FD5-83D4-D1B2F6C10D33}" dt="2019-11-03T17:13:01.773" v="10553" actId="208"/>
          <ac:spMkLst>
            <pc:docMk/>
            <pc:sldMk cId="4096120262" sldId="11078"/>
            <ac:spMk id="35" creationId="{D6C2D39F-F1DF-4206-BD6F-8014A67417FA}"/>
          </ac:spMkLst>
        </pc:spChg>
        <pc:spChg chg="mod">
          <ac:chgData name="Bob Ward" userId="6da7c2dd-8e2e-469f-a216-c384312e2a2d" providerId="ADAL" clId="{A55FED72-FD22-4FD5-83D4-D1B2F6C10D33}" dt="2019-11-03T17:13:01.773" v="10553" actId="208"/>
          <ac:spMkLst>
            <pc:docMk/>
            <pc:sldMk cId="4096120262" sldId="11078"/>
            <ac:spMk id="36" creationId="{4EC15B6D-9406-46E4-98CC-6B91BED513BA}"/>
          </ac:spMkLst>
        </pc:spChg>
        <pc:spChg chg="mod">
          <ac:chgData name="Bob Ward" userId="6da7c2dd-8e2e-469f-a216-c384312e2a2d" providerId="ADAL" clId="{A55FED72-FD22-4FD5-83D4-D1B2F6C10D33}" dt="2019-11-03T17:13:01.773" v="10553" actId="208"/>
          <ac:spMkLst>
            <pc:docMk/>
            <pc:sldMk cId="4096120262" sldId="11078"/>
            <ac:spMk id="37" creationId="{A853C6E9-EDDC-464D-A8AA-68970C7E8C4A}"/>
          </ac:spMkLst>
        </pc:spChg>
        <pc:spChg chg="mod">
          <ac:chgData name="Bob Ward" userId="6da7c2dd-8e2e-469f-a216-c384312e2a2d" providerId="ADAL" clId="{A55FED72-FD22-4FD5-83D4-D1B2F6C10D33}" dt="2019-11-03T17:13:01.773" v="10553" actId="208"/>
          <ac:spMkLst>
            <pc:docMk/>
            <pc:sldMk cId="4096120262" sldId="11078"/>
            <ac:spMk id="38" creationId="{550F0AED-A451-466A-892B-913B5E95E670}"/>
          </ac:spMkLst>
        </pc:spChg>
        <pc:spChg chg="mod">
          <ac:chgData name="Bob Ward" userId="6da7c2dd-8e2e-469f-a216-c384312e2a2d" providerId="ADAL" clId="{A55FED72-FD22-4FD5-83D4-D1B2F6C10D33}" dt="2019-11-03T17:13:01.773" v="10553" actId="208"/>
          <ac:spMkLst>
            <pc:docMk/>
            <pc:sldMk cId="4096120262" sldId="11078"/>
            <ac:spMk id="39" creationId="{138148CC-EA96-4C2D-A47E-A0EB50EE2EBA}"/>
          </ac:spMkLst>
        </pc:spChg>
        <pc:spChg chg="mod">
          <ac:chgData name="Bob Ward" userId="6da7c2dd-8e2e-469f-a216-c384312e2a2d" providerId="ADAL" clId="{A55FED72-FD22-4FD5-83D4-D1B2F6C10D33}" dt="2019-11-03T17:13:01.773" v="10553" actId="208"/>
          <ac:spMkLst>
            <pc:docMk/>
            <pc:sldMk cId="4096120262" sldId="11078"/>
            <ac:spMk id="40" creationId="{5CE90957-1DA4-4706-A577-B49152C95A44}"/>
          </ac:spMkLst>
        </pc:spChg>
        <pc:spChg chg="mod">
          <ac:chgData name="Bob Ward" userId="6da7c2dd-8e2e-469f-a216-c384312e2a2d" providerId="ADAL" clId="{A55FED72-FD22-4FD5-83D4-D1B2F6C10D33}" dt="2019-11-03T17:13:01.773" v="10553" actId="208"/>
          <ac:spMkLst>
            <pc:docMk/>
            <pc:sldMk cId="4096120262" sldId="11078"/>
            <ac:spMk id="41" creationId="{2FFA2BD6-BA30-4726-870B-56652AFCE24D}"/>
          </ac:spMkLst>
        </pc:spChg>
        <pc:spChg chg="mod">
          <ac:chgData name="Bob Ward" userId="6da7c2dd-8e2e-469f-a216-c384312e2a2d" providerId="ADAL" clId="{A55FED72-FD22-4FD5-83D4-D1B2F6C10D33}" dt="2019-11-03T17:13:01.773" v="10553" actId="208"/>
          <ac:spMkLst>
            <pc:docMk/>
            <pc:sldMk cId="4096120262" sldId="11078"/>
            <ac:spMk id="42" creationId="{9526D8A1-97FD-47DE-B1F4-8C0CD1E4014D}"/>
          </ac:spMkLst>
        </pc:spChg>
        <pc:grpChg chg="add del mod">
          <ac:chgData name="Bob Ward" userId="6da7c2dd-8e2e-469f-a216-c384312e2a2d" providerId="ADAL" clId="{A55FED72-FD22-4FD5-83D4-D1B2F6C10D33}" dt="2019-11-03T16:59:41.151" v="10418" actId="21"/>
          <ac:grpSpMkLst>
            <pc:docMk/>
            <pc:sldMk cId="4096120262" sldId="11078"/>
            <ac:grpSpMk id="3" creationId="{814C412C-AB29-4112-A21C-A3D414B88457}"/>
          </ac:grpSpMkLst>
        </pc:grpChg>
        <pc:grpChg chg="mod">
          <ac:chgData name="Bob Ward" userId="6da7c2dd-8e2e-469f-a216-c384312e2a2d" providerId="ADAL" clId="{A55FED72-FD22-4FD5-83D4-D1B2F6C10D33}" dt="2019-11-03T16:59:40.083" v="10417" actId="1076"/>
          <ac:grpSpMkLst>
            <pc:docMk/>
            <pc:sldMk cId="4096120262" sldId="11078"/>
            <ac:grpSpMk id="7" creationId="{5F502869-ACA2-4BAB-8790-E98AE6413646}"/>
          </ac:grpSpMkLst>
        </pc:grpChg>
        <pc:grpChg chg="mod">
          <ac:chgData name="Bob Ward" userId="6da7c2dd-8e2e-469f-a216-c384312e2a2d" providerId="ADAL" clId="{A55FED72-FD22-4FD5-83D4-D1B2F6C10D33}" dt="2019-11-03T16:59:40.083" v="10417" actId="1076"/>
          <ac:grpSpMkLst>
            <pc:docMk/>
            <pc:sldMk cId="4096120262" sldId="11078"/>
            <ac:grpSpMk id="13" creationId="{345F42D1-5BD3-406D-A5B2-4A7FF70BF93F}"/>
          </ac:grpSpMkLst>
        </pc:grpChg>
        <pc:grpChg chg="add mod">
          <ac:chgData name="Bob Ward" userId="6da7c2dd-8e2e-469f-a216-c384312e2a2d" providerId="ADAL" clId="{A55FED72-FD22-4FD5-83D4-D1B2F6C10D33}" dt="2019-11-03T17:13:07.302" v="10556" actId="1076"/>
          <ac:grpSpMkLst>
            <pc:docMk/>
            <pc:sldMk cId="4096120262" sldId="11078"/>
            <ac:grpSpMk id="33" creationId="{3E933719-4ED0-4A7F-B353-57C6E103B413}"/>
          </ac:grpSpMkLst>
        </pc:grpChg>
      </pc:sldChg>
      <pc:sldChg chg="addSp modSp add ord modAnim">
        <pc:chgData name="Bob Ward" userId="6da7c2dd-8e2e-469f-a216-c384312e2a2d" providerId="ADAL" clId="{A55FED72-FD22-4FD5-83D4-D1B2F6C10D33}" dt="2019-11-03T17:00:14.208" v="10422" actId="207"/>
        <pc:sldMkLst>
          <pc:docMk/>
          <pc:sldMk cId="1202844078" sldId="11079"/>
        </pc:sldMkLst>
        <pc:spChg chg="mod">
          <ac:chgData name="Bob Ward" userId="6da7c2dd-8e2e-469f-a216-c384312e2a2d" providerId="ADAL" clId="{A55FED72-FD22-4FD5-83D4-D1B2F6C10D33}" dt="2019-10-21T18:20:28.043" v="679" actId="20577"/>
          <ac:spMkLst>
            <pc:docMk/>
            <pc:sldMk cId="1202844078" sldId="11079"/>
            <ac:spMk id="4" creationId="{1584507D-220A-4798-8C39-1BDF7C705640}"/>
          </ac:spMkLst>
        </pc:spChg>
        <pc:spChg chg="mod">
          <ac:chgData name="Bob Ward" userId="6da7c2dd-8e2e-469f-a216-c384312e2a2d" providerId="ADAL" clId="{A55FED72-FD22-4FD5-83D4-D1B2F6C10D33}" dt="2019-11-03T17:00:06.147" v="10421" actId="207"/>
          <ac:spMkLst>
            <pc:docMk/>
            <pc:sldMk cId="1202844078" sldId="11079"/>
            <ac:spMk id="13" creationId="{B88A2127-81EC-4E15-9CB5-64D63CD5D0F6}"/>
          </ac:spMkLst>
        </pc:spChg>
        <pc:grpChg chg="add mod">
          <ac:chgData name="Bob Ward" userId="6da7c2dd-8e2e-469f-a216-c384312e2a2d" providerId="ADAL" clId="{A55FED72-FD22-4FD5-83D4-D1B2F6C10D33}" dt="2019-11-03T16:59:45.455" v="10420" actId="1076"/>
          <ac:grpSpMkLst>
            <pc:docMk/>
            <pc:sldMk cId="1202844078" sldId="11079"/>
            <ac:grpSpMk id="3" creationId="{8B210E3C-47A6-4482-942C-B628C1D8575F}"/>
          </ac:grpSpMkLst>
        </pc:grpChg>
        <pc:grpChg chg="mod">
          <ac:chgData name="Bob Ward" userId="6da7c2dd-8e2e-469f-a216-c384312e2a2d" providerId="ADAL" clId="{A55FED72-FD22-4FD5-83D4-D1B2F6C10D33}" dt="2019-11-03T16:59:45.455" v="10420" actId="1076"/>
          <ac:grpSpMkLst>
            <pc:docMk/>
            <pc:sldMk cId="1202844078" sldId="11079"/>
            <ac:grpSpMk id="5" creationId="{55BD3F5E-91CA-41FF-ABE4-71526FF98E1A}"/>
          </ac:grpSpMkLst>
        </pc:grpChg>
        <pc:grpChg chg="mod">
          <ac:chgData name="Bob Ward" userId="6da7c2dd-8e2e-469f-a216-c384312e2a2d" providerId="ADAL" clId="{A55FED72-FD22-4FD5-83D4-D1B2F6C10D33}" dt="2019-11-03T16:59:45.455" v="10420" actId="1076"/>
          <ac:grpSpMkLst>
            <pc:docMk/>
            <pc:sldMk cId="1202844078" sldId="11079"/>
            <ac:grpSpMk id="11" creationId="{F77D685F-6A19-49BC-A85C-3E1405FE94D3}"/>
          </ac:grpSpMkLst>
        </pc:grpChg>
        <pc:picChg chg="mod">
          <ac:chgData name="Bob Ward" userId="6da7c2dd-8e2e-469f-a216-c384312e2a2d" providerId="ADAL" clId="{A55FED72-FD22-4FD5-83D4-D1B2F6C10D33}" dt="2019-11-03T17:00:14.208" v="10422" actId="207"/>
          <ac:picMkLst>
            <pc:docMk/>
            <pc:sldMk cId="1202844078" sldId="11079"/>
            <ac:picMk id="6" creationId="{82CD1E93-0FC6-407D-89D0-AFE81286BCB9}"/>
          </ac:picMkLst>
        </pc:picChg>
      </pc:sldChg>
      <pc:sldChg chg="add del">
        <pc:chgData name="Bob Ward" userId="6da7c2dd-8e2e-469f-a216-c384312e2a2d" providerId="ADAL" clId="{A55FED72-FD22-4FD5-83D4-D1B2F6C10D33}" dt="2019-10-21T18:24:21.531" v="697"/>
        <pc:sldMkLst>
          <pc:docMk/>
          <pc:sldMk cId="2826898784" sldId="11080"/>
        </pc:sldMkLst>
      </pc:sldChg>
      <pc:sldChg chg="addSp delSp modSp">
        <pc:chgData name="Bob Ward" userId="6da7c2dd-8e2e-469f-a216-c384312e2a2d" providerId="ADAL" clId="{A55FED72-FD22-4FD5-83D4-D1B2F6C10D33}" dt="2019-11-03T16:59:15.773" v="10412"/>
        <pc:sldMkLst>
          <pc:docMk/>
          <pc:sldMk cId="1245565477" sldId="11086"/>
        </pc:sldMkLst>
        <pc:spChg chg="mod">
          <ac:chgData name="Bob Ward" userId="6da7c2dd-8e2e-469f-a216-c384312e2a2d" providerId="ADAL" clId="{A55FED72-FD22-4FD5-83D4-D1B2F6C10D33}" dt="2019-11-03T16:58:07.055" v="10409" actId="1076"/>
          <ac:spMkLst>
            <pc:docMk/>
            <pc:sldMk cId="1245565477" sldId="11086"/>
            <ac:spMk id="4" creationId="{1584507D-220A-4798-8C39-1BDF7C705640}"/>
          </ac:spMkLst>
        </pc:spChg>
        <pc:spChg chg="add del">
          <ac:chgData name="Bob Ward" userId="6da7c2dd-8e2e-469f-a216-c384312e2a2d" providerId="ADAL" clId="{A55FED72-FD22-4FD5-83D4-D1B2F6C10D33}" dt="2019-11-03T16:56:09.925" v="10382"/>
          <ac:spMkLst>
            <pc:docMk/>
            <pc:sldMk cId="1245565477" sldId="11086"/>
            <ac:spMk id="10" creationId="{0F533EA0-F5D4-4E74-9F97-49611A97CD96}"/>
          </ac:spMkLst>
        </pc:spChg>
        <pc:spChg chg="add mod">
          <ac:chgData name="Bob Ward" userId="6da7c2dd-8e2e-469f-a216-c384312e2a2d" providerId="ADAL" clId="{A55FED72-FD22-4FD5-83D4-D1B2F6C10D33}" dt="2019-11-03T16:59:00.633" v="10410" actId="207"/>
          <ac:spMkLst>
            <pc:docMk/>
            <pc:sldMk cId="1245565477" sldId="11086"/>
            <ac:spMk id="17" creationId="{A66AD7E8-0215-4C6B-95E2-CF436BA317F4}"/>
          </ac:spMkLst>
        </pc:spChg>
        <pc:grpChg chg="add del">
          <ac:chgData name="Bob Ward" userId="6da7c2dd-8e2e-469f-a216-c384312e2a2d" providerId="ADAL" clId="{A55FED72-FD22-4FD5-83D4-D1B2F6C10D33}" dt="2019-11-03T16:56:09.925" v="10382"/>
          <ac:grpSpMkLst>
            <pc:docMk/>
            <pc:sldMk cId="1245565477" sldId="11086"/>
            <ac:grpSpMk id="3" creationId="{36F39952-7188-480F-B7C6-52B8FB8DD2AF}"/>
          </ac:grpSpMkLst>
        </pc:grpChg>
        <pc:grpChg chg="add del">
          <ac:chgData name="Bob Ward" userId="6da7c2dd-8e2e-469f-a216-c384312e2a2d" providerId="ADAL" clId="{A55FED72-FD22-4FD5-83D4-D1B2F6C10D33}" dt="2019-11-03T16:56:09.925" v="10382"/>
          <ac:grpSpMkLst>
            <pc:docMk/>
            <pc:sldMk cId="1245565477" sldId="11086"/>
            <ac:grpSpMk id="7" creationId="{418B0265-ECF6-4550-A3BF-80481808A08A}"/>
          </ac:grpSpMkLst>
        </pc:grpChg>
        <pc:grpChg chg="add mod">
          <ac:chgData name="Bob Ward" userId="6da7c2dd-8e2e-469f-a216-c384312e2a2d" providerId="ADAL" clId="{A55FED72-FD22-4FD5-83D4-D1B2F6C10D33}" dt="2019-11-03T16:59:11.313" v="10411" actId="207"/>
          <ac:grpSpMkLst>
            <pc:docMk/>
            <pc:sldMk cId="1245565477" sldId="11086"/>
            <ac:grpSpMk id="11" creationId="{30A8D037-4AA6-4E21-B148-6E4238684A4D}"/>
          </ac:grpSpMkLst>
        </pc:grpChg>
        <pc:grpChg chg="add mod">
          <ac:chgData name="Bob Ward" userId="6da7c2dd-8e2e-469f-a216-c384312e2a2d" providerId="ADAL" clId="{A55FED72-FD22-4FD5-83D4-D1B2F6C10D33}" dt="2019-11-03T16:59:15.773" v="10412"/>
          <ac:grpSpMkLst>
            <pc:docMk/>
            <pc:sldMk cId="1245565477" sldId="11086"/>
            <ac:grpSpMk id="14" creationId="{DE4FE3F0-47BB-4EC1-A132-EECC8A3D7B6A}"/>
          </ac:grpSpMkLst>
        </pc:grpChg>
        <pc:picChg chg="mod">
          <ac:chgData name="Bob Ward" userId="6da7c2dd-8e2e-469f-a216-c384312e2a2d" providerId="ADAL" clId="{A55FED72-FD22-4FD5-83D4-D1B2F6C10D33}" dt="2019-11-03T16:56:52.292" v="10395" actId="14100"/>
          <ac:picMkLst>
            <pc:docMk/>
            <pc:sldMk cId="1245565477" sldId="11086"/>
            <ac:picMk id="16" creationId="{6B9AA542-301E-4763-B6A0-247EC141885C}"/>
          </ac:picMkLst>
        </pc:picChg>
      </pc:sldChg>
      <pc:sldChg chg="modSp">
        <pc:chgData name="Bob Ward" userId="6da7c2dd-8e2e-469f-a216-c384312e2a2d" providerId="ADAL" clId="{A55FED72-FD22-4FD5-83D4-D1B2F6C10D33}" dt="2019-11-03T17:10:56.058" v="10537" actId="1076"/>
        <pc:sldMkLst>
          <pc:docMk/>
          <pc:sldMk cId="3193305549" sldId="11087"/>
        </pc:sldMkLst>
        <pc:spChg chg="mod">
          <ac:chgData name="Bob Ward" userId="6da7c2dd-8e2e-469f-a216-c384312e2a2d" providerId="ADAL" clId="{A55FED72-FD22-4FD5-83D4-D1B2F6C10D33}" dt="2019-11-03T17:10:53.736" v="10536" actId="1076"/>
          <ac:spMkLst>
            <pc:docMk/>
            <pc:sldMk cId="3193305549" sldId="11087"/>
            <ac:spMk id="13" creationId="{D12CE17C-291C-4912-A2B7-2106E7FB01F9}"/>
          </ac:spMkLst>
        </pc:spChg>
        <pc:grpChg chg="mod">
          <ac:chgData name="Bob Ward" userId="6da7c2dd-8e2e-469f-a216-c384312e2a2d" providerId="ADAL" clId="{A55FED72-FD22-4FD5-83D4-D1B2F6C10D33}" dt="2019-11-03T17:10:56.058" v="10537" actId="1076"/>
          <ac:grpSpMkLst>
            <pc:docMk/>
            <pc:sldMk cId="3193305549" sldId="11087"/>
            <ac:grpSpMk id="15" creationId="{09645010-F4B6-46D6-8BEE-17C4337CE009}"/>
          </ac:grpSpMkLst>
        </pc:grpChg>
      </pc:sldChg>
      <pc:sldChg chg="modSp">
        <pc:chgData name="Bob Ward" userId="6da7c2dd-8e2e-469f-a216-c384312e2a2d" providerId="ADAL" clId="{A55FED72-FD22-4FD5-83D4-D1B2F6C10D33}" dt="2019-11-03T17:10:43.830" v="10532" actId="1076"/>
        <pc:sldMkLst>
          <pc:docMk/>
          <pc:sldMk cId="3145254713" sldId="11089"/>
        </pc:sldMkLst>
        <pc:picChg chg="mod">
          <ac:chgData name="Bob Ward" userId="6da7c2dd-8e2e-469f-a216-c384312e2a2d" providerId="ADAL" clId="{A55FED72-FD22-4FD5-83D4-D1B2F6C10D33}" dt="2019-11-03T17:10:43.830" v="10532" actId="1076"/>
          <ac:picMkLst>
            <pc:docMk/>
            <pc:sldMk cId="3145254713" sldId="11089"/>
            <ac:picMk id="3" creationId="{9663F6A9-13E7-4EDE-B56A-4AA0FA69E8B8}"/>
          </ac:picMkLst>
        </pc:picChg>
      </pc:sldChg>
      <pc:sldChg chg="addSp delSp modSp mod setBg modClrScheme chgLayout">
        <pc:chgData name="Bob Ward" userId="6da7c2dd-8e2e-469f-a216-c384312e2a2d" providerId="ADAL" clId="{A55FED72-FD22-4FD5-83D4-D1B2F6C10D33}" dt="2019-11-03T17:40:58.065" v="10720" actId="114"/>
        <pc:sldMkLst>
          <pc:docMk/>
          <pc:sldMk cId="3209614833" sldId="11091"/>
        </pc:sldMkLst>
        <pc:spChg chg="add del mod">
          <ac:chgData name="Bob Ward" userId="6da7c2dd-8e2e-469f-a216-c384312e2a2d" providerId="ADAL" clId="{A55FED72-FD22-4FD5-83D4-D1B2F6C10D33}" dt="2019-11-03T17:40:58.065" v="10720" actId="114"/>
          <ac:spMkLst>
            <pc:docMk/>
            <pc:sldMk cId="3209614833" sldId="11091"/>
            <ac:spMk id="2" creationId="{3B4A0412-80D9-461D-B5D0-50449DF7E5C5}"/>
          </ac:spMkLst>
        </pc:spChg>
        <pc:spChg chg="mod ord">
          <ac:chgData name="Bob Ward" userId="6da7c2dd-8e2e-469f-a216-c384312e2a2d" providerId="ADAL" clId="{A55FED72-FD22-4FD5-83D4-D1B2F6C10D33}" dt="2019-11-01T01:06:21.337" v="8022" actId="20577"/>
          <ac:spMkLst>
            <pc:docMk/>
            <pc:sldMk cId="3209614833" sldId="11091"/>
            <ac:spMk id="3" creationId="{57ED506F-4492-479D-8E01-D1277FBB52F7}"/>
          </ac:spMkLst>
        </pc:spChg>
        <pc:spChg chg="add mod">
          <ac:chgData name="Bob Ward" userId="6da7c2dd-8e2e-469f-a216-c384312e2a2d" providerId="ADAL" clId="{A55FED72-FD22-4FD5-83D4-D1B2F6C10D33}" dt="2019-11-01T00:53:14.989" v="7385" actId="3064"/>
          <ac:spMkLst>
            <pc:docMk/>
            <pc:sldMk cId="3209614833" sldId="11091"/>
            <ac:spMk id="5" creationId="{2CFBAD4B-3F43-47D6-9FEE-3ADD6C1857AE}"/>
          </ac:spMkLst>
        </pc:spChg>
        <pc:spChg chg="add del">
          <ac:chgData name="Bob Ward" userId="6da7c2dd-8e2e-469f-a216-c384312e2a2d" providerId="ADAL" clId="{A55FED72-FD22-4FD5-83D4-D1B2F6C10D33}" dt="2019-11-01T01:11:36.034" v="8205"/>
          <ac:spMkLst>
            <pc:docMk/>
            <pc:sldMk cId="3209614833" sldId="11091"/>
            <ac:spMk id="6" creationId="{2F7F56E3-83D6-47C0-A4CB-B7CDD6506DDE}"/>
          </ac:spMkLst>
        </pc:spChg>
        <pc:spChg chg="add del">
          <ac:chgData name="Bob Ward" userId="6da7c2dd-8e2e-469f-a216-c384312e2a2d" providerId="ADAL" clId="{A55FED72-FD22-4FD5-83D4-D1B2F6C10D33}" dt="2019-11-01T01:12:05.006" v="8207"/>
          <ac:spMkLst>
            <pc:docMk/>
            <pc:sldMk cId="3209614833" sldId="11091"/>
            <ac:spMk id="7" creationId="{0A193D2D-2B6E-4DD4-B285-A303DC26156C}"/>
          </ac:spMkLst>
        </pc:spChg>
        <pc:spChg chg="add del mod">
          <ac:chgData name="Bob Ward" userId="6da7c2dd-8e2e-469f-a216-c384312e2a2d" providerId="ADAL" clId="{A55FED72-FD22-4FD5-83D4-D1B2F6C10D33}" dt="2019-10-27T19:31:01.052" v="5387" actId="26606"/>
          <ac:spMkLst>
            <pc:docMk/>
            <pc:sldMk cId="3209614833" sldId="11091"/>
            <ac:spMk id="9" creationId="{514CC5C4-8954-48D1-8F19-B377677E60D4}"/>
          </ac:spMkLst>
        </pc:spChg>
        <pc:spChg chg="add del mod">
          <ac:chgData name="Bob Ward" userId="6da7c2dd-8e2e-469f-a216-c384312e2a2d" providerId="ADAL" clId="{A55FED72-FD22-4FD5-83D4-D1B2F6C10D33}" dt="2019-10-27T19:31:01.052" v="5387" actId="26606"/>
          <ac:spMkLst>
            <pc:docMk/>
            <pc:sldMk cId="3209614833" sldId="11091"/>
            <ac:spMk id="11" creationId="{0BF0EAAF-E991-42BB-92C0-CC2D664E0838}"/>
          </ac:spMkLst>
        </pc:spChg>
        <pc:spChg chg="add del mod">
          <ac:chgData name="Bob Ward" userId="6da7c2dd-8e2e-469f-a216-c384312e2a2d" providerId="ADAL" clId="{A55FED72-FD22-4FD5-83D4-D1B2F6C10D33}" dt="2019-10-27T19:31:01.052" v="5387" actId="26606"/>
          <ac:spMkLst>
            <pc:docMk/>
            <pc:sldMk cId="3209614833" sldId="11091"/>
            <ac:spMk id="13" creationId="{E10A9289-B135-482E-81BD-0D9F14233E35}"/>
          </ac:spMkLst>
        </pc:spChg>
        <pc:spChg chg="add del mod">
          <ac:chgData name="Bob Ward" userId="6da7c2dd-8e2e-469f-a216-c384312e2a2d" providerId="ADAL" clId="{A55FED72-FD22-4FD5-83D4-D1B2F6C10D33}" dt="2019-10-27T19:31:01.052" v="5387" actId="26606"/>
          <ac:spMkLst>
            <pc:docMk/>
            <pc:sldMk cId="3209614833" sldId="11091"/>
            <ac:spMk id="15" creationId="{2C644A5A-E797-4A44-9AE0-424342CE5244}"/>
          </ac:spMkLst>
        </pc:spChg>
        <pc:spChg chg="add del mod">
          <ac:chgData name="Bob Ward" userId="6da7c2dd-8e2e-469f-a216-c384312e2a2d" providerId="ADAL" clId="{A55FED72-FD22-4FD5-83D4-D1B2F6C10D33}" dt="2019-10-27T19:31:01.052" v="5387" actId="26606"/>
          <ac:spMkLst>
            <pc:docMk/>
            <pc:sldMk cId="3209614833" sldId="11091"/>
            <ac:spMk id="17" creationId="{04022BC7-3523-435C-8C2D-BBA2D3B199CD}"/>
          </ac:spMkLst>
        </pc:spChg>
        <pc:spChg chg="add del mod">
          <ac:chgData name="Bob Ward" userId="6da7c2dd-8e2e-469f-a216-c384312e2a2d" providerId="ADAL" clId="{A55FED72-FD22-4FD5-83D4-D1B2F6C10D33}" dt="2019-10-27T19:31:03.239" v="5389" actId="26606"/>
          <ac:spMkLst>
            <pc:docMk/>
            <pc:sldMk cId="3209614833" sldId="11091"/>
            <ac:spMk id="19" creationId="{CB501505-4422-4F0A-A1AC-777158A7BE8E}"/>
          </ac:spMkLst>
        </pc:spChg>
        <pc:spChg chg="add del mod">
          <ac:chgData name="Bob Ward" userId="6da7c2dd-8e2e-469f-a216-c384312e2a2d" providerId="ADAL" clId="{A55FED72-FD22-4FD5-83D4-D1B2F6C10D33}" dt="2019-10-27T19:31:03.239" v="5389" actId="26606"/>
          <ac:spMkLst>
            <pc:docMk/>
            <pc:sldMk cId="3209614833" sldId="11091"/>
            <ac:spMk id="20" creationId="{E76EE23B-BB55-4521-A44A-366586D76A91}"/>
          </ac:spMkLst>
        </pc:spChg>
        <pc:spChg chg="add del mod">
          <ac:chgData name="Bob Ward" userId="6da7c2dd-8e2e-469f-a216-c384312e2a2d" providerId="ADAL" clId="{A55FED72-FD22-4FD5-83D4-D1B2F6C10D33}" dt="2019-10-27T19:31:03.239" v="5389" actId="26606"/>
          <ac:spMkLst>
            <pc:docMk/>
            <pc:sldMk cId="3209614833" sldId="11091"/>
            <ac:spMk id="21" creationId="{B811EE4D-040A-4346-B4C2-583859B2E172}"/>
          </ac:spMkLst>
        </pc:spChg>
        <pc:spChg chg="add del mod">
          <ac:chgData name="Bob Ward" userId="6da7c2dd-8e2e-469f-a216-c384312e2a2d" providerId="ADAL" clId="{A55FED72-FD22-4FD5-83D4-D1B2F6C10D33}" dt="2019-10-27T19:31:03.239" v="5389" actId="26606"/>
          <ac:spMkLst>
            <pc:docMk/>
            <pc:sldMk cId="3209614833" sldId="11091"/>
            <ac:spMk id="22" creationId="{6BB1BFD7-16BD-425B-A501-0872AEDAFC84}"/>
          </ac:spMkLst>
        </pc:spChg>
        <pc:spChg chg="add del mod">
          <ac:chgData name="Bob Ward" userId="6da7c2dd-8e2e-469f-a216-c384312e2a2d" providerId="ADAL" clId="{A55FED72-FD22-4FD5-83D4-D1B2F6C10D33}" dt="2019-10-27T19:31:03.239" v="5389" actId="26606"/>
          <ac:spMkLst>
            <pc:docMk/>
            <pc:sldMk cId="3209614833" sldId="11091"/>
            <ac:spMk id="23" creationId="{7323D4C3-1BAE-4FAC-8F67-E2D06A1CDAA8}"/>
          </ac:spMkLst>
        </pc:spChg>
        <pc:spChg chg="add del mod">
          <ac:chgData name="Bob Ward" userId="6da7c2dd-8e2e-469f-a216-c384312e2a2d" providerId="ADAL" clId="{A55FED72-FD22-4FD5-83D4-D1B2F6C10D33}" dt="2019-10-27T19:31:06.710" v="5391" actId="26606"/>
          <ac:spMkLst>
            <pc:docMk/>
            <pc:sldMk cId="3209614833" sldId="11091"/>
            <ac:spMk id="25" creationId="{AA7BEABA-6916-4FD5-8319-5FB1C479CA1C}"/>
          </ac:spMkLst>
        </pc:spChg>
        <pc:spChg chg="add del mod">
          <ac:chgData name="Bob Ward" userId="6da7c2dd-8e2e-469f-a216-c384312e2a2d" providerId="ADAL" clId="{A55FED72-FD22-4FD5-83D4-D1B2F6C10D33}" dt="2019-10-27T19:31:06.710" v="5391" actId="26606"/>
          <ac:spMkLst>
            <pc:docMk/>
            <pc:sldMk cId="3209614833" sldId="11091"/>
            <ac:spMk id="26" creationId="{550C2235-63A7-46B4-87A7-959D0216C61F}"/>
          </ac:spMkLst>
        </pc:spChg>
        <pc:spChg chg="add del mod">
          <ac:chgData name="Bob Ward" userId="6da7c2dd-8e2e-469f-a216-c384312e2a2d" providerId="ADAL" clId="{A55FED72-FD22-4FD5-83D4-D1B2F6C10D33}" dt="2019-10-27T19:31:06.710" v="5391" actId="26606"/>
          <ac:spMkLst>
            <pc:docMk/>
            <pc:sldMk cId="3209614833" sldId="11091"/>
            <ac:spMk id="27" creationId="{2F5FB14D-74BC-4420-AE02-A82D47234A76}"/>
          </ac:spMkLst>
        </pc:spChg>
        <pc:spChg chg="add del mod">
          <ac:chgData name="Bob Ward" userId="6da7c2dd-8e2e-469f-a216-c384312e2a2d" providerId="ADAL" clId="{A55FED72-FD22-4FD5-83D4-D1B2F6C10D33}" dt="2019-10-27T19:31:06.710" v="5391" actId="26606"/>
          <ac:spMkLst>
            <pc:docMk/>
            <pc:sldMk cId="3209614833" sldId="11091"/>
            <ac:spMk id="28" creationId="{2113605D-9C59-469C-8B21-5B8A6A33BABB}"/>
          </ac:spMkLst>
        </pc:spChg>
        <pc:spChg chg="add del mod">
          <ac:chgData name="Bob Ward" userId="6da7c2dd-8e2e-469f-a216-c384312e2a2d" providerId="ADAL" clId="{A55FED72-FD22-4FD5-83D4-D1B2F6C10D33}" dt="2019-10-27T19:31:06.710" v="5391" actId="26606"/>
          <ac:spMkLst>
            <pc:docMk/>
            <pc:sldMk cId="3209614833" sldId="11091"/>
            <ac:spMk id="29" creationId="{F6DA3AFE-D09D-4EF1-8F84-6B2856F74755}"/>
          </ac:spMkLst>
        </pc:spChg>
        <pc:spChg chg="add del mod">
          <ac:chgData name="Bob Ward" userId="6da7c2dd-8e2e-469f-a216-c384312e2a2d" providerId="ADAL" clId="{A55FED72-FD22-4FD5-83D4-D1B2F6C10D33}" dt="2019-10-27T19:31:16.355" v="5393" actId="26606"/>
          <ac:spMkLst>
            <pc:docMk/>
            <pc:sldMk cId="3209614833" sldId="11091"/>
            <ac:spMk id="31" creationId="{94F49410-6A4E-4B2E-B46D-8806852F8589}"/>
          </ac:spMkLst>
        </pc:spChg>
        <pc:spChg chg="add del mod">
          <ac:chgData name="Bob Ward" userId="6da7c2dd-8e2e-469f-a216-c384312e2a2d" providerId="ADAL" clId="{A55FED72-FD22-4FD5-83D4-D1B2F6C10D33}" dt="2019-10-27T19:31:16.355" v="5393" actId="26606"/>
          <ac:spMkLst>
            <pc:docMk/>
            <pc:sldMk cId="3209614833" sldId="11091"/>
            <ac:spMk id="32" creationId="{A8B9FFCB-6E81-4CAC-9DD9-FEA95C869240}"/>
          </ac:spMkLst>
        </pc:spChg>
        <pc:spChg chg="add del mod">
          <ac:chgData name="Bob Ward" userId="6da7c2dd-8e2e-469f-a216-c384312e2a2d" providerId="ADAL" clId="{A55FED72-FD22-4FD5-83D4-D1B2F6C10D33}" dt="2019-10-27T19:31:16.355" v="5393" actId="26606"/>
          <ac:spMkLst>
            <pc:docMk/>
            <pc:sldMk cId="3209614833" sldId="11091"/>
            <ac:spMk id="33" creationId="{2179F2DB-EC05-4C51-9D00-B1BE7F07AEDF}"/>
          </ac:spMkLst>
        </pc:spChg>
        <pc:spChg chg="add del mod">
          <ac:chgData name="Bob Ward" userId="6da7c2dd-8e2e-469f-a216-c384312e2a2d" providerId="ADAL" clId="{A55FED72-FD22-4FD5-83D4-D1B2F6C10D33}" dt="2019-10-27T19:31:16.355" v="5393" actId="26606"/>
          <ac:spMkLst>
            <pc:docMk/>
            <pc:sldMk cId="3209614833" sldId="11091"/>
            <ac:spMk id="34" creationId="{9881EF8A-0B67-41D7-82C1-1B9609D90C68}"/>
          </ac:spMkLst>
        </pc:spChg>
        <pc:spChg chg="add del mod">
          <ac:chgData name="Bob Ward" userId="6da7c2dd-8e2e-469f-a216-c384312e2a2d" providerId="ADAL" clId="{A55FED72-FD22-4FD5-83D4-D1B2F6C10D33}" dt="2019-10-27T19:31:16.355" v="5393" actId="26606"/>
          <ac:spMkLst>
            <pc:docMk/>
            <pc:sldMk cId="3209614833" sldId="11091"/>
            <ac:spMk id="35" creationId="{575B9FDE-6727-414F-A943-1649903F5DAC}"/>
          </ac:spMkLst>
        </pc:spChg>
        <pc:spChg chg="add del mod">
          <ac:chgData name="Bob Ward" userId="6da7c2dd-8e2e-469f-a216-c384312e2a2d" providerId="ADAL" clId="{A55FED72-FD22-4FD5-83D4-D1B2F6C10D33}" dt="2019-10-27T19:31:16.355" v="5393" actId="26606"/>
          <ac:spMkLst>
            <pc:docMk/>
            <pc:sldMk cId="3209614833" sldId="11091"/>
            <ac:spMk id="36" creationId="{0753D1AB-0EA7-4C2F-9F75-C495A9E9A34D}"/>
          </ac:spMkLst>
        </pc:spChg>
        <pc:spChg chg="add del mod">
          <ac:chgData name="Bob Ward" userId="6da7c2dd-8e2e-469f-a216-c384312e2a2d" providerId="ADAL" clId="{A55FED72-FD22-4FD5-83D4-D1B2F6C10D33}" dt="2019-10-27T19:31:16.355" v="5393" actId="26606"/>
          <ac:spMkLst>
            <pc:docMk/>
            <pc:sldMk cId="3209614833" sldId="11091"/>
            <ac:spMk id="37" creationId="{B51C7B2E-9052-4606-9E5F-80A89A3B16D2}"/>
          </ac:spMkLst>
        </pc:spChg>
        <pc:picChg chg="add mod">
          <ac:chgData name="Bob Ward" userId="6da7c2dd-8e2e-469f-a216-c384312e2a2d" providerId="ADAL" clId="{A55FED72-FD22-4FD5-83D4-D1B2F6C10D33}" dt="2019-10-27T19:31:16.355" v="5393" actId="26606"/>
          <ac:picMkLst>
            <pc:docMk/>
            <pc:sldMk cId="3209614833" sldId="11091"/>
            <ac:picMk id="4" creationId="{CAB3312F-60A2-40A7-87B6-737754ED6124}"/>
          </ac:picMkLst>
        </pc:picChg>
        <pc:picChg chg="add del">
          <ac:chgData name="Bob Ward" userId="6da7c2dd-8e2e-469f-a216-c384312e2a2d" providerId="ADAL" clId="{A55FED72-FD22-4FD5-83D4-D1B2F6C10D33}" dt="2019-11-01T01:12:46.261" v="8209"/>
          <ac:picMkLst>
            <pc:docMk/>
            <pc:sldMk cId="3209614833" sldId="11091"/>
            <ac:picMk id="4102" creationId="{963E99D2-F23B-437C-A85B-E3FB293458F5}"/>
          </ac:picMkLst>
        </pc:picChg>
        <pc:picChg chg="add mod">
          <ac:chgData name="Bob Ward" userId="6da7c2dd-8e2e-469f-a216-c384312e2a2d" providerId="ADAL" clId="{A55FED72-FD22-4FD5-83D4-D1B2F6C10D33}" dt="2019-11-01T22:49:20.016" v="9676" actId="1076"/>
          <ac:picMkLst>
            <pc:docMk/>
            <pc:sldMk cId="3209614833" sldId="11091"/>
            <ac:picMk id="4104" creationId="{83B83C72-5313-4460-9D28-4420343059ED}"/>
          </ac:picMkLst>
        </pc:picChg>
        <pc:picChg chg="add mod">
          <ac:chgData name="Bob Ward" userId="6da7c2dd-8e2e-469f-a216-c384312e2a2d" providerId="ADAL" clId="{A55FED72-FD22-4FD5-83D4-D1B2F6C10D33}" dt="2019-11-01T22:49:23.841" v="9678" actId="1076"/>
          <ac:picMkLst>
            <pc:docMk/>
            <pc:sldMk cId="3209614833" sldId="11091"/>
            <ac:picMk id="4106" creationId="{9C7E8EF0-1262-4573-9416-3B2575AC1533}"/>
          </ac:picMkLst>
        </pc:picChg>
        <pc:picChg chg="add mod">
          <ac:chgData name="Bob Ward" userId="6da7c2dd-8e2e-469f-a216-c384312e2a2d" providerId="ADAL" clId="{A55FED72-FD22-4FD5-83D4-D1B2F6C10D33}" dt="2019-11-01T22:49:21.741" v="9677" actId="1076"/>
          <ac:picMkLst>
            <pc:docMk/>
            <pc:sldMk cId="3209614833" sldId="11091"/>
            <ac:picMk id="4108" creationId="{3BEEF575-B3A6-4CE9-A994-50015921CBBB}"/>
          </ac:picMkLst>
        </pc:picChg>
        <pc:picChg chg="add mod">
          <ac:chgData name="Bob Ward" userId="6da7c2dd-8e2e-469f-a216-c384312e2a2d" providerId="ADAL" clId="{A55FED72-FD22-4FD5-83D4-D1B2F6C10D33}" dt="2019-11-01T22:49:25.432" v="9679" actId="1076"/>
          <ac:picMkLst>
            <pc:docMk/>
            <pc:sldMk cId="3209614833" sldId="11091"/>
            <ac:picMk id="4110" creationId="{98A244FC-85C0-4DC6-835F-5BDF273CA9D5}"/>
          </ac:picMkLst>
        </pc:picChg>
      </pc:sldChg>
      <pc:sldChg chg="addSp delSp modSp del mod setBg modClrScheme chgLayout">
        <pc:chgData name="Bob Ward" userId="6da7c2dd-8e2e-469f-a216-c384312e2a2d" providerId="ADAL" clId="{A55FED72-FD22-4FD5-83D4-D1B2F6C10D33}" dt="2019-11-03T17:40:37.649" v="10719" actId="47"/>
        <pc:sldMkLst>
          <pc:docMk/>
          <pc:sldMk cId="689629222" sldId="11092"/>
        </pc:sldMkLst>
        <pc:spChg chg="del mod">
          <ac:chgData name="Bob Ward" userId="6da7c2dd-8e2e-469f-a216-c384312e2a2d" providerId="ADAL" clId="{A55FED72-FD22-4FD5-83D4-D1B2F6C10D33}" dt="2019-11-01T01:22:54.628" v="8243" actId="478"/>
          <ac:spMkLst>
            <pc:docMk/>
            <pc:sldMk cId="689629222" sldId="11092"/>
            <ac:spMk id="2" creationId="{A56BFFA4-35D2-4D3D-8796-9D879B1EE06C}"/>
          </ac:spMkLst>
        </pc:spChg>
        <pc:spChg chg="mod ord">
          <ac:chgData name="Bob Ward" userId="6da7c2dd-8e2e-469f-a216-c384312e2a2d" providerId="ADAL" clId="{A55FED72-FD22-4FD5-83D4-D1B2F6C10D33}" dt="2019-11-01T22:02:20.102" v="9665" actId="1076"/>
          <ac:spMkLst>
            <pc:docMk/>
            <pc:sldMk cId="689629222" sldId="11092"/>
            <ac:spMk id="3" creationId="{58327007-D79C-4819-977F-9CFDA6442FA7}"/>
          </ac:spMkLst>
        </pc:spChg>
        <pc:spChg chg="add del mod">
          <ac:chgData name="Bob Ward" userId="6da7c2dd-8e2e-469f-a216-c384312e2a2d" providerId="ADAL" clId="{A55FED72-FD22-4FD5-83D4-D1B2F6C10D33}" dt="2019-11-01T01:24:35.224" v="8248" actId="26606"/>
          <ac:spMkLst>
            <pc:docMk/>
            <pc:sldMk cId="689629222" sldId="11092"/>
            <ac:spMk id="71" creationId="{AF5614C6-07E1-4EEA-A996-15597A81E55F}"/>
          </ac:spMkLst>
        </pc:spChg>
        <pc:spChg chg="add del mod">
          <ac:chgData name="Bob Ward" userId="6da7c2dd-8e2e-469f-a216-c384312e2a2d" providerId="ADAL" clId="{A55FED72-FD22-4FD5-83D4-D1B2F6C10D33}" dt="2019-11-01T01:51:17.933" v="8384" actId="26606"/>
          <ac:spMkLst>
            <pc:docMk/>
            <pc:sldMk cId="689629222" sldId="11092"/>
            <ac:spMk id="75" creationId="{E2080328-7899-47D9-BBEC-793D89F48F6C}"/>
          </ac:spMkLst>
        </pc:spChg>
        <pc:spChg chg="add mod">
          <ac:chgData name="Bob Ward" userId="6da7c2dd-8e2e-469f-a216-c384312e2a2d" providerId="ADAL" clId="{A55FED72-FD22-4FD5-83D4-D1B2F6C10D33}" dt="2019-11-02T00:03:02.223" v="9763" actId="14100"/>
          <ac:spMkLst>
            <pc:docMk/>
            <pc:sldMk cId="689629222" sldId="11092"/>
            <ac:spMk id="141" creationId="{D50E3849-8210-46AE-9603-D56D36A6A2B0}"/>
          </ac:spMkLst>
        </pc:spChg>
        <pc:picChg chg="add del mod">
          <ac:chgData name="Bob Ward" userId="6da7c2dd-8e2e-469f-a216-c384312e2a2d" providerId="ADAL" clId="{A55FED72-FD22-4FD5-83D4-D1B2F6C10D33}" dt="2019-11-01T01:24:38.619" v="8251" actId="478"/>
          <ac:picMkLst>
            <pc:docMk/>
            <pc:sldMk cId="689629222" sldId="11092"/>
            <ac:picMk id="5122" creationId="{4B9BC154-B6A2-4736-AB64-85C13626834B}"/>
          </ac:picMkLst>
        </pc:picChg>
        <pc:picChg chg="add del">
          <ac:chgData name="Bob Ward" userId="6da7c2dd-8e2e-469f-a216-c384312e2a2d" providerId="ADAL" clId="{A55FED72-FD22-4FD5-83D4-D1B2F6C10D33}" dt="2019-11-01T01:24:42.336" v="8253"/>
          <ac:picMkLst>
            <pc:docMk/>
            <pc:sldMk cId="689629222" sldId="11092"/>
            <ac:picMk id="5124" creationId="{E36F432E-1FDA-414C-B376-3BCC18AF1579}"/>
          </ac:picMkLst>
        </pc:picChg>
        <pc:picChg chg="add del mod">
          <ac:chgData name="Bob Ward" userId="6da7c2dd-8e2e-469f-a216-c384312e2a2d" providerId="ADAL" clId="{A55FED72-FD22-4FD5-83D4-D1B2F6C10D33}" dt="2019-11-01T01:51:12.624" v="8382" actId="478"/>
          <ac:picMkLst>
            <pc:docMk/>
            <pc:sldMk cId="689629222" sldId="11092"/>
            <ac:picMk id="5126" creationId="{26A18622-C94C-4C2D-A9DA-36522EDBBBA3}"/>
          </ac:picMkLst>
        </pc:picChg>
        <pc:picChg chg="add mod">
          <ac:chgData name="Bob Ward" userId="6da7c2dd-8e2e-469f-a216-c384312e2a2d" providerId="ADAL" clId="{A55FED72-FD22-4FD5-83D4-D1B2F6C10D33}" dt="2019-11-01T01:51:38.701" v="8389" actId="1076"/>
          <ac:picMkLst>
            <pc:docMk/>
            <pc:sldMk cId="689629222" sldId="11092"/>
            <ac:picMk id="5128" creationId="{EAF1A324-516B-4D04-BA5D-A786C56DFB65}"/>
          </ac:picMkLst>
        </pc:picChg>
      </pc:sldChg>
      <pc:sldChg chg="addSp delSp modSp ord modAnim">
        <pc:chgData name="Bob Ward" userId="6da7c2dd-8e2e-469f-a216-c384312e2a2d" providerId="ADAL" clId="{A55FED72-FD22-4FD5-83D4-D1B2F6C10D33}" dt="2019-11-03T18:31:22.868" v="11393"/>
        <pc:sldMkLst>
          <pc:docMk/>
          <pc:sldMk cId="3212827133" sldId="11093"/>
        </pc:sldMkLst>
        <pc:spChg chg="del mod">
          <ac:chgData name="Bob Ward" userId="6da7c2dd-8e2e-469f-a216-c384312e2a2d" providerId="ADAL" clId="{A55FED72-FD22-4FD5-83D4-D1B2F6C10D33}" dt="2019-11-01T00:02:46.291" v="7078" actId="12084"/>
          <ac:spMkLst>
            <pc:docMk/>
            <pc:sldMk cId="3212827133" sldId="11093"/>
            <ac:spMk id="2" creationId="{B9F2067A-4C00-423E-ABC4-C25CC95A2B78}"/>
          </ac:spMkLst>
        </pc:spChg>
        <pc:spChg chg="mod">
          <ac:chgData name="Bob Ward" userId="6da7c2dd-8e2e-469f-a216-c384312e2a2d" providerId="ADAL" clId="{A55FED72-FD22-4FD5-83D4-D1B2F6C10D33}" dt="2019-11-01T00:02:29.889" v="7076" actId="1076"/>
          <ac:spMkLst>
            <pc:docMk/>
            <pc:sldMk cId="3212827133" sldId="11093"/>
            <ac:spMk id="3" creationId="{A00C2AD4-948A-47A4-8C20-9EE4A2E952A5}"/>
          </ac:spMkLst>
        </pc:spChg>
        <pc:spChg chg="add del">
          <ac:chgData name="Bob Ward" userId="6da7c2dd-8e2e-469f-a216-c384312e2a2d" providerId="ADAL" clId="{A55FED72-FD22-4FD5-83D4-D1B2F6C10D33}" dt="2019-11-01T00:21:23.390" v="7202"/>
          <ac:spMkLst>
            <pc:docMk/>
            <pc:sldMk cId="3212827133" sldId="11093"/>
            <ac:spMk id="6" creationId="{D3EDE221-5FA2-4208-B569-BD6E34C3C33F}"/>
          </ac:spMkLst>
        </pc:spChg>
        <pc:spChg chg="add del">
          <ac:chgData name="Bob Ward" userId="6da7c2dd-8e2e-469f-a216-c384312e2a2d" providerId="ADAL" clId="{A55FED72-FD22-4FD5-83D4-D1B2F6C10D33}" dt="2019-11-01T00:21:46.348" v="7204"/>
          <ac:spMkLst>
            <pc:docMk/>
            <pc:sldMk cId="3212827133" sldId="11093"/>
            <ac:spMk id="7" creationId="{2C39F9EF-B463-4BA4-80F2-35E811E1E4B2}"/>
          </ac:spMkLst>
        </pc:spChg>
        <pc:spChg chg="add">
          <ac:chgData name="Bob Ward" userId="6da7c2dd-8e2e-469f-a216-c384312e2a2d" providerId="ADAL" clId="{A55FED72-FD22-4FD5-83D4-D1B2F6C10D33}" dt="2019-11-01T00:21:47.828" v="7205"/>
          <ac:spMkLst>
            <pc:docMk/>
            <pc:sldMk cId="3212827133" sldId="11093"/>
            <ac:spMk id="8" creationId="{C56A4059-682D-4A28-B6F7-EEC8405A8899}"/>
          </ac:spMkLst>
        </pc:spChg>
        <pc:graphicFrameChg chg="add mod">
          <ac:chgData name="Bob Ward" userId="6da7c2dd-8e2e-469f-a216-c384312e2a2d" providerId="ADAL" clId="{A55FED72-FD22-4FD5-83D4-D1B2F6C10D33}" dt="2019-11-01T00:38:32.554" v="7255" actId="12789"/>
          <ac:graphicFrameMkLst>
            <pc:docMk/>
            <pc:sldMk cId="3212827133" sldId="11093"/>
            <ac:graphicFrameMk id="4" creationId="{7E660C86-B90F-46B2-8F54-5ADBBE54A414}"/>
          </ac:graphicFrameMkLst>
        </pc:graphicFrameChg>
        <pc:picChg chg="add mod">
          <ac:chgData name="Bob Ward" userId="6da7c2dd-8e2e-469f-a216-c384312e2a2d" providerId="ADAL" clId="{A55FED72-FD22-4FD5-83D4-D1B2F6C10D33}" dt="2019-11-01T00:38:44.729" v="7257" actId="12789"/>
          <ac:picMkLst>
            <pc:docMk/>
            <pc:sldMk cId="3212827133" sldId="11093"/>
            <ac:picMk id="5" creationId="{D43D080C-ACE9-4507-827F-A6B5419F12D4}"/>
          </ac:picMkLst>
        </pc:picChg>
        <pc:picChg chg="add mod">
          <ac:chgData name="Bob Ward" userId="6da7c2dd-8e2e-469f-a216-c384312e2a2d" providerId="ADAL" clId="{A55FED72-FD22-4FD5-83D4-D1B2F6C10D33}" dt="2019-11-01T00:38:44.729" v="7257" actId="12789"/>
          <ac:picMkLst>
            <pc:docMk/>
            <pc:sldMk cId="3212827133" sldId="11093"/>
            <ac:picMk id="17" creationId="{127D06BF-FBD3-490F-9B94-B89391BFD25C}"/>
          </ac:picMkLst>
        </pc:picChg>
        <pc:picChg chg="add del mod">
          <ac:chgData name="Bob Ward" userId="6da7c2dd-8e2e-469f-a216-c384312e2a2d" providerId="ADAL" clId="{A55FED72-FD22-4FD5-83D4-D1B2F6C10D33}" dt="2019-11-01T00:17:10.455" v="7173" actId="478"/>
          <ac:picMkLst>
            <pc:docMk/>
            <pc:sldMk cId="3212827133" sldId="11093"/>
            <ac:picMk id="3074" creationId="{26DEA7CC-1EF8-4B47-919E-502D60720D2D}"/>
          </ac:picMkLst>
        </pc:picChg>
        <pc:picChg chg="add mod">
          <ac:chgData name="Bob Ward" userId="6da7c2dd-8e2e-469f-a216-c384312e2a2d" providerId="ADAL" clId="{A55FED72-FD22-4FD5-83D4-D1B2F6C10D33}" dt="2019-11-01T00:38:44.729" v="7257" actId="12789"/>
          <ac:picMkLst>
            <pc:docMk/>
            <pc:sldMk cId="3212827133" sldId="11093"/>
            <ac:picMk id="3076" creationId="{E2837624-9B7A-4CE8-8D9D-3AC1DE62D78A}"/>
          </ac:picMkLst>
        </pc:picChg>
        <pc:picChg chg="add del mod">
          <ac:chgData name="Bob Ward" userId="6da7c2dd-8e2e-469f-a216-c384312e2a2d" providerId="ADAL" clId="{A55FED72-FD22-4FD5-83D4-D1B2F6C10D33}" dt="2019-11-01T00:42:45.120" v="7295" actId="478"/>
          <ac:picMkLst>
            <pc:docMk/>
            <pc:sldMk cId="3212827133" sldId="11093"/>
            <ac:picMk id="3078" creationId="{00C0F3BD-0D4A-4895-9486-FFA51B90D8AC}"/>
          </ac:picMkLst>
        </pc:picChg>
        <pc:picChg chg="add mod">
          <ac:chgData name="Bob Ward" userId="6da7c2dd-8e2e-469f-a216-c384312e2a2d" providerId="ADAL" clId="{A55FED72-FD22-4FD5-83D4-D1B2F6C10D33}" dt="2019-11-01T00:38:44.729" v="7257" actId="12789"/>
          <ac:picMkLst>
            <pc:docMk/>
            <pc:sldMk cId="3212827133" sldId="11093"/>
            <ac:picMk id="3080" creationId="{E23437AF-8E2E-40B1-94E7-DB8EDC0788BF}"/>
          </ac:picMkLst>
        </pc:picChg>
        <pc:picChg chg="add mod">
          <ac:chgData name="Bob Ward" userId="6da7c2dd-8e2e-469f-a216-c384312e2a2d" providerId="ADAL" clId="{A55FED72-FD22-4FD5-83D4-D1B2F6C10D33}" dt="2019-11-01T00:38:44.729" v="7257" actId="12789"/>
          <ac:picMkLst>
            <pc:docMk/>
            <pc:sldMk cId="3212827133" sldId="11093"/>
            <ac:picMk id="3082" creationId="{74CA3496-7A94-4AF4-953D-D44E9D2B3C1A}"/>
          </ac:picMkLst>
        </pc:picChg>
        <pc:picChg chg="add mod">
          <ac:chgData name="Bob Ward" userId="6da7c2dd-8e2e-469f-a216-c384312e2a2d" providerId="ADAL" clId="{A55FED72-FD22-4FD5-83D4-D1B2F6C10D33}" dt="2019-11-01T00:38:44.729" v="7257" actId="12789"/>
          <ac:picMkLst>
            <pc:docMk/>
            <pc:sldMk cId="3212827133" sldId="11093"/>
            <ac:picMk id="3084" creationId="{5BA7FB67-E150-41CE-BAA3-208B3F9E9C1A}"/>
          </ac:picMkLst>
        </pc:picChg>
        <pc:picChg chg="add mod">
          <ac:chgData name="Bob Ward" userId="6da7c2dd-8e2e-469f-a216-c384312e2a2d" providerId="ADAL" clId="{A55FED72-FD22-4FD5-83D4-D1B2F6C10D33}" dt="2019-11-01T00:38:44.729" v="7257" actId="12789"/>
          <ac:picMkLst>
            <pc:docMk/>
            <pc:sldMk cId="3212827133" sldId="11093"/>
            <ac:picMk id="3086" creationId="{F4C06726-639B-48E5-A791-116C2B266D90}"/>
          </ac:picMkLst>
        </pc:picChg>
        <pc:picChg chg="add mod">
          <ac:chgData name="Bob Ward" userId="6da7c2dd-8e2e-469f-a216-c384312e2a2d" providerId="ADAL" clId="{A55FED72-FD22-4FD5-83D4-D1B2F6C10D33}" dt="2019-11-01T00:38:44.729" v="7257" actId="12789"/>
          <ac:picMkLst>
            <pc:docMk/>
            <pc:sldMk cId="3212827133" sldId="11093"/>
            <ac:picMk id="3094" creationId="{965BB883-E532-4B36-B8C2-D6F27E4AEE61}"/>
          </ac:picMkLst>
        </pc:picChg>
        <pc:picChg chg="add mod">
          <ac:chgData name="Bob Ward" userId="6da7c2dd-8e2e-469f-a216-c384312e2a2d" providerId="ADAL" clId="{A55FED72-FD22-4FD5-83D4-D1B2F6C10D33}" dt="2019-11-01T00:38:44.729" v="7257" actId="12789"/>
          <ac:picMkLst>
            <pc:docMk/>
            <pc:sldMk cId="3212827133" sldId="11093"/>
            <ac:picMk id="3096" creationId="{77278781-D086-4530-A041-062281F63B08}"/>
          </ac:picMkLst>
        </pc:picChg>
        <pc:picChg chg="add del">
          <ac:chgData name="Bob Ward" userId="6da7c2dd-8e2e-469f-a216-c384312e2a2d" providerId="ADAL" clId="{A55FED72-FD22-4FD5-83D4-D1B2F6C10D33}" dt="2019-11-01T00:25:18.155" v="7219"/>
          <ac:picMkLst>
            <pc:docMk/>
            <pc:sldMk cId="3212827133" sldId="11093"/>
            <ac:picMk id="3098" creationId="{0753043C-704F-4495-B7EE-98AE9E93426E}"/>
          </ac:picMkLst>
        </pc:picChg>
        <pc:picChg chg="add del">
          <ac:chgData name="Bob Ward" userId="6da7c2dd-8e2e-469f-a216-c384312e2a2d" providerId="ADAL" clId="{A55FED72-FD22-4FD5-83D4-D1B2F6C10D33}" dt="2019-11-01T00:25:57.735" v="7221"/>
          <ac:picMkLst>
            <pc:docMk/>
            <pc:sldMk cId="3212827133" sldId="11093"/>
            <ac:picMk id="3100" creationId="{3151916A-B7DD-4A5F-AAC4-5B1152D5825C}"/>
          </ac:picMkLst>
        </pc:picChg>
        <pc:picChg chg="add mod">
          <ac:chgData name="Bob Ward" userId="6da7c2dd-8e2e-469f-a216-c384312e2a2d" providerId="ADAL" clId="{A55FED72-FD22-4FD5-83D4-D1B2F6C10D33}" dt="2019-11-01T00:38:44.729" v="7257" actId="12789"/>
          <ac:picMkLst>
            <pc:docMk/>
            <pc:sldMk cId="3212827133" sldId="11093"/>
            <ac:picMk id="3102" creationId="{31485CA2-E7FD-4775-9DC8-6B69CF463689}"/>
          </ac:picMkLst>
        </pc:picChg>
        <pc:picChg chg="add mod">
          <ac:chgData name="Bob Ward" userId="6da7c2dd-8e2e-469f-a216-c384312e2a2d" providerId="ADAL" clId="{A55FED72-FD22-4FD5-83D4-D1B2F6C10D33}" dt="2019-11-01T00:38:44.729" v="7257" actId="12789"/>
          <ac:picMkLst>
            <pc:docMk/>
            <pc:sldMk cId="3212827133" sldId="11093"/>
            <ac:picMk id="3104" creationId="{D7CE564C-99BE-4682-9475-DE07773F8C35}"/>
          </ac:picMkLst>
        </pc:picChg>
      </pc:sldChg>
      <pc:sldChg chg="modSp">
        <pc:chgData name="Bob Ward" userId="6da7c2dd-8e2e-469f-a216-c384312e2a2d" providerId="ADAL" clId="{A55FED72-FD22-4FD5-83D4-D1B2F6C10D33}" dt="2019-11-03T17:02:35.130" v="10448" actId="1076"/>
        <pc:sldMkLst>
          <pc:docMk/>
          <pc:sldMk cId="1152359275" sldId="11094"/>
        </pc:sldMkLst>
        <pc:spChg chg="mod">
          <ac:chgData name="Bob Ward" userId="6da7c2dd-8e2e-469f-a216-c384312e2a2d" providerId="ADAL" clId="{A55FED72-FD22-4FD5-83D4-D1B2F6C10D33}" dt="2019-11-03T17:02:29.662" v="10446" actId="207"/>
          <ac:spMkLst>
            <pc:docMk/>
            <pc:sldMk cId="1152359275" sldId="11094"/>
            <ac:spMk id="36" creationId="{967C358C-BEA7-495A-8778-D2F2CF0EA71D}"/>
          </ac:spMkLst>
        </pc:spChg>
        <pc:spChg chg="mod">
          <ac:chgData name="Bob Ward" userId="6da7c2dd-8e2e-469f-a216-c384312e2a2d" providerId="ADAL" clId="{A55FED72-FD22-4FD5-83D4-D1B2F6C10D33}" dt="2019-11-03T17:01:52.009" v="10437" actId="207"/>
          <ac:spMkLst>
            <pc:docMk/>
            <pc:sldMk cId="1152359275" sldId="11094"/>
            <ac:spMk id="37" creationId="{D19069A3-9173-45C5-8278-7B6B9781B364}"/>
          </ac:spMkLst>
        </pc:spChg>
        <pc:spChg chg="mod">
          <ac:chgData name="Bob Ward" userId="6da7c2dd-8e2e-469f-a216-c384312e2a2d" providerId="ADAL" clId="{A55FED72-FD22-4FD5-83D4-D1B2F6C10D33}" dt="2019-11-03T17:02:33.495" v="10447" actId="1076"/>
          <ac:spMkLst>
            <pc:docMk/>
            <pc:sldMk cId="1152359275" sldId="11094"/>
            <ac:spMk id="38" creationId="{D3565714-A471-4731-B69A-2DC9BF24740E}"/>
          </ac:spMkLst>
        </pc:spChg>
        <pc:picChg chg="mod">
          <ac:chgData name="Bob Ward" userId="6da7c2dd-8e2e-469f-a216-c384312e2a2d" providerId="ADAL" clId="{A55FED72-FD22-4FD5-83D4-D1B2F6C10D33}" dt="2019-11-03T17:02:35.130" v="10448" actId="1076"/>
          <ac:picMkLst>
            <pc:docMk/>
            <pc:sldMk cId="1152359275" sldId="11094"/>
            <ac:picMk id="26" creationId="{A7732519-D360-4474-931E-C888D6F2E0A1}"/>
          </ac:picMkLst>
        </pc:picChg>
        <pc:picChg chg="mod">
          <ac:chgData name="Bob Ward" userId="6da7c2dd-8e2e-469f-a216-c384312e2a2d" providerId="ADAL" clId="{A55FED72-FD22-4FD5-83D4-D1B2F6C10D33}" dt="2019-11-03T17:02:12.211" v="10443"/>
          <ac:picMkLst>
            <pc:docMk/>
            <pc:sldMk cId="1152359275" sldId="11094"/>
            <ac:picMk id="27" creationId="{C6415320-6FF6-4D38-B97D-5DD6905273D9}"/>
          </ac:picMkLst>
        </pc:picChg>
        <pc:picChg chg="mod">
          <ac:chgData name="Bob Ward" userId="6da7c2dd-8e2e-469f-a216-c384312e2a2d" providerId="ADAL" clId="{A55FED72-FD22-4FD5-83D4-D1B2F6C10D33}" dt="2019-11-03T17:02:02.915" v="10440"/>
          <ac:picMkLst>
            <pc:docMk/>
            <pc:sldMk cId="1152359275" sldId="11094"/>
            <ac:picMk id="28" creationId="{0F49A20B-DE23-473B-A0A3-9568F76C816C}"/>
          </ac:picMkLst>
        </pc:picChg>
        <pc:picChg chg="mod">
          <ac:chgData name="Bob Ward" userId="6da7c2dd-8e2e-469f-a216-c384312e2a2d" providerId="ADAL" clId="{A55FED72-FD22-4FD5-83D4-D1B2F6C10D33}" dt="2019-11-03T17:01:31.909" v="10432"/>
          <ac:picMkLst>
            <pc:docMk/>
            <pc:sldMk cId="1152359275" sldId="11094"/>
            <ac:picMk id="29" creationId="{D8282072-1489-48F3-8AF1-6FD26ABDB78B}"/>
          </ac:picMkLst>
        </pc:picChg>
        <pc:picChg chg="mod">
          <ac:chgData name="Bob Ward" userId="6da7c2dd-8e2e-469f-a216-c384312e2a2d" providerId="ADAL" clId="{A55FED72-FD22-4FD5-83D4-D1B2F6C10D33}" dt="2019-11-03T17:01:39.204" v="10434"/>
          <ac:picMkLst>
            <pc:docMk/>
            <pc:sldMk cId="1152359275" sldId="11094"/>
            <ac:picMk id="30" creationId="{0B1C3A9F-449B-420E-B947-2A8AB5C3CC46}"/>
          </ac:picMkLst>
        </pc:picChg>
        <pc:picChg chg="mod">
          <ac:chgData name="Bob Ward" userId="6da7c2dd-8e2e-469f-a216-c384312e2a2d" providerId="ADAL" clId="{A55FED72-FD22-4FD5-83D4-D1B2F6C10D33}" dt="2019-11-03T17:02:08.313" v="10442"/>
          <ac:picMkLst>
            <pc:docMk/>
            <pc:sldMk cId="1152359275" sldId="11094"/>
            <ac:picMk id="31" creationId="{834723E8-A701-4480-AB8B-FE64F1A76950}"/>
          </ac:picMkLst>
        </pc:picChg>
        <pc:picChg chg="mod">
          <ac:chgData name="Bob Ward" userId="6da7c2dd-8e2e-469f-a216-c384312e2a2d" providerId="ADAL" clId="{A55FED72-FD22-4FD5-83D4-D1B2F6C10D33}" dt="2019-11-03T17:02:15.354" v="10444"/>
          <ac:picMkLst>
            <pc:docMk/>
            <pc:sldMk cId="1152359275" sldId="11094"/>
            <ac:picMk id="32" creationId="{1D947D0C-8FC9-4E9E-B2CB-D3A67B5A162E}"/>
          </ac:picMkLst>
        </pc:picChg>
        <pc:picChg chg="mod">
          <ac:chgData name="Bob Ward" userId="6da7c2dd-8e2e-469f-a216-c384312e2a2d" providerId="ADAL" clId="{A55FED72-FD22-4FD5-83D4-D1B2F6C10D33}" dt="2019-11-03T17:01:23.085" v="10430"/>
          <ac:picMkLst>
            <pc:docMk/>
            <pc:sldMk cId="1152359275" sldId="11094"/>
            <ac:picMk id="33" creationId="{23564FD2-F9EE-42D1-9EC4-24E394F174F4}"/>
          </ac:picMkLst>
        </pc:picChg>
      </pc:sldChg>
      <pc:sldChg chg="addSp delSp modSp modAnim">
        <pc:chgData name="Bob Ward" userId="6da7c2dd-8e2e-469f-a216-c384312e2a2d" providerId="ADAL" clId="{A55FED72-FD22-4FD5-83D4-D1B2F6C10D33}" dt="2019-11-03T17:10:19.844" v="10530" actId="1076"/>
        <pc:sldMkLst>
          <pc:docMk/>
          <pc:sldMk cId="2787944093" sldId="11096"/>
        </pc:sldMkLst>
        <pc:spChg chg="add mod">
          <ac:chgData name="Bob Ward" userId="6da7c2dd-8e2e-469f-a216-c384312e2a2d" providerId="ADAL" clId="{A55FED72-FD22-4FD5-83D4-D1B2F6C10D33}" dt="2019-11-03T17:10:19.844" v="10530" actId="1076"/>
          <ac:spMkLst>
            <pc:docMk/>
            <pc:sldMk cId="2787944093" sldId="11096"/>
            <ac:spMk id="5" creationId="{739D71DB-287D-4ED1-9B08-628B7581F6D8}"/>
          </ac:spMkLst>
        </pc:spChg>
        <pc:spChg chg="add mod">
          <ac:chgData name="Bob Ward" userId="6da7c2dd-8e2e-469f-a216-c384312e2a2d" providerId="ADAL" clId="{A55FED72-FD22-4FD5-83D4-D1B2F6C10D33}" dt="2019-11-03T17:09:12.847" v="10516" actId="1076"/>
          <ac:spMkLst>
            <pc:docMk/>
            <pc:sldMk cId="2787944093" sldId="11096"/>
            <ac:spMk id="6" creationId="{0C7AF7DA-F464-4DE8-92EF-9B821DBA3CFC}"/>
          </ac:spMkLst>
        </pc:spChg>
        <pc:spChg chg="add mod">
          <ac:chgData name="Bob Ward" userId="6da7c2dd-8e2e-469f-a216-c384312e2a2d" providerId="ADAL" clId="{A55FED72-FD22-4FD5-83D4-D1B2F6C10D33}" dt="2019-11-03T17:09:12.847" v="10516" actId="1076"/>
          <ac:spMkLst>
            <pc:docMk/>
            <pc:sldMk cId="2787944093" sldId="11096"/>
            <ac:spMk id="13" creationId="{80FE72E1-9295-4FBA-AEA3-BBBEC7D2956D}"/>
          </ac:spMkLst>
        </pc:spChg>
        <pc:spChg chg="add mod">
          <ac:chgData name="Bob Ward" userId="6da7c2dd-8e2e-469f-a216-c384312e2a2d" providerId="ADAL" clId="{A55FED72-FD22-4FD5-83D4-D1B2F6C10D33}" dt="2019-11-03T17:10:13.687" v="10526" actId="1076"/>
          <ac:spMkLst>
            <pc:docMk/>
            <pc:sldMk cId="2787944093" sldId="11096"/>
            <ac:spMk id="25" creationId="{69D63120-3D31-4B40-93E3-2DF0180C43D1}"/>
          </ac:spMkLst>
        </pc:spChg>
        <pc:grpChg chg="add del">
          <ac:chgData name="Bob Ward" userId="6da7c2dd-8e2e-469f-a216-c384312e2a2d" providerId="ADAL" clId="{A55FED72-FD22-4FD5-83D4-D1B2F6C10D33}" dt="2019-11-03T17:08:45.233" v="10509"/>
          <ac:grpSpMkLst>
            <pc:docMk/>
            <pc:sldMk cId="2787944093" sldId="11096"/>
            <ac:grpSpMk id="15" creationId="{0939F55C-78EC-42FA-A905-997B21B61E41}"/>
          </ac:grpSpMkLst>
        </pc:grpChg>
        <pc:grpChg chg="add del">
          <ac:chgData name="Bob Ward" userId="6da7c2dd-8e2e-469f-a216-c384312e2a2d" providerId="ADAL" clId="{A55FED72-FD22-4FD5-83D4-D1B2F6C10D33}" dt="2019-11-03T17:08:46.858" v="10511"/>
          <ac:grpSpMkLst>
            <pc:docMk/>
            <pc:sldMk cId="2787944093" sldId="11096"/>
            <ac:grpSpMk id="18" creationId="{22F67105-841A-4C96-969D-E1CEC9A46E0D}"/>
          </ac:grpSpMkLst>
        </pc:grpChg>
        <pc:picChg chg="add del mod">
          <ac:chgData name="Bob Ward" userId="6da7c2dd-8e2e-469f-a216-c384312e2a2d" providerId="ADAL" clId="{A55FED72-FD22-4FD5-83D4-D1B2F6C10D33}" dt="2019-11-03T17:04:03.441" v="10455" actId="478"/>
          <ac:picMkLst>
            <pc:docMk/>
            <pc:sldMk cId="2787944093" sldId="11096"/>
            <ac:picMk id="3" creationId="{CAE90785-0833-42E9-974E-4C263E5BE7B4}"/>
          </ac:picMkLst>
        </pc:picChg>
        <pc:picChg chg="add mod">
          <ac:chgData name="Bob Ward" userId="6da7c2dd-8e2e-469f-a216-c384312e2a2d" providerId="ADAL" clId="{A55FED72-FD22-4FD5-83D4-D1B2F6C10D33}" dt="2019-11-03T17:09:12.847" v="10516" actId="1076"/>
          <ac:picMkLst>
            <pc:docMk/>
            <pc:sldMk cId="2787944093" sldId="11096"/>
            <ac:picMk id="4" creationId="{6A31CCBA-84B7-49C6-99CF-5B7794FF3895}"/>
          </ac:picMkLst>
        </pc:picChg>
        <pc:picChg chg="add mod">
          <ac:chgData name="Bob Ward" userId="6da7c2dd-8e2e-469f-a216-c384312e2a2d" providerId="ADAL" clId="{A55FED72-FD22-4FD5-83D4-D1B2F6C10D33}" dt="2019-11-03T17:09:12.847" v="10516" actId="1076"/>
          <ac:picMkLst>
            <pc:docMk/>
            <pc:sldMk cId="2787944093" sldId="11096"/>
            <ac:picMk id="11" creationId="{C845BC5E-07EC-4E3F-96AA-B6956C3D83AC}"/>
          </ac:picMkLst>
        </pc:picChg>
        <pc:picChg chg="add mod">
          <ac:chgData name="Bob Ward" userId="6da7c2dd-8e2e-469f-a216-c384312e2a2d" providerId="ADAL" clId="{A55FED72-FD22-4FD5-83D4-D1B2F6C10D33}" dt="2019-11-03T17:09:12.847" v="10516" actId="1076"/>
          <ac:picMkLst>
            <pc:docMk/>
            <pc:sldMk cId="2787944093" sldId="11096"/>
            <ac:picMk id="12" creationId="{F7979DBD-5F04-472F-9541-A8257EF6A885}"/>
          </ac:picMkLst>
        </pc:picChg>
        <pc:picChg chg="add mod">
          <ac:chgData name="Bob Ward" userId="6da7c2dd-8e2e-469f-a216-c384312e2a2d" providerId="ADAL" clId="{A55FED72-FD22-4FD5-83D4-D1B2F6C10D33}" dt="2019-11-03T17:09:12.847" v="10516" actId="1076"/>
          <ac:picMkLst>
            <pc:docMk/>
            <pc:sldMk cId="2787944093" sldId="11096"/>
            <ac:picMk id="14" creationId="{A4043456-B9CC-4E62-A510-A692DEDD113C}"/>
          </ac:picMkLst>
        </pc:picChg>
        <pc:picChg chg="add mod">
          <ac:chgData name="Bob Ward" userId="6da7c2dd-8e2e-469f-a216-c384312e2a2d" providerId="ADAL" clId="{A55FED72-FD22-4FD5-83D4-D1B2F6C10D33}" dt="2019-11-03T17:09:12.847" v="10516" actId="1076"/>
          <ac:picMkLst>
            <pc:docMk/>
            <pc:sldMk cId="2787944093" sldId="11096"/>
            <ac:picMk id="21" creationId="{4863EAB7-C19B-4D12-A4F3-79C387716A19}"/>
          </ac:picMkLst>
        </pc:picChg>
        <pc:picChg chg="add mod">
          <ac:chgData name="Bob Ward" userId="6da7c2dd-8e2e-469f-a216-c384312e2a2d" providerId="ADAL" clId="{A55FED72-FD22-4FD5-83D4-D1B2F6C10D33}" dt="2019-11-03T17:10:12.943" v="10525" actId="1076"/>
          <ac:picMkLst>
            <pc:docMk/>
            <pc:sldMk cId="2787944093" sldId="11096"/>
            <ac:picMk id="22" creationId="{BCC1A054-121E-4963-A536-B61FFBACAFE4}"/>
          </ac:picMkLst>
        </pc:picChg>
        <pc:picChg chg="add mod">
          <ac:chgData name="Bob Ward" userId="6da7c2dd-8e2e-469f-a216-c384312e2a2d" providerId="ADAL" clId="{A55FED72-FD22-4FD5-83D4-D1B2F6C10D33}" dt="2019-11-03T17:10:10.809" v="10523" actId="1076"/>
          <ac:picMkLst>
            <pc:docMk/>
            <pc:sldMk cId="2787944093" sldId="11096"/>
            <ac:picMk id="23" creationId="{91E08299-31C5-49D3-8EFA-3F3D94A7F7A9}"/>
          </ac:picMkLst>
        </pc:picChg>
        <pc:picChg chg="add mod">
          <ac:chgData name="Bob Ward" userId="6da7c2dd-8e2e-469f-a216-c384312e2a2d" providerId="ADAL" clId="{A55FED72-FD22-4FD5-83D4-D1B2F6C10D33}" dt="2019-11-03T17:10:09.581" v="10522" actId="1076"/>
          <ac:picMkLst>
            <pc:docMk/>
            <pc:sldMk cId="2787944093" sldId="11096"/>
            <ac:picMk id="24" creationId="{71F3BF71-37FD-4DDC-8C5D-31E6AA69D623}"/>
          </ac:picMkLst>
        </pc:picChg>
        <pc:picChg chg="add del">
          <ac:chgData name="Bob Ward" userId="6da7c2dd-8e2e-469f-a216-c384312e2a2d" providerId="ADAL" clId="{A55FED72-FD22-4FD5-83D4-D1B2F6C10D33}" dt="2019-11-03T17:04:31.748" v="10457"/>
          <ac:picMkLst>
            <pc:docMk/>
            <pc:sldMk cId="2787944093" sldId="11096"/>
            <ac:picMk id="1026" creationId="{B4B73613-7459-47F8-867B-D1FE1A369164}"/>
          </ac:picMkLst>
        </pc:picChg>
        <pc:picChg chg="add del">
          <ac:chgData name="Bob Ward" userId="6da7c2dd-8e2e-469f-a216-c384312e2a2d" providerId="ADAL" clId="{A55FED72-FD22-4FD5-83D4-D1B2F6C10D33}" dt="2019-11-03T17:04:43.767" v="10459"/>
          <ac:picMkLst>
            <pc:docMk/>
            <pc:sldMk cId="2787944093" sldId="11096"/>
            <ac:picMk id="1028" creationId="{C4FE4CF7-76C1-4035-9F59-23B70FCCD49E}"/>
          </ac:picMkLst>
        </pc:picChg>
        <pc:picChg chg="add del">
          <ac:chgData name="Bob Ward" userId="6da7c2dd-8e2e-469f-a216-c384312e2a2d" providerId="ADAL" clId="{A55FED72-FD22-4FD5-83D4-D1B2F6C10D33}" dt="2019-11-03T17:04:55.814" v="10461"/>
          <ac:picMkLst>
            <pc:docMk/>
            <pc:sldMk cId="2787944093" sldId="11096"/>
            <ac:picMk id="1030" creationId="{3E0D2D80-7AD1-4ADC-8879-E12B4F9EAF47}"/>
          </ac:picMkLst>
        </pc:picChg>
        <pc:picChg chg="add mod">
          <ac:chgData name="Bob Ward" userId="6da7c2dd-8e2e-469f-a216-c384312e2a2d" providerId="ADAL" clId="{A55FED72-FD22-4FD5-83D4-D1B2F6C10D33}" dt="2019-11-03T17:09:12.847" v="10516" actId="1076"/>
          <ac:picMkLst>
            <pc:docMk/>
            <pc:sldMk cId="2787944093" sldId="11096"/>
            <ac:picMk id="1032" creationId="{0FA17612-B0E5-4238-AA8E-3A8A6EC56C1E}"/>
          </ac:picMkLst>
        </pc:picChg>
      </pc:sldChg>
      <pc:sldChg chg="modSp">
        <pc:chgData name="Bob Ward" userId="6da7c2dd-8e2e-469f-a216-c384312e2a2d" providerId="ADAL" clId="{A55FED72-FD22-4FD5-83D4-D1B2F6C10D33}" dt="2019-10-31T21:34:36.071" v="6444" actId="20577"/>
        <pc:sldMkLst>
          <pc:docMk/>
          <pc:sldMk cId="2977933913" sldId="11097"/>
        </pc:sldMkLst>
        <pc:spChg chg="mod">
          <ac:chgData name="Bob Ward" userId="6da7c2dd-8e2e-469f-a216-c384312e2a2d" providerId="ADAL" clId="{A55FED72-FD22-4FD5-83D4-D1B2F6C10D33}" dt="2019-10-31T21:34:36.071" v="6444" actId="20577"/>
          <ac:spMkLst>
            <pc:docMk/>
            <pc:sldMk cId="2977933913" sldId="11097"/>
            <ac:spMk id="2" creationId="{1FCFBE54-BD0D-4A9B-81FE-F32CBB3A1834}"/>
          </ac:spMkLst>
        </pc:spChg>
      </pc:sldChg>
      <pc:sldChg chg="addSp delSp modSp">
        <pc:chgData name="Bob Ward" userId="6da7c2dd-8e2e-469f-a216-c384312e2a2d" providerId="ADAL" clId="{A55FED72-FD22-4FD5-83D4-D1B2F6C10D33}" dt="2019-11-03T17:35:52.156" v="10667" actId="1076"/>
        <pc:sldMkLst>
          <pc:docMk/>
          <pc:sldMk cId="968065254" sldId="11098"/>
        </pc:sldMkLst>
        <pc:spChg chg="mod">
          <ac:chgData name="Bob Ward" userId="6da7c2dd-8e2e-469f-a216-c384312e2a2d" providerId="ADAL" clId="{A55FED72-FD22-4FD5-83D4-D1B2F6C10D33}" dt="2019-11-03T17:35:29.873" v="10654" actId="208"/>
          <ac:spMkLst>
            <pc:docMk/>
            <pc:sldMk cId="968065254" sldId="11098"/>
            <ac:spMk id="11" creationId="{EDB96D08-39C8-4FE6-8BE9-B9A4D31C93F4}"/>
          </ac:spMkLst>
        </pc:spChg>
        <pc:spChg chg="mod">
          <ac:chgData name="Bob Ward" userId="6da7c2dd-8e2e-469f-a216-c384312e2a2d" providerId="ADAL" clId="{A55FED72-FD22-4FD5-83D4-D1B2F6C10D33}" dt="2019-11-03T17:35:29.873" v="10654" actId="208"/>
          <ac:spMkLst>
            <pc:docMk/>
            <pc:sldMk cId="968065254" sldId="11098"/>
            <ac:spMk id="13" creationId="{7BCFAAC8-0E2F-48EF-97AB-3002C82D8B97}"/>
          </ac:spMkLst>
        </pc:spChg>
        <pc:spChg chg="mod">
          <ac:chgData name="Bob Ward" userId="6da7c2dd-8e2e-469f-a216-c384312e2a2d" providerId="ADAL" clId="{A55FED72-FD22-4FD5-83D4-D1B2F6C10D33}" dt="2019-11-03T17:35:29.873" v="10654" actId="208"/>
          <ac:spMkLst>
            <pc:docMk/>
            <pc:sldMk cId="968065254" sldId="11098"/>
            <ac:spMk id="15" creationId="{1CB04A78-AE05-401F-A83F-9A20F5B19F50}"/>
          </ac:spMkLst>
        </pc:spChg>
        <pc:spChg chg="mod">
          <ac:chgData name="Bob Ward" userId="6da7c2dd-8e2e-469f-a216-c384312e2a2d" providerId="ADAL" clId="{A55FED72-FD22-4FD5-83D4-D1B2F6C10D33}" dt="2019-11-03T17:35:29.873" v="10654" actId="208"/>
          <ac:spMkLst>
            <pc:docMk/>
            <pc:sldMk cId="968065254" sldId="11098"/>
            <ac:spMk id="16" creationId="{A1920DF3-4A56-4E4E-9B6E-551A4B6161C3}"/>
          </ac:spMkLst>
        </pc:spChg>
        <pc:spChg chg="add mod">
          <ac:chgData name="Bob Ward" userId="6da7c2dd-8e2e-469f-a216-c384312e2a2d" providerId="ADAL" clId="{A55FED72-FD22-4FD5-83D4-D1B2F6C10D33}" dt="2019-11-03T17:35:39.639" v="10658" actId="1076"/>
          <ac:spMkLst>
            <pc:docMk/>
            <pc:sldMk cId="968065254" sldId="11098"/>
            <ac:spMk id="17" creationId="{6383AB1A-47D2-4F5D-86C1-D67044D6E77F}"/>
          </ac:spMkLst>
        </pc:spChg>
        <pc:grpChg chg="add del">
          <ac:chgData name="Bob Ward" userId="6da7c2dd-8e2e-469f-a216-c384312e2a2d" providerId="ADAL" clId="{A55FED72-FD22-4FD5-83D4-D1B2F6C10D33}" dt="2019-11-03T17:34:45.080" v="10647" actId="478"/>
          <ac:grpSpMkLst>
            <pc:docMk/>
            <pc:sldMk cId="968065254" sldId="11098"/>
            <ac:grpSpMk id="3" creationId="{6CEBC591-8E5F-4DF1-9D91-2ED5D696D814}"/>
          </ac:grpSpMkLst>
        </pc:grpChg>
        <pc:grpChg chg="add mod">
          <ac:chgData name="Bob Ward" userId="6da7c2dd-8e2e-469f-a216-c384312e2a2d" providerId="ADAL" clId="{A55FED72-FD22-4FD5-83D4-D1B2F6C10D33}" dt="2019-11-03T17:35:49.044" v="10665" actId="1076"/>
          <ac:grpSpMkLst>
            <pc:docMk/>
            <pc:sldMk cId="968065254" sldId="11098"/>
            <ac:grpSpMk id="10" creationId="{2BE5D966-2EDC-4420-B998-A70E2875093A}"/>
          </ac:grpSpMkLst>
        </pc:grpChg>
        <pc:grpChg chg="add mod">
          <ac:chgData name="Bob Ward" userId="6da7c2dd-8e2e-469f-a216-c384312e2a2d" providerId="ADAL" clId="{A55FED72-FD22-4FD5-83D4-D1B2F6C10D33}" dt="2019-11-03T17:35:52.156" v="10667" actId="1076"/>
          <ac:grpSpMkLst>
            <pc:docMk/>
            <pc:sldMk cId="968065254" sldId="11098"/>
            <ac:grpSpMk id="18" creationId="{72F118B5-BEAE-425D-90BA-CE9B093B0B7F}"/>
          </ac:grpSpMkLst>
        </pc:grpChg>
      </pc:sldChg>
      <pc:sldChg chg="addSp modSp">
        <pc:chgData name="Bob Ward" userId="6da7c2dd-8e2e-469f-a216-c384312e2a2d" providerId="ADAL" clId="{A55FED72-FD22-4FD5-83D4-D1B2F6C10D33}" dt="2019-11-03T17:36:23.132" v="10671" actId="1076"/>
        <pc:sldMkLst>
          <pc:docMk/>
          <pc:sldMk cId="327506328" sldId="11099"/>
        </pc:sldMkLst>
        <pc:picChg chg="add mod">
          <ac:chgData name="Bob Ward" userId="6da7c2dd-8e2e-469f-a216-c384312e2a2d" providerId="ADAL" clId="{A55FED72-FD22-4FD5-83D4-D1B2F6C10D33}" dt="2019-11-03T17:36:23.132" v="10671" actId="1076"/>
          <ac:picMkLst>
            <pc:docMk/>
            <pc:sldMk cId="327506328" sldId="11099"/>
            <ac:picMk id="4" creationId="{AFC0829D-CB71-436B-83C9-44C5A0FFB83A}"/>
          </ac:picMkLst>
        </pc:picChg>
      </pc:sldChg>
      <pc:sldChg chg="addSp delSp modSp del">
        <pc:chgData name="Bob Ward" userId="6da7c2dd-8e2e-469f-a216-c384312e2a2d" providerId="ADAL" clId="{A55FED72-FD22-4FD5-83D4-D1B2F6C10D33}" dt="2019-10-27T18:41:19.065" v="3078" actId="47"/>
        <pc:sldMkLst>
          <pc:docMk/>
          <pc:sldMk cId="3346959489" sldId="11100"/>
        </pc:sldMkLst>
        <pc:spChg chg="del mod">
          <ac:chgData name="Bob Ward" userId="6da7c2dd-8e2e-469f-a216-c384312e2a2d" providerId="ADAL" clId="{A55FED72-FD22-4FD5-83D4-D1B2F6C10D33}" dt="2019-10-27T18:40:12.780" v="3068" actId="12084"/>
          <ac:spMkLst>
            <pc:docMk/>
            <pc:sldMk cId="3346959489" sldId="11100"/>
            <ac:spMk id="2" creationId="{66B50369-1302-4D33-9BDF-675FB2C1570A}"/>
          </ac:spMkLst>
        </pc:spChg>
        <pc:spChg chg="add mod">
          <ac:chgData name="Bob Ward" userId="6da7c2dd-8e2e-469f-a216-c384312e2a2d" providerId="ADAL" clId="{A55FED72-FD22-4FD5-83D4-D1B2F6C10D33}" dt="2019-10-27T18:41:08.639" v="3076" actId="12"/>
          <ac:spMkLst>
            <pc:docMk/>
            <pc:sldMk cId="3346959489" sldId="11100"/>
            <ac:spMk id="5" creationId="{3494031A-C15E-4625-98A2-60B0DCA4CFB6}"/>
          </ac:spMkLst>
        </pc:spChg>
        <pc:graphicFrameChg chg="add del mod">
          <ac:chgData name="Bob Ward" userId="6da7c2dd-8e2e-469f-a216-c384312e2a2d" providerId="ADAL" clId="{A55FED72-FD22-4FD5-83D4-D1B2F6C10D33}" dt="2019-10-27T18:40:38.008" v="3073" actId="11529"/>
          <ac:graphicFrameMkLst>
            <pc:docMk/>
            <pc:sldMk cId="3346959489" sldId="11100"/>
            <ac:graphicFrameMk id="4" creationId="{1E2D24B0-25CF-4143-BE89-5688F07BEE6E}"/>
          </ac:graphicFrameMkLst>
        </pc:graphicFrameChg>
      </pc:sldChg>
      <pc:sldChg chg="modSp del">
        <pc:chgData name="Bob Ward" userId="6da7c2dd-8e2e-469f-a216-c384312e2a2d" providerId="ADAL" clId="{A55FED72-FD22-4FD5-83D4-D1B2F6C10D33}" dt="2019-10-27T17:59:11.201" v="1355" actId="47"/>
        <pc:sldMkLst>
          <pc:docMk/>
          <pc:sldMk cId="1990620515" sldId="11101"/>
        </pc:sldMkLst>
        <pc:spChg chg="mod">
          <ac:chgData name="Bob Ward" userId="6da7c2dd-8e2e-469f-a216-c384312e2a2d" providerId="ADAL" clId="{A55FED72-FD22-4FD5-83D4-D1B2F6C10D33}" dt="2019-10-27T17:45:28.092" v="962" actId="20577"/>
          <ac:spMkLst>
            <pc:docMk/>
            <pc:sldMk cId="1990620515" sldId="11101"/>
            <ac:spMk id="2" creationId="{67DC6A87-2F0A-47B1-81A6-51DF805FA24D}"/>
          </ac:spMkLst>
        </pc:spChg>
      </pc:sldChg>
      <pc:sldChg chg="addSp delSp modSp add del delAnim modAnim modNotesTx">
        <pc:chgData name="Bob Ward" userId="6da7c2dd-8e2e-469f-a216-c384312e2a2d" providerId="ADAL" clId="{A55FED72-FD22-4FD5-83D4-D1B2F6C10D33}" dt="2019-11-01T18:19:43.978" v="9664" actId="20577"/>
        <pc:sldMkLst>
          <pc:docMk/>
          <pc:sldMk cId="487032418" sldId="11102"/>
        </pc:sldMkLst>
        <pc:spChg chg="del">
          <ac:chgData name="Bob Ward" userId="6da7c2dd-8e2e-469f-a216-c384312e2a2d" providerId="ADAL" clId="{A55FED72-FD22-4FD5-83D4-D1B2F6C10D33}" dt="2019-10-26T23:50:51.965" v="782" actId="478"/>
          <ac:spMkLst>
            <pc:docMk/>
            <pc:sldMk cId="487032418" sldId="11102"/>
            <ac:spMk id="2" creationId="{3DE734DD-EFB9-4EA2-BF56-EA5C439C6482}"/>
          </ac:spMkLst>
        </pc:spChg>
        <pc:spChg chg="mod">
          <ac:chgData name="Bob Ward" userId="6da7c2dd-8e2e-469f-a216-c384312e2a2d" providerId="ADAL" clId="{A55FED72-FD22-4FD5-83D4-D1B2F6C10D33}" dt="2019-10-26T23:47:15.839" v="746" actId="1076"/>
          <ac:spMkLst>
            <pc:docMk/>
            <pc:sldMk cId="487032418" sldId="11102"/>
            <ac:spMk id="6" creationId="{DC59C28B-99F1-428F-BF30-99B63E57E5BA}"/>
          </ac:spMkLst>
        </pc:spChg>
        <pc:spChg chg="mod">
          <ac:chgData name="Bob Ward" userId="6da7c2dd-8e2e-469f-a216-c384312e2a2d" providerId="ADAL" clId="{A55FED72-FD22-4FD5-83D4-D1B2F6C10D33}" dt="2019-10-26T23:43:49.160" v="714" actId="14100"/>
          <ac:spMkLst>
            <pc:docMk/>
            <pc:sldMk cId="487032418" sldId="11102"/>
            <ac:spMk id="7" creationId="{02C55D87-376F-4706-920D-06AAB722E882}"/>
          </ac:spMkLst>
        </pc:spChg>
        <pc:spChg chg="mod">
          <ac:chgData name="Bob Ward" userId="6da7c2dd-8e2e-469f-a216-c384312e2a2d" providerId="ADAL" clId="{A55FED72-FD22-4FD5-83D4-D1B2F6C10D33}" dt="2019-11-01T01:54:46.087" v="8638" actId="20577"/>
          <ac:spMkLst>
            <pc:docMk/>
            <pc:sldMk cId="487032418" sldId="11102"/>
            <ac:spMk id="8" creationId="{B91AAFE7-035C-4837-A454-1360C38F26CB}"/>
          </ac:spMkLst>
        </pc:spChg>
        <pc:spChg chg="mod">
          <ac:chgData name="Bob Ward" userId="6da7c2dd-8e2e-469f-a216-c384312e2a2d" providerId="ADAL" clId="{A55FED72-FD22-4FD5-83D4-D1B2F6C10D33}" dt="2019-10-26T23:43:41.787" v="712" actId="14100"/>
          <ac:spMkLst>
            <pc:docMk/>
            <pc:sldMk cId="487032418" sldId="11102"/>
            <ac:spMk id="9" creationId="{07797FDF-0859-4AA4-A7FF-CE94805DBCBA}"/>
          </ac:spMkLst>
        </pc:spChg>
        <pc:spChg chg="mod">
          <ac:chgData name="Bob Ward" userId="6da7c2dd-8e2e-469f-a216-c384312e2a2d" providerId="ADAL" clId="{A55FED72-FD22-4FD5-83D4-D1B2F6C10D33}" dt="2019-11-01T18:19:43.978" v="9664" actId="20577"/>
          <ac:spMkLst>
            <pc:docMk/>
            <pc:sldMk cId="487032418" sldId="11102"/>
            <ac:spMk id="11" creationId="{14CFCC36-BE54-C64C-86C7-489C37867EDD}"/>
          </ac:spMkLst>
        </pc:spChg>
        <pc:spChg chg="mod">
          <ac:chgData name="Bob Ward" userId="6da7c2dd-8e2e-469f-a216-c384312e2a2d" providerId="ADAL" clId="{A55FED72-FD22-4FD5-83D4-D1B2F6C10D33}" dt="2019-10-27T19:34:01.582" v="5469" actId="207"/>
          <ac:spMkLst>
            <pc:docMk/>
            <pc:sldMk cId="487032418" sldId="11102"/>
            <ac:spMk id="16" creationId="{860D20A0-01F5-439C-A157-1E54A04AF354}"/>
          </ac:spMkLst>
        </pc:spChg>
        <pc:spChg chg="mod">
          <ac:chgData name="Bob Ward" userId="6da7c2dd-8e2e-469f-a216-c384312e2a2d" providerId="ADAL" clId="{A55FED72-FD22-4FD5-83D4-D1B2F6C10D33}" dt="2019-10-26T23:43:36.027" v="711" actId="1076"/>
          <ac:spMkLst>
            <pc:docMk/>
            <pc:sldMk cId="487032418" sldId="11102"/>
            <ac:spMk id="17" creationId="{32EC8A84-9B97-4867-96E3-E5AE0E0DC400}"/>
          </ac:spMkLst>
        </pc:spChg>
        <pc:spChg chg="mod ord">
          <ac:chgData name="Bob Ward" userId="6da7c2dd-8e2e-469f-a216-c384312e2a2d" providerId="ADAL" clId="{A55FED72-FD22-4FD5-83D4-D1B2F6C10D33}" dt="2019-10-26T23:46:51.511" v="741" actId="14100"/>
          <ac:spMkLst>
            <pc:docMk/>
            <pc:sldMk cId="487032418" sldId="11102"/>
            <ac:spMk id="21" creationId="{6320D24A-9917-44A1-8D1E-C536F3E44617}"/>
          </ac:spMkLst>
        </pc:spChg>
        <pc:spChg chg="mod ord">
          <ac:chgData name="Bob Ward" userId="6da7c2dd-8e2e-469f-a216-c384312e2a2d" providerId="ADAL" clId="{A55FED72-FD22-4FD5-83D4-D1B2F6C10D33}" dt="2019-10-27T19:34:37.856" v="5473" actId="166"/>
          <ac:spMkLst>
            <pc:docMk/>
            <pc:sldMk cId="487032418" sldId="11102"/>
            <ac:spMk id="24" creationId="{58985664-8899-40C6-8B61-DCA0B59470B7}"/>
          </ac:spMkLst>
        </pc:spChg>
        <pc:spChg chg="mod">
          <ac:chgData name="Bob Ward" userId="6da7c2dd-8e2e-469f-a216-c384312e2a2d" providerId="ADAL" clId="{A55FED72-FD22-4FD5-83D4-D1B2F6C10D33}" dt="2019-10-26T23:43:36.027" v="711" actId="1076"/>
          <ac:spMkLst>
            <pc:docMk/>
            <pc:sldMk cId="487032418" sldId="11102"/>
            <ac:spMk id="25" creationId="{7E7E225D-4755-4B06-B60E-A13BC64E8B3E}"/>
          </ac:spMkLst>
        </pc:spChg>
        <pc:spChg chg="mod">
          <ac:chgData name="Bob Ward" userId="6da7c2dd-8e2e-469f-a216-c384312e2a2d" providerId="ADAL" clId="{A55FED72-FD22-4FD5-83D4-D1B2F6C10D33}" dt="2019-10-27T19:31:34.078" v="5395" actId="6549"/>
          <ac:spMkLst>
            <pc:docMk/>
            <pc:sldMk cId="487032418" sldId="11102"/>
            <ac:spMk id="36" creationId="{6CB7B8D8-3C52-4AFE-936A-936F7E75D564}"/>
          </ac:spMkLst>
        </pc:spChg>
        <pc:spChg chg="add mod ord">
          <ac:chgData name="Bob Ward" userId="6da7c2dd-8e2e-469f-a216-c384312e2a2d" providerId="ADAL" clId="{A55FED72-FD22-4FD5-83D4-D1B2F6C10D33}" dt="2019-10-27T19:34:47.739" v="5484" actId="207"/>
          <ac:spMkLst>
            <pc:docMk/>
            <pc:sldMk cId="487032418" sldId="11102"/>
            <ac:spMk id="44" creationId="{3AACFF83-DDD8-44CE-8D01-1E5469738E68}"/>
          </ac:spMkLst>
        </pc:spChg>
        <pc:spChg chg="add mod">
          <ac:chgData name="Bob Ward" userId="6da7c2dd-8e2e-469f-a216-c384312e2a2d" providerId="ADAL" clId="{A55FED72-FD22-4FD5-83D4-D1B2F6C10D33}" dt="2019-10-26T23:48:30.890" v="764" actId="1076"/>
          <ac:spMkLst>
            <pc:docMk/>
            <pc:sldMk cId="487032418" sldId="11102"/>
            <ac:spMk id="52" creationId="{B9DCF01F-ECB3-4A0E-9A1B-B331E6CA2BCA}"/>
          </ac:spMkLst>
        </pc:spChg>
        <pc:spChg chg="add del mod">
          <ac:chgData name="Bob Ward" userId="6da7c2dd-8e2e-469f-a216-c384312e2a2d" providerId="ADAL" clId="{A55FED72-FD22-4FD5-83D4-D1B2F6C10D33}" dt="2019-10-26T23:50:34.134" v="778" actId="478"/>
          <ac:spMkLst>
            <pc:docMk/>
            <pc:sldMk cId="487032418" sldId="11102"/>
            <ac:spMk id="58" creationId="{E2A0B4D5-704D-4B23-966F-B78F37908226}"/>
          </ac:spMkLst>
        </pc:spChg>
        <pc:spChg chg="add del mod">
          <ac:chgData name="Bob Ward" userId="6da7c2dd-8e2e-469f-a216-c384312e2a2d" providerId="ADAL" clId="{A55FED72-FD22-4FD5-83D4-D1B2F6C10D33}" dt="2019-10-26T23:52:09.219" v="803"/>
          <ac:spMkLst>
            <pc:docMk/>
            <pc:sldMk cId="487032418" sldId="11102"/>
            <ac:spMk id="61" creationId="{00DC701F-E149-40AB-803A-74241FE6EFC3}"/>
          </ac:spMkLst>
        </pc:spChg>
        <pc:spChg chg="add mod">
          <ac:chgData name="Bob Ward" userId="6da7c2dd-8e2e-469f-a216-c384312e2a2d" providerId="ADAL" clId="{A55FED72-FD22-4FD5-83D4-D1B2F6C10D33}" dt="2019-10-26T23:52:23.509" v="807" actId="1076"/>
          <ac:spMkLst>
            <pc:docMk/>
            <pc:sldMk cId="487032418" sldId="11102"/>
            <ac:spMk id="62" creationId="{98678423-AF33-4BE6-925C-6964C596B2A0}"/>
          </ac:spMkLst>
        </pc:spChg>
        <pc:spChg chg="add mod">
          <ac:chgData name="Bob Ward" userId="6da7c2dd-8e2e-469f-a216-c384312e2a2d" providerId="ADAL" clId="{A55FED72-FD22-4FD5-83D4-D1B2F6C10D33}" dt="2019-10-26T23:50:39.742" v="780" actId="1076"/>
          <ac:spMkLst>
            <pc:docMk/>
            <pc:sldMk cId="487032418" sldId="11102"/>
            <ac:spMk id="68" creationId="{55D8EE1B-236E-4D19-ABAF-CF7A28EFC7FC}"/>
          </ac:spMkLst>
        </pc:spChg>
        <pc:spChg chg="del">
          <ac:chgData name="Bob Ward" userId="6da7c2dd-8e2e-469f-a216-c384312e2a2d" providerId="ADAL" clId="{A55FED72-FD22-4FD5-83D4-D1B2F6C10D33}" dt="2019-10-26T23:50:49.917" v="781" actId="478"/>
          <ac:spMkLst>
            <pc:docMk/>
            <pc:sldMk cId="487032418" sldId="11102"/>
            <ac:spMk id="71" creationId="{015A8A88-9217-BE43-A55B-2A8F82BC6526}"/>
          </ac:spMkLst>
        </pc:spChg>
        <pc:spChg chg="mod">
          <ac:chgData name="Bob Ward" userId="6da7c2dd-8e2e-469f-a216-c384312e2a2d" providerId="ADAL" clId="{A55FED72-FD22-4FD5-83D4-D1B2F6C10D33}" dt="2019-10-27T19:33:56.896" v="5468" actId="207"/>
          <ac:spMkLst>
            <pc:docMk/>
            <pc:sldMk cId="487032418" sldId="11102"/>
            <ac:spMk id="80" creationId="{FD469D95-08DF-4B49-9997-6BE45504353F}"/>
          </ac:spMkLst>
        </pc:spChg>
        <pc:spChg chg="mod">
          <ac:chgData name="Bob Ward" userId="6da7c2dd-8e2e-469f-a216-c384312e2a2d" providerId="ADAL" clId="{A55FED72-FD22-4FD5-83D4-D1B2F6C10D33}" dt="2019-10-26T23:43:36.027" v="711" actId="1076"/>
          <ac:spMkLst>
            <pc:docMk/>
            <pc:sldMk cId="487032418" sldId="11102"/>
            <ac:spMk id="81" creationId="{3703B540-C3CD-5A44-9E45-AE73CC8474DB}"/>
          </ac:spMkLst>
        </pc:spChg>
        <pc:spChg chg="add del">
          <ac:chgData name="Bob Ward" userId="6da7c2dd-8e2e-469f-a216-c384312e2a2d" providerId="ADAL" clId="{A55FED72-FD22-4FD5-83D4-D1B2F6C10D33}" dt="2019-10-27T00:08:48.123" v="890"/>
          <ac:spMkLst>
            <pc:docMk/>
            <pc:sldMk cId="487032418" sldId="11102"/>
            <ac:spMk id="86" creationId="{1921A330-1147-4742-8CEF-84B278367FA1}"/>
          </ac:spMkLst>
        </pc:spChg>
        <pc:spChg chg="add del mod">
          <ac:chgData name="Bob Ward" userId="6da7c2dd-8e2e-469f-a216-c384312e2a2d" providerId="ADAL" clId="{A55FED72-FD22-4FD5-83D4-D1B2F6C10D33}" dt="2019-10-27T00:09:10.630" v="894" actId="478"/>
          <ac:spMkLst>
            <pc:docMk/>
            <pc:sldMk cId="487032418" sldId="11102"/>
            <ac:spMk id="87" creationId="{34902092-122C-41CF-8EC4-E11F8D7BA9EA}"/>
          </ac:spMkLst>
        </pc:spChg>
        <pc:grpChg chg="mod">
          <ac:chgData name="Bob Ward" userId="6da7c2dd-8e2e-469f-a216-c384312e2a2d" providerId="ADAL" clId="{A55FED72-FD22-4FD5-83D4-D1B2F6C10D33}" dt="2019-10-26T23:43:36.027" v="711" actId="1076"/>
          <ac:grpSpMkLst>
            <pc:docMk/>
            <pc:sldMk cId="487032418" sldId="11102"/>
            <ac:grpSpMk id="15" creationId="{30E169EC-8CA5-474D-9DDA-7BDF5FDEF7FD}"/>
          </ac:grpSpMkLst>
        </pc:grpChg>
        <pc:grpChg chg="mod">
          <ac:chgData name="Bob Ward" userId="6da7c2dd-8e2e-469f-a216-c384312e2a2d" providerId="ADAL" clId="{A55FED72-FD22-4FD5-83D4-D1B2F6C10D33}" dt="2019-10-26T23:53:02.156" v="811" actId="1076"/>
          <ac:grpSpMkLst>
            <pc:docMk/>
            <pc:sldMk cId="487032418" sldId="11102"/>
            <ac:grpSpMk id="34" creationId="{C8192AD3-436F-4784-AA19-7464DB03E4E7}"/>
          </ac:grpSpMkLst>
        </pc:grpChg>
        <pc:picChg chg="add mod">
          <ac:chgData name="Bob Ward" userId="6da7c2dd-8e2e-469f-a216-c384312e2a2d" providerId="ADAL" clId="{A55FED72-FD22-4FD5-83D4-D1B2F6C10D33}" dt="2019-10-26T23:52:17.585" v="806" actId="1076"/>
          <ac:picMkLst>
            <pc:docMk/>
            <pc:sldMk cId="487032418" sldId="11102"/>
            <ac:picMk id="60" creationId="{AC51AB3F-F7C4-4142-B962-B1995E8255AD}"/>
          </ac:picMkLst>
        </pc:picChg>
        <pc:picChg chg="add del mod">
          <ac:chgData name="Bob Ward" userId="6da7c2dd-8e2e-469f-a216-c384312e2a2d" providerId="ADAL" clId="{A55FED72-FD22-4FD5-83D4-D1B2F6C10D33}" dt="2019-10-27T00:08:13.132" v="886" actId="478"/>
          <ac:picMkLst>
            <pc:docMk/>
            <pc:sldMk cId="487032418" sldId="11102"/>
            <ac:picMk id="84" creationId="{9013F862-F702-46B8-95CC-AB2164FE0422}"/>
          </ac:picMkLst>
        </pc:picChg>
        <pc:picChg chg="add del mod">
          <ac:chgData name="Bob Ward" userId="6da7c2dd-8e2e-469f-a216-c384312e2a2d" providerId="ADAL" clId="{A55FED72-FD22-4FD5-83D4-D1B2F6C10D33}" dt="2019-10-27T00:11:48.959" v="909" actId="478"/>
          <ac:picMkLst>
            <pc:docMk/>
            <pc:sldMk cId="487032418" sldId="11102"/>
            <ac:picMk id="88" creationId="{D1C5418F-8DA1-4B0E-B925-9EEE9BEC9B49}"/>
          </ac:picMkLst>
        </pc:picChg>
        <pc:cxnChg chg="mod">
          <ac:chgData name="Bob Ward" userId="6da7c2dd-8e2e-469f-a216-c384312e2a2d" providerId="ADAL" clId="{A55FED72-FD22-4FD5-83D4-D1B2F6C10D33}" dt="2019-10-26T23:46:18.555" v="735" actId="13822"/>
          <ac:cxnSpMkLst>
            <pc:docMk/>
            <pc:sldMk cId="487032418" sldId="11102"/>
            <ac:cxnSpMk id="26" creationId="{53FDB765-0480-44C1-BD04-1159FA943CD2}"/>
          </ac:cxnSpMkLst>
        </pc:cxnChg>
        <pc:cxnChg chg="add mod">
          <ac:chgData name="Bob Ward" userId="6da7c2dd-8e2e-469f-a216-c384312e2a2d" providerId="ADAL" clId="{A55FED72-FD22-4FD5-83D4-D1B2F6C10D33}" dt="2019-10-26T23:52:41.254" v="810" actId="14100"/>
          <ac:cxnSpMkLst>
            <pc:docMk/>
            <pc:sldMk cId="487032418" sldId="11102"/>
            <ac:cxnSpMk id="64" creationId="{F29BD71A-15F1-43E9-BD3D-A01CD82E2FEE}"/>
          </ac:cxnSpMkLst>
        </pc:cxnChg>
        <pc:cxnChg chg="add mod">
          <ac:chgData name="Bob Ward" userId="6da7c2dd-8e2e-469f-a216-c384312e2a2d" providerId="ADAL" clId="{A55FED72-FD22-4FD5-83D4-D1B2F6C10D33}" dt="2019-10-26T23:53:31.711" v="814" actId="14100"/>
          <ac:cxnSpMkLst>
            <pc:docMk/>
            <pc:sldMk cId="487032418" sldId="11102"/>
            <ac:cxnSpMk id="77" creationId="{DC3CC50F-405C-4155-828B-19EBC0AEFF82}"/>
          </ac:cxnSpMkLst>
        </pc:cxnChg>
        <pc:cxnChg chg="add mod">
          <ac:chgData name="Bob Ward" userId="6da7c2dd-8e2e-469f-a216-c384312e2a2d" providerId="ADAL" clId="{A55FED72-FD22-4FD5-83D4-D1B2F6C10D33}" dt="2019-10-27T00:13:20.613" v="914" actId="14100"/>
          <ac:cxnSpMkLst>
            <pc:docMk/>
            <pc:sldMk cId="487032418" sldId="11102"/>
            <ac:cxnSpMk id="79" creationId="{5FF5D6C9-37E7-45D1-9A39-92E59F538706}"/>
          </ac:cxnSpMkLst>
        </pc:cxnChg>
        <pc:cxnChg chg="del mod">
          <ac:chgData name="Bob Ward" userId="6da7c2dd-8e2e-469f-a216-c384312e2a2d" providerId="ADAL" clId="{A55FED72-FD22-4FD5-83D4-D1B2F6C10D33}" dt="2019-10-26T23:49:32.076" v="771" actId="478"/>
          <ac:cxnSpMkLst>
            <pc:docMk/>
            <pc:sldMk cId="487032418" sldId="11102"/>
            <ac:cxnSpMk id="85" creationId="{869DB18D-8B6C-5A4C-8DDC-69DF3CE9DB2E}"/>
          </ac:cxnSpMkLst>
        </pc:cxnChg>
        <pc:cxnChg chg="del mod">
          <ac:chgData name="Bob Ward" userId="6da7c2dd-8e2e-469f-a216-c384312e2a2d" providerId="ADAL" clId="{A55FED72-FD22-4FD5-83D4-D1B2F6C10D33}" dt="2019-10-26T23:47:58.974" v="761" actId="478"/>
          <ac:cxnSpMkLst>
            <pc:docMk/>
            <pc:sldMk cId="487032418" sldId="11102"/>
            <ac:cxnSpMk id="92" creationId="{D0384715-6567-AA43-A514-49237FE92748}"/>
          </ac:cxnSpMkLst>
        </pc:cxnChg>
        <pc:cxnChg chg="mod">
          <ac:chgData name="Bob Ward" userId="6da7c2dd-8e2e-469f-a216-c384312e2a2d" providerId="ADAL" clId="{A55FED72-FD22-4FD5-83D4-D1B2F6C10D33}" dt="2019-10-26T23:57:38.477" v="839" actId="1076"/>
          <ac:cxnSpMkLst>
            <pc:docMk/>
            <pc:sldMk cId="487032418" sldId="11102"/>
            <ac:cxnSpMk id="94" creationId="{D269D8C0-E75D-3A4E-BCDF-E7172A401646}"/>
          </ac:cxnSpMkLst>
        </pc:cxnChg>
        <pc:cxnChg chg="mod">
          <ac:chgData name="Bob Ward" userId="6da7c2dd-8e2e-469f-a216-c384312e2a2d" providerId="ADAL" clId="{A55FED72-FD22-4FD5-83D4-D1B2F6C10D33}" dt="2019-10-26T23:49:38.605" v="773" actId="14100"/>
          <ac:cxnSpMkLst>
            <pc:docMk/>
            <pc:sldMk cId="487032418" sldId="11102"/>
            <ac:cxnSpMk id="109" creationId="{995444D6-FE5F-CB45-B835-55938D1DA9DC}"/>
          </ac:cxnSpMkLst>
        </pc:cxnChg>
        <pc:cxnChg chg="del mod">
          <ac:chgData name="Bob Ward" userId="6da7c2dd-8e2e-469f-a216-c384312e2a2d" providerId="ADAL" clId="{A55FED72-FD22-4FD5-83D4-D1B2F6C10D33}" dt="2019-10-26T23:49:48.811" v="774" actId="478"/>
          <ac:cxnSpMkLst>
            <pc:docMk/>
            <pc:sldMk cId="487032418" sldId="11102"/>
            <ac:cxnSpMk id="120" creationId="{3230F133-06E3-1748-904B-F7BDEC790F82}"/>
          </ac:cxnSpMkLst>
        </pc:cxnChg>
        <pc:cxnChg chg="mod">
          <ac:chgData name="Bob Ward" userId="6da7c2dd-8e2e-469f-a216-c384312e2a2d" providerId="ADAL" clId="{A55FED72-FD22-4FD5-83D4-D1B2F6C10D33}" dt="2019-10-26T23:46:15.945" v="734" actId="13822"/>
          <ac:cxnSpMkLst>
            <pc:docMk/>
            <pc:sldMk cId="487032418" sldId="11102"/>
            <ac:cxnSpMk id="121" creationId="{D6F9FD2C-5633-444C-99F5-D23AFABB4D9B}"/>
          </ac:cxnSpMkLst>
        </pc:cxnChg>
      </pc:sldChg>
      <pc:sldChg chg="addSp delSp modSp add modAnim">
        <pc:chgData name="Bob Ward" userId="6da7c2dd-8e2e-469f-a216-c384312e2a2d" providerId="ADAL" clId="{A55FED72-FD22-4FD5-83D4-D1B2F6C10D33}" dt="2019-10-31T22:06:58.029" v="6455"/>
        <pc:sldMkLst>
          <pc:docMk/>
          <pc:sldMk cId="440686251" sldId="11103"/>
        </pc:sldMkLst>
        <pc:spChg chg="mod">
          <ac:chgData name="Bob Ward" userId="6da7c2dd-8e2e-469f-a216-c384312e2a2d" providerId="ADAL" clId="{A55FED72-FD22-4FD5-83D4-D1B2F6C10D33}" dt="2019-10-27T18:02:04.358" v="1385" actId="20577"/>
          <ac:spMkLst>
            <pc:docMk/>
            <pc:sldMk cId="440686251" sldId="11103"/>
            <ac:spMk id="2" creationId="{67DC6A87-2F0A-47B1-81A6-51DF805FA24D}"/>
          </ac:spMkLst>
        </pc:spChg>
        <pc:spChg chg="del mod">
          <ac:chgData name="Bob Ward" userId="6da7c2dd-8e2e-469f-a216-c384312e2a2d" providerId="ADAL" clId="{A55FED72-FD22-4FD5-83D4-D1B2F6C10D33}" dt="2019-10-31T21:53:46.443" v="6445" actId="12084"/>
          <ac:spMkLst>
            <pc:docMk/>
            <pc:sldMk cId="440686251" sldId="11103"/>
            <ac:spMk id="3" creationId="{FD67E510-2C9A-437D-9ECC-FB0DFD0A8315}"/>
          </ac:spMkLst>
        </pc:spChg>
        <pc:spChg chg="add del mod">
          <ac:chgData name="Bob Ward" userId="6da7c2dd-8e2e-469f-a216-c384312e2a2d" providerId="ADAL" clId="{A55FED72-FD22-4FD5-83D4-D1B2F6C10D33}" dt="2019-10-27T18:50:10.892" v="3648" actId="478"/>
          <ac:spMkLst>
            <pc:docMk/>
            <pc:sldMk cId="440686251" sldId="11103"/>
            <ac:spMk id="4" creationId="{2813D245-CFBC-4FC9-9233-0F500CF27E57}"/>
          </ac:spMkLst>
        </pc:spChg>
        <pc:graphicFrameChg chg="add mod">
          <ac:chgData name="Bob Ward" userId="6da7c2dd-8e2e-469f-a216-c384312e2a2d" providerId="ADAL" clId="{A55FED72-FD22-4FD5-83D4-D1B2F6C10D33}" dt="2019-10-31T21:54:10.220" v="6447" actId="12100"/>
          <ac:graphicFrameMkLst>
            <pc:docMk/>
            <pc:sldMk cId="440686251" sldId="11103"/>
            <ac:graphicFrameMk id="4" creationId="{A346B6C8-82A7-4937-8183-DDD6F162A27A}"/>
          </ac:graphicFrameMkLst>
        </pc:graphicFrameChg>
      </pc:sldChg>
      <pc:sldChg chg="addSp delSp modSp add modAnim">
        <pc:chgData name="Bob Ward" userId="6da7c2dd-8e2e-469f-a216-c384312e2a2d" providerId="ADAL" clId="{A55FED72-FD22-4FD5-83D4-D1B2F6C10D33}" dt="2019-10-31T22:41:23.051" v="6498" actId="1076"/>
        <pc:sldMkLst>
          <pc:docMk/>
          <pc:sldMk cId="257595721" sldId="11104"/>
        </pc:sldMkLst>
        <pc:spChg chg="mod">
          <ac:chgData name="Bob Ward" userId="6da7c2dd-8e2e-469f-a216-c384312e2a2d" providerId="ADAL" clId="{A55FED72-FD22-4FD5-83D4-D1B2F6C10D33}" dt="2019-10-27T17:45:46.825" v="1019" actId="20577"/>
          <ac:spMkLst>
            <pc:docMk/>
            <pc:sldMk cId="257595721" sldId="11104"/>
            <ac:spMk id="2" creationId="{67DC6A87-2F0A-47B1-81A6-51DF805FA24D}"/>
          </ac:spMkLst>
        </pc:spChg>
        <pc:spChg chg="del">
          <ac:chgData name="Bob Ward" userId="6da7c2dd-8e2e-469f-a216-c384312e2a2d" providerId="ADAL" clId="{A55FED72-FD22-4FD5-83D4-D1B2F6C10D33}" dt="2019-10-27T18:58:32.959" v="3825" actId="478"/>
          <ac:spMkLst>
            <pc:docMk/>
            <pc:sldMk cId="257595721" sldId="11104"/>
            <ac:spMk id="3" creationId="{FD67E510-2C9A-437D-9ECC-FB0DFD0A8315}"/>
          </ac:spMkLst>
        </pc:spChg>
        <pc:spChg chg="add mod">
          <ac:chgData name="Bob Ward" userId="6da7c2dd-8e2e-469f-a216-c384312e2a2d" providerId="ADAL" clId="{A55FED72-FD22-4FD5-83D4-D1B2F6C10D33}" dt="2019-10-27T19:03:15.771" v="4151" actId="1076"/>
          <ac:spMkLst>
            <pc:docMk/>
            <pc:sldMk cId="257595721" sldId="11104"/>
            <ac:spMk id="7" creationId="{2691B342-CB45-46E7-9DD9-2B955027C323}"/>
          </ac:spMkLst>
        </pc:spChg>
        <pc:spChg chg="add mod">
          <ac:chgData name="Bob Ward" userId="6da7c2dd-8e2e-469f-a216-c384312e2a2d" providerId="ADAL" clId="{A55FED72-FD22-4FD5-83D4-D1B2F6C10D33}" dt="2019-10-27T19:03:27.132" v="4156" actId="1076"/>
          <ac:spMkLst>
            <pc:docMk/>
            <pc:sldMk cId="257595721" sldId="11104"/>
            <ac:spMk id="9" creationId="{E603041D-8A76-498F-B2AB-3DA760E46E55}"/>
          </ac:spMkLst>
        </pc:spChg>
        <pc:spChg chg="add del mod">
          <ac:chgData name="Bob Ward" userId="6da7c2dd-8e2e-469f-a216-c384312e2a2d" providerId="ADAL" clId="{A55FED72-FD22-4FD5-83D4-D1B2F6C10D33}" dt="2019-10-27T19:09:12.053" v="4239" actId="478"/>
          <ac:spMkLst>
            <pc:docMk/>
            <pc:sldMk cId="257595721" sldId="11104"/>
            <ac:spMk id="12" creationId="{46EB8D8F-0FE2-4FF0-A940-EF9BAE4EA2BF}"/>
          </ac:spMkLst>
        </pc:spChg>
        <pc:graphicFrameChg chg="add mod modGraphic">
          <ac:chgData name="Bob Ward" userId="6da7c2dd-8e2e-469f-a216-c384312e2a2d" providerId="ADAL" clId="{A55FED72-FD22-4FD5-83D4-D1B2F6C10D33}" dt="2019-10-27T19:07:08.297" v="4212" actId="113"/>
          <ac:graphicFrameMkLst>
            <pc:docMk/>
            <pc:sldMk cId="257595721" sldId="11104"/>
            <ac:graphicFrameMk id="6" creationId="{EADDC4E8-C291-4130-B752-437A4B7F29C3}"/>
          </ac:graphicFrameMkLst>
        </pc:graphicFrameChg>
        <pc:picChg chg="add mod">
          <ac:chgData name="Bob Ward" userId="6da7c2dd-8e2e-469f-a216-c384312e2a2d" providerId="ADAL" clId="{A55FED72-FD22-4FD5-83D4-D1B2F6C10D33}" dt="2019-10-31T22:40:17.507" v="6488" actId="1076"/>
          <ac:picMkLst>
            <pc:docMk/>
            <pc:sldMk cId="257595721" sldId="11104"/>
            <ac:picMk id="3" creationId="{49F0B7A4-C2A0-4AD1-8EDA-62DE066BED8B}"/>
          </ac:picMkLst>
        </pc:picChg>
        <pc:picChg chg="add del mod">
          <ac:chgData name="Bob Ward" userId="6da7c2dd-8e2e-469f-a216-c384312e2a2d" providerId="ADAL" clId="{A55FED72-FD22-4FD5-83D4-D1B2F6C10D33}" dt="2019-10-31T22:41:07.995" v="6491" actId="478"/>
          <ac:picMkLst>
            <pc:docMk/>
            <pc:sldMk cId="257595721" sldId="11104"/>
            <ac:picMk id="4" creationId="{6188CABB-521A-4071-8522-0203BC85748F}"/>
          </ac:picMkLst>
        </pc:picChg>
        <pc:picChg chg="add mod">
          <ac:chgData name="Bob Ward" userId="6da7c2dd-8e2e-469f-a216-c384312e2a2d" providerId="ADAL" clId="{A55FED72-FD22-4FD5-83D4-D1B2F6C10D33}" dt="2019-10-27T19:02:39.422" v="4089" actId="1076"/>
          <ac:picMkLst>
            <pc:docMk/>
            <pc:sldMk cId="257595721" sldId="11104"/>
            <ac:picMk id="5" creationId="{F8318B2D-32DD-426F-8514-501CEAF53AEA}"/>
          </ac:picMkLst>
        </pc:picChg>
        <pc:picChg chg="add mod">
          <ac:chgData name="Bob Ward" userId="6da7c2dd-8e2e-469f-a216-c384312e2a2d" providerId="ADAL" clId="{A55FED72-FD22-4FD5-83D4-D1B2F6C10D33}" dt="2019-10-27T19:09:22.794" v="4241" actId="1076"/>
          <ac:picMkLst>
            <pc:docMk/>
            <pc:sldMk cId="257595721" sldId="11104"/>
            <ac:picMk id="18" creationId="{1818C73B-8461-49C8-A0EE-BC764B2DC2A5}"/>
          </ac:picMkLst>
        </pc:picChg>
        <pc:picChg chg="add del mod">
          <ac:chgData name="Bob Ward" userId="6da7c2dd-8e2e-469f-a216-c384312e2a2d" providerId="ADAL" clId="{A55FED72-FD22-4FD5-83D4-D1B2F6C10D33}" dt="2019-10-27T19:05:58.680" v="4161" actId="478"/>
          <ac:picMkLst>
            <pc:docMk/>
            <pc:sldMk cId="257595721" sldId="11104"/>
            <ac:picMk id="2050" creationId="{3D9F7D86-DFAD-40FD-9131-2A589CA41207}"/>
          </ac:picMkLst>
        </pc:picChg>
        <pc:picChg chg="add mod">
          <ac:chgData name="Bob Ward" userId="6da7c2dd-8e2e-469f-a216-c384312e2a2d" providerId="ADAL" clId="{A55FED72-FD22-4FD5-83D4-D1B2F6C10D33}" dt="2019-10-31T22:40:09.189" v="6485" actId="1076"/>
          <ac:picMkLst>
            <pc:docMk/>
            <pc:sldMk cId="257595721" sldId="11104"/>
            <ac:picMk id="2050" creationId="{B0C3C1F6-A66D-47AF-BE02-7D95CD9C8E29}"/>
          </ac:picMkLst>
        </pc:picChg>
        <pc:picChg chg="add mod">
          <ac:chgData name="Bob Ward" userId="6da7c2dd-8e2e-469f-a216-c384312e2a2d" providerId="ADAL" clId="{A55FED72-FD22-4FD5-83D4-D1B2F6C10D33}" dt="2019-10-31T22:40:14.905" v="6487" actId="1076"/>
          <ac:picMkLst>
            <pc:docMk/>
            <pc:sldMk cId="257595721" sldId="11104"/>
            <ac:picMk id="2052" creationId="{17295B55-C467-4A23-80F7-EC6A793AA799}"/>
          </ac:picMkLst>
        </pc:picChg>
        <pc:picChg chg="add mod">
          <ac:chgData name="Bob Ward" userId="6da7c2dd-8e2e-469f-a216-c384312e2a2d" providerId="ADAL" clId="{A55FED72-FD22-4FD5-83D4-D1B2F6C10D33}" dt="2019-10-31T22:41:23.051" v="6498" actId="1076"/>
          <ac:picMkLst>
            <pc:docMk/>
            <pc:sldMk cId="257595721" sldId="11104"/>
            <ac:picMk id="2054" creationId="{BB182BD9-22C7-46EE-B863-13EC88B1DE27}"/>
          </ac:picMkLst>
        </pc:picChg>
        <pc:picChg chg="add mod">
          <ac:chgData name="Bob Ward" userId="6da7c2dd-8e2e-469f-a216-c384312e2a2d" providerId="ADAL" clId="{A55FED72-FD22-4FD5-83D4-D1B2F6C10D33}" dt="2019-10-31T22:41:19.601" v="6497" actId="1076"/>
          <ac:picMkLst>
            <pc:docMk/>
            <pc:sldMk cId="257595721" sldId="11104"/>
            <ac:picMk id="2056" creationId="{DD233E80-390D-4A42-AE99-83E4EC585547}"/>
          </ac:picMkLst>
        </pc:picChg>
        <pc:cxnChg chg="add mod">
          <ac:chgData name="Bob Ward" userId="6da7c2dd-8e2e-469f-a216-c384312e2a2d" providerId="ADAL" clId="{A55FED72-FD22-4FD5-83D4-D1B2F6C10D33}" dt="2019-10-27T19:03:24.911" v="4155" actId="14100"/>
          <ac:cxnSpMkLst>
            <pc:docMk/>
            <pc:sldMk cId="257595721" sldId="11104"/>
            <ac:cxnSpMk id="8" creationId="{7C520863-31B2-4149-ADED-AAD51898CF00}"/>
          </ac:cxnSpMkLst>
        </pc:cxnChg>
        <pc:cxnChg chg="add mod">
          <ac:chgData name="Bob Ward" userId="6da7c2dd-8e2e-469f-a216-c384312e2a2d" providerId="ADAL" clId="{A55FED72-FD22-4FD5-83D4-D1B2F6C10D33}" dt="2019-10-27T19:09:09.878" v="4238" actId="1076"/>
          <ac:cxnSpMkLst>
            <pc:docMk/>
            <pc:sldMk cId="257595721" sldId="11104"/>
            <ac:cxnSpMk id="14" creationId="{5890A35C-7316-4982-89B5-E5670CCE34E3}"/>
          </ac:cxnSpMkLst>
        </pc:cxnChg>
      </pc:sldChg>
      <pc:sldChg chg="addSp delSp modSp add">
        <pc:chgData name="Bob Ward" userId="6da7c2dd-8e2e-469f-a216-c384312e2a2d" providerId="ADAL" clId="{A55FED72-FD22-4FD5-83D4-D1B2F6C10D33}" dt="2019-10-27T19:45:18.123" v="5861" actId="20577"/>
        <pc:sldMkLst>
          <pc:docMk/>
          <pc:sldMk cId="286177871" sldId="11105"/>
        </pc:sldMkLst>
        <pc:spChg chg="mod">
          <ac:chgData name="Bob Ward" userId="6da7c2dd-8e2e-469f-a216-c384312e2a2d" providerId="ADAL" clId="{A55FED72-FD22-4FD5-83D4-D1B2F6C10D33}" dt="2019-10-27T17:45:57.462" v="1051" actId="20577"/>
          <ac:spMkLst>
            <pc:docMk/>
            <pc:sldMk cId="286177871" sldId="11105"/>
            <ac:spMk id="2" creationId="{67DC6A87-2F0A-47B1-81A6-51DF805FA24D}"/>
          </ac:spMkLst>
        </pc:spChg>
        <pc:spChg chg="del mod">
          <ac:chgData name="Bob Ward" userId="6da7c2dd-8e2e-469f-a216-c384312e2a2d" providerId="ADAL" clId="{A55FED72-FD22-4FD5-83D4-D1B2F6C10D33}" dt="2019-10-27T19:44:53.568" v="5848" actId="12084"/>
          <ac:spMkLst>
            <pc:docMk/>
            <pc:sldMk cId="286177871" sldId="11105"/>
            <ac:spMk id="3" creationId="{FD67E510-2C9A-437D-9ECC-FB0DFD0A8315}"/>
          </ac:spMkLst>
        </pc:spChg>
        <pc:spChg chg="add mod">
          <ac:chgData name="Bob Ward" userId="6da7c2dd-8e2e-469f-a216-c384312e2a2d" providerId="ADAL" clId="{A55FED72-FD22-4FD5-83D4-D1B2F6C10D33}" dt="2019-10-27T19:42:02.964" v="5515" actId="1076"/>
          <ac:spMkLst>
            <pc:docMk/>
            <pc:sldMk cId="286177871" sldId="11105"/>
            <ac:spMk id="8" creationId="{FA226E39-78A9-4C18-ADF7-6337B24B287E}"/>
          </ac:spMkLst>
        </pc:spChg>
        <pc:spChg chg="add mod">
          <ac:chgData name="Bob Ward" userId="6da7c2dd-8e2e-469f-a216-c384312e2a2d" providerId="ADAL" clId="{A55FED72-FD22-4FD5-83D4-D1B2F6C10D33}" dt="2019-10-27T19:42:02.964" v="5515" actId="1076"/>
          <ac:spMkLst>
            <pc:docMk/>
            <pc:sldMk cId="286177871" sldId="11105"/>
            <ac:spMk id="9" creationId="{1F830C28-A424-484A-A325-A310F30E2F10}"/>
          </ac:spMkLst>
        </pc:spChg>
        <pc:spChg chg="add mod">
          <ac:chgData name="Bob Ward" userId="6da7c2dd-8e2e-469f-a216-c384312e2a2d" providerId="ADAL" clId="{A55FED72-FD22-4FD5-83D4-D1B2F6C10D33}" dt="2019-10-27T19:42:02.964" v="5515" actId="1076"/>
          <ac:spMkLst>
            <pc:docMk/>
            <pc:sldMk cId="286177871" sldId="11105"/>
            <ac:spMk id="10" creationId="{3A320BB3-2856-4AFC-8546-9EF8C7BDA6A9}"/>
          </ac:spMkLst>
        </pc:spChg>
        <pc:spChg chg="add mod">
          <ac:chgData name="Bob Ward" userId="6da7c2dd-8e2e-469f-a216-c384312e2a2d" providerId="ADAL" clId="{A55FED72-FD22-4FD5-83D4-D1B2F6C10D33}" dt="2019-10-27T19:42:02.964" v="5515" actId="1076"/>
          <ac:spMkLst>
            <pc:docMk/>
            <pc:sldMk cId="286177871" sldId="11105"/>
            <ac:spMk id="11" creationId="{141E3F14-140F-4AE6-BE24-BB4A4079AB6E}"/>
          </ac:spMkLst>
        </pc:spChg>
        <pc:spChg chg="add mod">
          <ac:chgData name="Bob Ward" userId="6da7c2dd-8e2e-469f-a216-c384312e2a2d" providerId="ADAL" clId="{A55FED72-FD22-4FD5-83D4-D1B2F6C10D33}" dt="2019-10-27T19:42:02.964" v="5515" actId="1076"/>
          <ac:spMkLst>
            <pc:docMk/>
            <pc:sldMk cId="286177871" sldId="11105"/>
            <ac:spMk id="12" creationId="{B2A47EBF-2FDD-4646-8601-77B81EF69F08}"/>
          </ac:spMkLst>
        </pc:spChg>
        <pc:spChg chg="add mod">
          <ac:chgData name="Bob Ward" userId="6da7c2dd-8e2e-469f-a216-c384312e2a2d" providerId="ADAL" clId="{A55FED72-FD22-4FD5-83D4-D1B2F6C10D33}" dt="2019-10-27T19:42:02.964" v="5515" actId="1076"/>
          <ac:spMkLst>
            <pc:docMk/>
            <pc:sldMk cId="286177871" sldId="11105"/>
            <ac:spMk id="13" creationId="{D8A8ED30-A926-414A-93CB-6F0774D5DC7E}"/>
          </ac:spMkLst>
        </pc:spChg>
        <pc:spChg chg="add mod">
          <ac:chgData name="Bob Ward" userId="6da7c2dd-8e2e-469f-a216-c384312e2a2d" providerId="ADAL" clId="{A55FED72-FD22-4FD5-83D4-D1B2F6C10D33}" dt="2019-10-27T19:42:02.964" v="5515" actId="1076"/>
          <ac:spMkLst>
            <pc:docMk/>
            <pc:sldMk cId="286177871" sldId="11105"/>
            <ac:spMk id="14" creationId="{A3DEB048-F6A5-4D77-A41A-AEED75E05C10}"/>
          </ac:spMkLst>
        </pc:spChg>
        <pc:spChg chg="add mod">
          <ac:chgData name="Bob Ward" userId="6da7c2dd-8e2e-469f-a216-c384312e2a2d" providerId="ADAL" clId="{A55FED72-FD22-4FD5-83D4-D1B2F6C10D33}" dt="2019-10-27T19:42:02.964" v="5515" actId="1076"/>
          <ac:spMkLst>
            <pc:docMk/>
            <pc:sldMk cId="286177871" sldId="11105"/>
            <ac:spMk id="17" creationId="{050F22E2-B596-4AB4-B93C-597C297007F6}"/>
          </ac:spMkLst>
        </pc:spChg>
        <pc:spChg chg="add mod">
          <ac:chgData name="Bob Ward" userId="6da7c2dd-8e2e-469f-a216-c384312e2a2d" providerId="ADAL" clId="{A55FED72-FD22-4FD5-83D4-D1B2F6C10D33}" dt="2019-10-27T19:42:02.964" v="5515" actId="1076"/>
          <ac:spMkLst>
            <pc:docMk/>
            <pc:sldMk cId="286177871" sldId="11105"/>
            <ac:spMk id="18" creationId="{9A9D88C4-F717-44D9-8B2F-984860E13A44}"/>
          </ac:spMkLst>
        </pc:spChg>
        <pc:spChg chg="add mod">
          <ac:chgData name="Bob Ward" userId="6da7c2dd-8e2e-469f-a216-c384312e2a2d" providerId="ADAL" clId="{A55FED72-FD22-4FD5-83D4-D1B2F6C10D33}" dt="2019-10-27T19:42:02.964" v="5515" actId="1076"/>
          <ac:spMkLst>
            <pc:docMk/>
            <pc:sldMk cId="286177871" sldId="11105"/>
            <ac:spMk id="19" creationId="{376496E3-1F51-4F5B-B268-1E8652E771FE}"/>
          </ac:spMkLst>
        </pc:spChg>
        <pc:spChg chg="add mod">
          <ac:chgData name="Bob Ward" userId="6da7c2dd-8e2e-469f-a216-c384312e2a2d" providerId="ADAL" clId="{A55FED72-FD22-4FD5-83D4-D1B2F6C10D33}" dt="2019-10-27T19:42:02.964" v="5515" actId="1076"/>
          <ac:spMkLst>
            <pc:docMk/>
            <pc:sldMk cId="286177871" sldId="11105"/>
            <ac:spMk id="52" creationId="{01165378-51BF-48A8-8EAD-57DC77E85616}"/>
          </ac:spMkLst>
        </pc:spChg>
        <pc:spChg chg="add mod">
          <ac:chgData name="Bob Ward" userId="6da7c2dd-8e2e-469f-a216-c384312e2a2d" providerId="ADAL" clId="{A55FED72-FD22-4FD5-83D4-D1B2F6C10D33}" dt="2019-10-27T19:42:02.964" v="5515" actId="1076"/>
          <ac:spMkLst>
            <pc:docMk/>
            <pc:sldMk cId="286177871" sldId="11105"/>
            <ac:spMk id="53" creationId="{F1376318-DF35-49C3-9674-511A1862CB85}"/>
          </ac:spMkLst>
        </pc:spChg>
        <pc:spChg chg="add mod">
          <ac:chgData name="Bob Ward" userId="6da7c2dd-8e2e-469f-a216-c384312e2a2d" providerId="ADAL" clId="{A55FED72-FD22-4FD5-83D4-D1B2F6C10D33}" dt="2019-10-27T19:42:02.964" v="5515" actId="1076"/>
          <ac:spMkLst>
            <pc:docMk/>
            <pc:sldMk cId="286177871" sldId="11105"/>
            <ac:spMk id="54" creationId="{AE4B4B84-A35B-4F6A-9713-951379D7BAF5}"/>
          </ac:spMkLst>
        </pc:spChg>
        <pc:spChg chg="add mod">
          <ac:chgData name="Bob Ward" userId="6da7c2dd-8e2e-469f-a216-c384312e2a2d" providerId="ADAL" clId="{A55FED72-FD22-4FD5-83D4-D1B2F6C10D33}" dt="2019-10-27T19:42:02.964" v="5515" actId="1076"/>
          <ac:spMkLst>
            <pc:docMk/>
            <pc:sldMk cId="286177871" sldId="11105"/>
            <ac:spMk id="55" creationId="{67E503A6-5346-4287-9CB3-2077378354AB}"/>
          </ac:spMkLst>
        </pc:spChg>
        <pc:spChg chg="add mod">
          <ac:chgData name="Bob Ward" userId="6da7c2dd-8e2e-469f-a216-c384312e2a2d" providerId="ADAL" clId="{A55FED72-FD22-4FD5-83D4-D1B2F6C10D33}" dt="2019-10-27T19:42:02.964" v="5515" actId="1076"/>
          <ac:spMkLst>
            <pc:docMk/>
            <pc:sldMk cId="286177871" sldId="11105"/>
            <ac:spMk id="56" creationId="{43D81953-8425-4833-97ED-F09F455B480D}"/>
          </ac:spMkLst>
        </pc:spChg>
        <pc:grpChg chg="add mod">
          <ac:chgData name="Bob Ward" userId="6da7c2dd-8e2e-469f-a216-c384312e2a2d" providerId="ADAL" clId="{A55FED72-FD22-4FD5-83D4-D1B2F6C10D33}" dt="2019-10-27T19:42:02.964" v="5515" actId="1076"/>
          <ac:grpSpMkLst>
            <pc:docMk/>
            <pc:sldMk cId="286177871" sldId="11105"/>
            <ac:grpSpMk id="4" creationId="{74D2F0DA-4FB9-4389-BFCA-2AA7AF8D5A4D}"/>
          </ac:grpSpMkLst>
        </pc:grpChg>
        <pc:grpChg chg="add mod">
          <ac:chgData name="Bob Ward" userId="6da7c2dd-8e2e-469f-a216-c384312e2a2d" providerId="ADAL" clId="{A55FED72-FD22-4FD5-83D4-D1B2F6C10D33}" dt="2019-10-27T19:42:02.964" v="5515" actId="1076"/>
          <ac:grpSpMkLst>
            <pc:docMk/>
            <pc:sldMk cId="286177871" sldId="11105"/>
            <ac:grpSpMk id="20" creationId="{5AF50795-9A88-46B2-A946-BE9E3ED0226B}"/>
          </ac:grpSpMkLst>
        </pc:grpChg>
        <pc:grpChg chg="add mod">
          <ac:chgData name="Bob Ward" userId="6da7c2dd-8e2e-469f-a216-c384312e2a2d" providerId="ADAL" clId="{A55FED72-FD22-4FD5-83D4-D1B2F6C10D33}" dt="2019-10-27T19:42:02.964" v="5515" actId="1076"/>
          <ac:grpSpMkLst>
            <pc:docMk/>
            <pc:sldMk cId="286177871" sldId="11105"/>
            <ac:grpSpMk id="30" creationId="{22C29434-7B8F-41BD-B1D0-DB548237CDF5}"/>
          </ac:grpSpMkLst>
        </pc:grpChg>
        <pc:grpChg chg="add mod">
          <ac:chgData name="Bob Ward" userId="6da7c2dd-8e2e-469f-a216-c384312e2a2d" providerId="ADAL" clId="{A55FED72-FD22-4FD5-83D4-D1B2F6C10D33}" dt="2019-10-27T19:42:02.964" v="5515" actId="1076"/>
          <ac:grpSpMkLst>
            <pc:docMk/>
            <pc:sldMk cId="286177871" sldId="11105"/>
            <ac:grpSpMk id="38" creationId="{5F3C999E-550F-4EFE-B527-2D6CC06823D0}"/>
          </ac:grpSpMkLst>
        </pc:grpChg>
        <pc:grpChg chg="add mod">
          <ac:chgData name="Bob Ward" userId="6da7c2dd-8e2e-469f-a216-c384312e2a2d" providerId="ADAL" clId="{A55FED72-FD22-4FD5-83D4-D1B2F6C10D33}" dt="2019-10-27T19:42:02.964" v="5515" actId="1076"/>
          <ac:grpSpMkLst>
            <pc:docMk/>
            <pc:sldMk cId="286177871" sldId="11105"/>
            <ac:grpSpMk id="49" creationId="{7995568C-950B-4A2B-960C-01FE3DABE76A}"/>
          </ac:grpSpMkLst>
        </pc:grpChg>
        <pc:graphicFrameChg chg="add mod">
          <ac:chgData name="Bob Ward" userId="6da7c2dd-8e2e-469f-a216-c384312e2a2d" providerId="ADAL" clId="{A55FED72-FD22-4FD5-83D4-D1B2F6C10D33}" dt="2019-10-27T19:45:18.123" v="5861" actId="20577"/>
          <ac:graphicFrameMkLst>
            <pc:docMk/>
            <pc:sldMk cId="286177871" sldId="11105"/>
            <ac:graphicFrameMk id="58" creationId="{8DA9E0DF-1763-45C4-B869-850A04F05E18}"/>
          </ac:graphicFrameMkLst>
        </pc:graphicFrameChg>
        <pc:cxnChg chg="add mod">
          <ac:chgData name="Bob Ward" userId="6da7c2dd-8e2e-469f-a216-c384312e2a2d" providerId="ADAL" clId="{A55FED72-FD22-4FD5-83D4-D1B2F6C10D33}" dt="2019-10-27T19:42:02.964" v="5515" actId="1076"/>
          <ac:cxnSpMkLst>
            <pc:docMk/>
            <pc:sldMk cId="286177871" sldId="11105"/>
            <ac:cxnSpMk id="7" creationId="{5582ED1F-3138-4678-8D43-F54E0D37D5D1}"/>
          </ac:cxnSpMkLst>
        </pc:cxnChg>
        <pc:cxnChg chg="add mod">
          <ac:chgData name="Bob Ward" userId="6da7c2dd-8e2e-469f-a216-c384312e2a2d" providerId="ADAL" clId="{A55FED72-FD22-4FD5-83D4-D1B2F6C10D33}" dt="2019-10-27T19:42:02.964" v="5515" actId="1076"/>
          <ac:cxnSpMkLst>
            <pc:docMk/>
            <pc:sldMk cId="286177871" sldId="11105"/>
            <ac:cxnSpMk id="15" creationId="{EEC8BB22-DD78-4019-8C3D-60A9D6EF90DD}"/>
          </ac:cxnSpMkLst>
        </pc:cxnChg>
        <pc:cxnChg chg="add mod">
          <ac:chgData name="Bob Ward" userId="6da7c2dd-8e2e-469f-a216-c384312e2a2d" providerId="ADAL" clId="{A55FED72-FD22-4FD5-83D4-D1B2F6C10D33}" dt="2019-10-27T19:42:02.964" v="5515" actId="1076"/>
          <ac:cxnSpMkLst>
            <pc:docMk/>
            <pc:sldMk cId="286177871" sldId="11105"/>
            <ac:cxnSpMk id="16" creationId="{C4DB21F9-2221-49E0-8D97-A8EF71477154}"/>
          </ac:cxnSpMkLst>
        </pc:cxnChg>
        <pc:cxnChg chg="add mod">
          <ac:chgData name="Bob Ward" userId="6da7c2dd-8e2e-469f-a216-c384312e2a2d" providerId="ADAL" clId="{A55FED72-FD22-4FD5-83D4-D1B2F6C10D33}" dt="2019-10-27T19:42:02.964" v="5515" actId="1076"/>
          <ac:cxnSpMkLst>
            <pc:docMk/>
            <pc:sldMk cId="286177871" sldId="11105"/>
            <ac:cxnSpMk id="57" creationId="{18D7CC8B-9058-488C-B2AE-B139783ACAC4}"/>
          </ac:cxnSpMkLst>
        </pc:cxnChg>
      </pc:sldChg>
      <pc:sldChg chg="addSp delSp modSp add">
        <pc:chgData name="Bob Ward" userId="6da7c2dd-8e2e-469f-a216-c384312e2a2d" providerId="ADAL" clId="{A55FED72-FD22-4FD5-83D4-D1B2F6C10D33}" dt="2019-10-27T19:49:03.665" v="5942" actId="20577"/>
        <pc:sldMkLst>
          <pc:docMk/>
          <pc:sldMk cId="3184125237" sldId="11106"/>
        </pc:sldMkLst>
        <pc:spChg chg="mod">
          <ac:chgData name="Bob Ward" userId="6da7c2dd-8e2e-469f-a216-c384312e2a2d" providerId="ADAL" clId="{A55FED72-FD22-4FD5-83D4-D1B2F6C10D33}" dt="2019-10-27T17:46:07.253" v="1078" actId="20577"/>
          <ac:spMkLst>
            <pc:docMk/>
            <pc:sldMk cId="3184125237" sldId="11106"/>
            <ac:spMk id="2" creationId="{67DC6A87-2F0A-47B1-81A6-51DF805FA24D}"/>
          </ac:spMkLst>
        </pc:spChg>
        <pc:spChg chg="del mod">
          <ac:chgData name="Bob Ward" userId="6da7c2dd-8e2e-469f-a216-c384312e2a2d" providerId="ADAL" clId="{A55FED72-FD22-4FD5-83D4-D1B2F6C10D33}" dt="2019-10-27T19:18:38.189" v="4802" actId="12084"/>
          <ac:spMkLst>
            <pc:docMk/>
            <pc:sldMk cId="3184125237" sldId="11106"/>
            <ac:spMk id="3" creationId="{FD67E510-2C9A-437D-9ECC-FB0DFD0A8315}"/>
          </ac:spMkLst>
        </pc:spChg>
        <pc:graphicFrameChg chg="add mod">
          <ac:chgData name="Bob Ward" userId="6da7c2dd-8e2e-469f-a216-c384312e2a2d" providerId="ADAL" clId="{A55FED72-FD22-4FD5-83D4-D1B2F6C10D33}" dt="2019-10-27T19:49:03.665" v="5942" actId="20577"/>
          <ac:graphicFrameMkLst>
            <pc:docMk/>
            <pc:sldMk cId="3184125237" sldId="11106"/>
            <ac:graphicFrameMk id="4" creationId="{21AF96AE-5D95-4DCF-AA16-47D481CB4D00}"/>
          </ac:graphicFrameMkLst>
        </pc:graphicFrameChg>
      </pc:sldChg>
      <pc:sldChg chg="addSp delSp modSp add modAnim">
        <pc:chgData name="Bob Ward" userId="6da7c2dd-8e2e-469f-a216-c384312e2a2d" providerId="ADAL" clId="{A55FED72-FD22-4FD5-83D4-D1B2F6C10D33}" dt="2019-10-31T18:18:20.533" v="6406" actId="1076"/>
        <pc:sldMkLst>
          <pc:docMk/>
          <pc:sldMk cId="3959139085" sldId="11107"/>
        </pc:sldMkLst>
        <pc:spChg chg="mod">
          <ac:chgData name="Bob Ward" userId="6da7c2dd-8e2e-469f-a216-c384312e2a2d" providerId="ADAL" clId="{A55FED72-FD22-4FD5-83D4-D1B2F6C10D33}" dt="2019-10-27T17:46:24.262" v="1125" actId="20577"/>
          <ac:spMkLst>
            <pc:docMk/>
            <pc:sldMk cId="3959139085" sldId="11107"/>
            <ac:spMk id="2" creationId="{67DC6A87-2F0A-47B1-81A6-51DF805FA24D}"/>
          </ac:spMkLst>
        </pc:spChg>
        <pc:spChg chg="mod">
          <ac:chgData name="Bob Ward" userId="6da7c2dd-8e2e-469f-a216-c384312e2a2d" providerId="ADAL" clId="{A55FED72-FD22-4FD5-83D4-D1B2F6C10D33}" dt="2019-10-31T18:02:39.635" v="6361" actId="20577"/>
          <ac:spMkLst>
            <pc:docMk/>
            <pc:sldMk cId="3959139085" sldId="11107"/>
            <ac:spMk id="3" creationId="{FD67E510-2C9A-437D-9ECC-FB0DFD0A8315}"/>
          </ac:spMkLst>
        </pc:spChg>
        <pc:spChg chg="add del mod">
          <ac:chgData name="Bob Ward" userId="6da7c2dd-8e2e-469f-a216-c384312e2a2d" providerId="ADAL" clId="{A55FED72-FD22-4FD5-83D4-D1B2F6C10D33}" dt="2019-10-31T17:46:22.652" v="6256" actId="478"/>
          <ac:spMkLst>
            <pc:docMk/>
            <pc:sldMk cId="3959139085" sldId="11107"/>
            <ac:spMk id="8" creationId="{28184B39-4D4A-449C-A923-2291DECAFFEE}"/>
          </ac:spMkLst>
        </pc:spChg>
        <pc:spChg chg="add del mod">
          <ac:chgData name="Bob Ward" userId="6da7c2dd-8e2e-469f-a216-c384312e2a2d" providerId="ADAL" clId="{A55FED72-FD22-4FD5-83D4-D1B2F6C10D33}" dt="2019-10-31T17:59:39.623" v="6347" actId="478"/>
          <ac:spMkLst>
            <pc:docMk/>
            <pc:sldMk cId="3959139085" sldId="11107"/>
            <ac:spMk id="10" creationId="{61B78E64-6571-46AA-9631-07E8B4300B13}"/>
          </ac:spMkLst>
        </pc:spChg>
        <pc:spChg chg="add del mod">
          <ac:chgData name="Bob Ward" userId="6da7c2dd-8e2e-469f-a216-c384312e2a2d" providerId="ADAL" clId="{A55FED72-FD22-4FD5-83D4-D1B2F6C10D33}" dt="2019-10-31T18:02:47.944" v="6366"/>
          <ac:spMkLst>
            <pc:docMk/>
            <pc:sldMk cId="3959139085" sldId="11107"/>
            <ac:spMk id="16" creationId="{A53B6ED9-DB86-46D4-B028-D51B6A8E0DA3}"/>
          </ac:spMkLst>
        </pc:spChg>
        <pc:spChg chg="add del mod">
          <ac:chgData name="Bob Ward" userId="6da7c2dd-8e2e-469f-a216-c384312e2a2d" providerId="ADAL" clId="{A55FED72-FD22-4FD5-83D4-D1B2F6C10D33}" dt="2019-10-31T18:02:47.946" v="6368"/>
          <ac:spMkLst>
            <pc:docMk/>
            <pc:sldMk cId="3959139085" sldId="11107"/>
            <ac:spMk id="17" creationId="{C00CF158-2F81-4F7E-B6EA-1719E430EA13}"/>
          </ac:spMkLst>
        </pc:spChg>
        <pc:spChg chg="add mod">
          <ac:chgData name="Bob Ward" userId="6da7c2dd-8e2e-469f-a216-c384312e2a2d" providerId="ADAL" clId="{A55FED72-FD22-4FD5-83D4-D1B2F6C10D33}" dt="2019-10-31T18:03:04.374" v="6390" actId="1076"/>
          <ac:spMkLst>
            <pc:docMk/>
            <pc:sldMk cId="3959139085" sldId="11107"/>
            <ac:spMk id="18" creationId="{E12C0BCA-7428-4749-A8C8-7B0F901E75E4}"/>
          </ac:spMkLst>
        </pc:spChg>
        <pc:picChg chg="add del mod">
          <ac:chgData name="Bob Ward" userId="6da7c2dd-8e2e-469f-a216-c384312e2a2d" providerId="ADAL" clId="{A55FED72-FD22-4FD5-83D4-D1B2F6C10D33}" dt="2019-10-31T17:47:30.710" v="6264" actId="478"/>
          <ac:picMkLst>
            <pc:docMk/>
            <pc:sldMk cId="3959139085" sldId="11107"/>
            <ac:picMk id="4" creationId="{CBDA112B-DE83-4720-9EB1-6A4C9FECCD9D}"/>
          </ac:picMkLst>
        </pc:picChg>
        <pc:picChg chg="add del">
          <ac:chgData name="Bob Ward" userId="6da7c2dd-8e2e-469f-a216-c384312e2a2d" providerId="ADAL" clId="{A55FED72-FD22-4FD5-83D4-D1B2F6C10D33}" dt="2019-10-31T17:38:51.509" v="6231" actId="478"/>
          <ac:picMkLst>
            <pc:docMk/>
            <pc:sldMk cId="3959139085" sldId="11107"/>
            <ac:picMk id="5" creationId="{B502C035-83A8-4D7D-BC53-ED9220B2BEA3}"/>
          </ac:picMkLst>
        </pc:picChg>
        <pc:picChg chg="add mod">
          <ac:chgData name="Bob Ward" userId="6da7c2dd-8e2e-469f-a216-c384312e2a2d" providerId="ADAL" clId="{A55FED72-FD22-4FD5-83D4-D1B2F6C10D33}" dt="2019-10-31T17:59:32.917" v="6344" actId="1076"/>
          <ac:picMkLst>
            <pc:docMk/>
            <pc:sldMk cId="3959139085" sldId="11107"/>
            <ac:picMk id="6" creationId="{244F8242-8724-4845-8DE0-8B93D200967F}"/>
          </ac:picMkLst>
        </pc:picChg>
        <pc:picChg chg="add del mod">
          <ac:chgData name="Bob Ward" userId="6da7c2dd-8e2e-469f-a216-c384312e2a2d" providerId="ADAL" clId="{A55FED72-FD22-4FD5-83D4-D1B2F6C10D33}" dt="2019-10-31T17:49:44.137" v="6269" actId="478"/>
          <ac:picMkLst>
            <pc:docMk/>
            <pc:sldMk cId="3959139085" sldId="11107"/>
            <ac:picMk id="7" creationId="{4DD030D0-3534-4EBB-8A2E-32B1BBE15103}"/>
          </ac:picMkLst>
        </pc:picChg>
        <pc:picChg chg="add del mod">
          <ac:chgData name="Bob Ward" userId="6da7c2dd-8e2e-469f-a216-c384312e2a2d" providerId="ADAL" clId="{A55FED72-FD22-4FD5-83D4-D1B2F6C10D33}" dt="2019-10-31T17:50:08.510" v="6274" actId="478"/>
          <ac:picMkLst>
            <pc:docMk/>
            <pc:sldMk cId="3959139085" sldId="11107"/>
            <ac:picMk id="9" creationId="{D10755CE-04D9-4443-94B5-049B0530A141}"/>
          </ac:picMkLst>
        </pc:picChg>
        <pc:picChg chg="add mod">
          <ac:chgData name="Bob Ward" userId="6da7c2dd-8e2e-469f-a216-c384312e2a2d" providerId="ADAL" clId="{A55FED72-FD22-4FD5-83D4-D1B2F6C10D33}" dt="2019-10-31T17:59:57.532" v="6352" actId="1076"/>
          <ac:picMkLst>
            <pc:docMk/>
            <pc:sldMk cId="3959139085" sldId="11107"/>
            <ac:picMk id="11" creationId="{5BA7E627-574C-4A87-8302-3E1E2A5D469C}"/>
          </ac:picMkLst>
        </pc:picChg>
        <pc:picChg chg="add mod">
          <ac:chgData name="Bob Ward" userId="6da7c2dd-8e2e-469f-a216-c384312e2a2d" providerId="ADAL" clId="{A55FED72-FD22-4FD5-83D4-D1B2F6C10D33}" dt="2019-10-31T17:59:43.934" v="6348" actId="1076"/>
          <ac:picMkLst>
            <pc:docMk/>
            <pc:sldMk cId="3959139085" sldId="11107"/>
            <ac:picMk id="12" creationId="{38E22325-0646-48AC-AEA6-3D33D486C1C4}"/>
          </ac:picMkLst>
        </pc:picChg>
        <pc:picChg chg="add mod">
          <ac:chgData name="Bob Ward" userId="6da7c2dd-8e2e-469f-a216-c384312e2a2d" providerId="ADAL" clId="{A55FED72-FD22-4FD5-83D4-D1B2F6C10D33}" dt="2019-10-31T18:02:09.791" v="6357" actId="1076"/>
          <ac:picMkLst>
            <pc:docMk/>
            <pc:sldMk cId="3959139085" sldId="11107"/>
            <ac:picMk id="13" creationId="{D2C4D8CC-9220-4DCE-B051-FE85F2D95993}"/>
          </ac:picMkLst>
        </pc:picChg>
        <pc:picChg chg="add del mod">
          <ac:chgData name="Bob Ward" userId="6da7c2dd-8e2e-469f-a216-c384312e2a2d" providerId="ADAL" clId="{A55FED72-FD22-4FD5-83D4-D1B2F6C10D33}" dt="2019-10-31T17:59:49.828" v="6351" actId="478"/>
          <ac:picMkLst>
            <pc:docMk/>
            <pc:sldMk cId="3959139085" sldId="11107"/>
            <ac:picMk id="14" creationId="{E5FCEA87-39A7-4324-8AAA-DDAE94266DF5}"/>
          </ac:picMkLst>
        </pc:picChg>
        <pc:picChg chg="add mod">
          <ac:chgData name="Bob Ward" userId="6da7c2dd-8e2e-469f-a216-c384312e2a2d" providerId="ADAL" clId="{A55FED72-FD22-4FD5-83D4-D1B2F6C10D33}" dt="2019-10-31T18:02:44.523" v="6363" actId="1076"/>
          <ac:picMkLst>
            <pc:docMk/>
            <pc:sldMk cId="3959139085" sldId="11107"/>
            <ac:picMk id="15" creationId="{19903888-6BDC-40E0-8B34-34FCA927FA66}"/>
          </ac:picMkLst>
        </pc:picChg>
        <pc:picChg chg="add mod">
          <ac:chgData name="Bob Ward" userId="6da7c2dd-8e2e-469f-a216-c384312e2a2d" providerId="ADAL" clId="{A55FED72-FD22-4FD5-83D4-D1B2F6C10D33}" dt="2019-10-31T18:18:20.533" v="6406" actId="1076"/>
          <ac:picMkLst>
            <pc:docMk/>
            <pc:sldMk cId="3959139085" sldId="11107"/>
            <ac:picMk id="20" creationId="{0E9546BA-E184-4353-99B1-5084AA777810}"/>
          </ac:picMkLst>
        </pc:picChg>
        <pc:picChg chg="add mod">
          <ac:chgData name="Bob Ward" userId="6da7c2dd-8e2e-469f-a216-c384312e2a2d" providerId="ADAL" clId="{A55FED72-FD22-4FD5-83D4-D1B2F6C10D33}" dt="2019-10-31T17:59:34.996" v="6345" actId="1076"/>
          <ac:picMkLst>
            <pc:docMk/>
            <pc:sldMk cId="3959139085" sldId="11107"/>
            <ac:picMk id="1026" creationId="{8768A48A-90C1-499D-9ACF-C1B14EE0A17D}"/>
          </ac:picMkLst>
        </pc:picChg>
      </pc:sldChg>
      <pc:sldChg chg="addSp delSp modSp add addAnim delAnim modAnim">
        <pc:chgData name="Bob Ward" userId="6da7c2dd-8e2e-469f-a216-c384312e2a2d" providerId="ADAL" clId="{A55FED72-FD22-4FD5-83D4-D1B2F6C10D33}" dt="2019-10-31T22:17:21.337" v="6474"/>
        <pc:sldMkLst>
          <pc:docMk/>
          <pc:sldMk cId="2726987186" sldId="11108"/>
        </pc:sldMkLst>
        <pc:spChg chg="mod">
          <ac:chgData name="Bob Ward" userId="6da7c2dd-8e2e-469f-a216-c384312e2a2d" providerId="ADAL" clId="{A55FED72-FD22-4FD5-83D4-D1B2F6C10D33}" dt="2019-10-31T17:37:46.383" v="6227" actId="1076"/>
          <ac:spMkLst>
            <pc:docMk/>
            <pc:sldMk cId="2726987186" sldId="11108"/>
            <ac:spMk id="2" creationId="{67DC6A87-2F0A-47B1-81A6-51DF805FA24D}"/>
          </ac:spMkLst>
        </pc:spChg>
        <pc:spChg chg="add del mod">
          <ac:chgData name="Bob Ward" userId="6da7c2dd-8e2e-469f-a216-c384312e2a2d" providerId="ADAL" clId="{A55FED72-FD22-4FD5-83D4-D1B2F6C10D33}" dt="2019-10-31T17:24:11.326" v="6056" actId="478"/>
          <ac:spMkLst>
            <pc:docMk/>
            <pc:sldMk cId="2726987186" sldId="11108"/>
            <ac:spMk id="3" creationId="{9798A844-E40F-4A4D-9DB1-1FD6A2142016}"/>
          </ac:spMkLst>
        </pc:spChg>
        <pc:spChg chg="del mod">
          <ac:chgData name="Bob Ward" userId="6da7c2dd-8e2e-469f-a216-c384312e2a2d" providerId="ADAL" clId="{A55FED72-FD22-4FD5-83D4-D1B2F6C10D33}" dt="2019-10-27T18:09:51.375" v="1686" actId="12084"/>
          <ac:spMkLst>
            <pc:docMk/>
            <pc:sldMk cId="2726987186" sldId="11108"/>
            <ac:spMk id="3" creationId="{FD67E510-2C9A-437D-9ECC-FB0DFD0A8315}"/>
          </ac:spMkLst>
        </pc:spChg>
        <pc:spChg chg="add del">
          <ac:chgData name="Bob Ward" userId="6da7c2dd-8e2e-469f-a216-c384312e2a2d" providerId="ADAL" clId="{A55FED72-FD22-4FD5-83D4-D1B2F6C10D33}" dt="2019-10-27T18:03:04.047" v="1466"/>
          <ac:spMkLst>
            <pc:docMk/>
            <pc:sldMk cId="2726987186" sldId="11108"/>
            <ac:spMk id="4" creationId="{8049C020-D888-4D03-A990-39E9886C4B4B}"/>
          </ac:spMkLst>
        </pc:spChg>
        <pc:spChg chg="add del mod">
          <ac:chgData name="Bob Ward" userId="6da7c2dd-8e2e-469f-a216-c384312e2a2d" providerId="ADAL" clId="{A55FED72-FD22-4FD5-83D4-D1B2F6C10D33}" dt="2019-10-31T17:24:07.780" v="6055" actId="478"/>
          <ac:spMkLst>
            <pc:docMk/>
            <pc:sldMk cId="2726987186" sldId="11108"/>
            <ac:spMk id="4" creationId="{CFE8CF61-FAC3-4732-A0E2-27B90CF9BA2C}"/>
          </ac:spMkLst>
        </pc:spChg>
        <pc:spChg chg="add del mod">
          <ac:chgData name="Bob Ward" userId="6da7c2dd-8e2e-469f-a216-c384312e2a2d" providerId="ADAL" clId="{A55FED72-FD22-4FD5-83D4-D1B2F6C10D33}" dt="2019-10-27T18:28:08.434" v="1798" actId="478"/>
          <ac:spMkLst>
            <pc:docMk/>
            <pc:sldMk cId="2726987186" sldId="11108"/>
            <ac:spMk id="6" creationId="{70317A6E-A920-4221-8353-E661CFB3B862}"/>
          </ac:spMkLst>
        </pc:spChg>
        <pc:spChg chg="add mod">
          <ac:chgData name="Bob Ward" userId="6da7c2dd-8e2e-469f-a216-c384312e2a2d" providerId="ADAL" clId="{A55FED72-FD22-4FD5-83D4-D1B2F6C10D33}" dt="2019-10-31T17:29:44.549" v="6163" actId="1076"/>
          <ac:spMkLst>
            <pc:docMk/>
            <pc:sldMk cId="2726987186" sldId="11108"/>
            <ac:spMk id="13" creationId="{FBFDE016-7BEA-4C76-8D17-F22A332DA3DC}"/>
          </ac:spMkLst>
        </pc:spChg>
        <pc:spChg chg="add del mod">
          <ac:chgData name="Bob Ward" userId="6da7c2dd-8e2e-469f-a216-c384312e2a2d" providerId="ADAL" clId="{A55FED72-FD22-4FD5-83D4-D1B2F6C10D33}" dt="2019-10-31T17:22:47.596" v="6045" actId="478"/>
          <ac:spMkLst>
            <pc:docMk/>
            <pc:sldMk cId="2726987186" sldId="11108"/>
            <ac:spMk id="14" creationId="{DCAC7562-A48E-46F7-A091-4F9D3183F3B0}"/>
          </ac:spMkLst>
        </pc:spChg>
        <pc:spChg chg="add mod">
          <ac:chgData name="Bob Ward" userId="6da7c2dd-8e2e-469f-a216-c384312e2a2d" providerId="ADAL" clId="{A55FED72-FD22-4FD5-83D4-D1B2F6C10D33}" dt="2019-10-31T17:36:30.030" v="6218" actId="14100"/>
          <ac:spMkLst>
            <pc:docMk/>
            <pc:sldMk cId="2726987186" sldId="11108"/>
            <ac:spMk id="17" creationId="{0A0D4855-B48A-4891-A30C-791A3F0089C2}"/>
          </ac:spMkLst>
        </pc:spChg>
        <pc:spChg chg="add del mod">
          <ac:chgData name="Bob Ward" userId="6da7c2dd-8e2e-469f-a216-c384312e2a2d" providerId="ADAL" clId="{A55FED72-FD22-4FD5-83D4-D1B2F6C10D33}" dt="2019-10-27T18:28:40.585" v="1801" actId="478"/>
          <ac:spMkLst>
            <pc:docMk/>
            <pc:sldMk cId="2726987186" sldId="11108"/>
            <ac:spMk id="18" creationId="{45839149-4F16-484E-9C81-1CFF220B4557}"/>
          </ac:spMkLst>
        </pc:spChg>
        <pc:spChg chg="add del mod">
          <ac:chgData name="Bob Ward" userId="6da7c2dd-8e2e-469f-a216-c384312e2a2d" providerId="ADAL" clId="{A55FED72-FD22-4FD5-83D4-D1B2F6C10D33}" dt="2019-10-31T17:29:25.607" v="6158" actId="478"/>
          <ac:spMkLst>
            <pc:docMk/>
            <pc:sldMk cId="2726987186" sldId="11108"/>
            <ac:spMk id="20" creationId="{83349DC3-6D5B-466F-9D3F-203636250810}"/>
          </ac:spMkLst>
        </pc:spChg>
        <pc:spChg chg="add mod">
          <ac:chgData name="Bob Ward" userId="6da7c2dd-8e2e-469f-a216-c384312e2a2d" providerId="ADAL" clId="{A55FED72-FD22-4FD5-83D4-D1B2F6C10D33}" dt="2019-10-31T17:34:04.102" v="6210" actId="14100"/>
          <ac:spMkLst>
            <pc:docMk/>
            <pc:sldMk cId="2726987186" sldId="11108"/>
            <ac:spMk id="25" creationId="{98367157-642E-493C-A802-6625190C4BAA}"/>
          </ac:spMkLst>
        </pc:spChg>
        <pc:spChg chg="add del mod">
          <ac:chgData name="Bob Ward" userId="6da7c2dd-8e2e-469f-a216-c384312e2a2d" providerId="ADAL" clId="{A55FED72-FD22-4FD5-83D4-D1B2F6C10D33}" dt="2019-10-31T17:31:11.189" v="6183" actId="478"/>
          <ac:spMkLst>
            <pc:docMk/>
            <pc:sldMk cId="2726987186" sldId="11108"/>
            <ac:spMk id="33" creationId="{AACAE412-4A15-4D6B-9EF2-BC2E86FB45A3}"/>
          </ac:spMkLst>
        </pc:spChg>
        <pc:spChg chg="add mod">
          <ac:chgData name="Bob Ward" userId="6da7c2dd-8e2e-469f-a216-c384312e2a2d" providerId="ADAL" clId="{A55FED72-FD22-4FD5-83D4-D1B2F6C10D33}" dt="2019-10-31T17:36:36.713" v="6221" actId="1076"/>
          <ac:spMkLst>
            <pc:docMk/>
            <pc:sldMk cId="2726987186" sldId="11108"/>
            <ac:spMk id="47" creationId="{83DB52B6-E9AC-4FE2-ACF9-6627943896E4}"/>
          </ac:spMkLst>
        </pc:spChg>
        <pc:graphicFrameChg chg="add mod">
          <ac:chgData name="Bob Ward" userId="6da7c2dd-8e2e-469f-a216-c384312e2a2d" providerId="ADAL" clId="{A55FED72-FD22-4FD5-83D4-D1B2F6C10D33}" dt="2019-10-31T17:29:19.154" v="6156" actId="1076"/>
          <ac:graphicFrameMkLst>
            <pc:docMk/>
            <pc:sldMk cId="2726987186" sldId="11108"/>
            <ac:graphicFrameMk id="5" creationId="{6936FA5B-2F85-4EF2-B7B1-34BB5F0B1657}"/>
          </ac:graphicFrameMkLst>
        </pc:graphicFrameChg>
        <pc:picChg chg="add del mod">
          <ac:chgData name="Bob Ward" userId="6da7c2dd-8e2e-469f-a216-c384312e2a2d" providerId="ADAL" clId="{A55FED72-FD22-4FD5-83D4-D1B2F6C10D33}" dt="2019-10-27T18:19:31.104" v="1708" actId="478"/>
          <ac:picMkLst>
            <pc:docMk/>
            <pc:sldMk cId="2726987186" sldId="11108"/>
            <ac:picMk id="7" creationId="{831F4512-F8BC-4EC6-82BD-988A698A0785}"/>
          </ac:picMkLst>
        </pc:picChg>
        <pc:picChg chg="add del mod">
          <ac:chgData name="Bob Ward" userId="6da7c2dd-8e2e-469f-a216-c384312e2a2d" providerId="ADAL" clId="{A55FED72-FD22-4FD5-83D4-D1B2F6C10D33}" dt="2019-10-31T17:50:21.529" v="6278" actId="478"/>
          <ac:picMkLst>
            <pc:docMk/>
            <pc:sldMk cId="2726987186" sldId="11108"/>
            <ac:picMk id="19" creationId="{5EF14B71-5EB8-40A8-BA23-E8D77DA085D9}"/>
          </ac:picMkLst>
        </pc:picChg>
        <pc:picChg chg="add del mod">
          <ac:chgData name="Bob Ward" userId="6da7c2dd-8e2e-469f-a216-c384312e2a2d" providerId="ADAL" clId="{A55FED72-FD22-4FD5-83D4-D1B2F6C10D33}" dt="2019-10-31T17:27:25.364" v="6136" actId="478"/>
          <ac:picMkLst>
            <pc:docMk/>
            <pc:sldMk cId="2726987186" sldId="11108"/>
            <ac:picMk id="22" creationId="{019BA79B-CFB4-453E-8FB4-BB5C0D0FA088}"/>
          </ac:picMkLst>
        </pc:picChg>
        <pc:picChg chg="add del mod">
          <ac:chgData name="Bob Ward" userId="6da7c2dd-8e2e-469f-a216-c384312e2a2d" providerId="ADAL" clId="{A55FED72-FD22-4FD5-83D4-D1B2F6C10D33}" dt="2019-10-31T17:27:25.364" v="6136" actId="478"/>
          <ac:picMkLst>
            <pc:docMk/>
            <pc:sldMk cId="2726987186" sldId="11108"/>
            <ac:picMk id="23" creationId="{6EF31566-DAE8-450D-B8EB-BE05E2D57517}"/>
          </ac:picMkLst>
        </pc:picChg>
        <pc:picChg chg="add del mod">
          <ac:chgData name="Bob Ward" userId="6da7c2dd-8e2e-469f-a216-c384312e2a2d" providerId="ADAL" clId="{A55FED72-FD22-4FD5-83D4-D1B2F6C10D33}" dt="2019-10-31T17:27:25.364" v="6136" actId="478"/>
          <ac:picMkLst>
            <pc:docMk/>
            <pc:sldMk cId="2726987186" sldId="11108"/>
            <ac:picMk id="30" creationId="{DEE0A482-78C0-428E-8D5C-9C05E2478A47}"/>
          </ac:picMkLst>
        </pc:picChg>
        <pc:picChg chg="add mod">
          <ac:chgData name="Bob Ward" userId="6da7c2dd-8e2e-469f-a216-c384312e2a2d" providerId="ADAL" clId="{A55FED72-FD22-4FD5-83D4-D1B2F6C10D33}" dt="2019-10-31T17:31:51.936" v="6192" actId="1076"/>
          <ac:picMkLst>
            <pc:docMk/>
            <pc:sldMk cId="2726987186" sldId="11108"/>
            <ac:picMk id="35" creationId="{2E6B7746-43D3-45BF-87DD-5E96A05EB87A}"/>
          </ac:picMkLst>
        </pc:picChg>
        <pc:picChg chg="add del mod">
          <ac:chgData name="Bob Ward" userId="6da7c2dd-8e2e-469f-a216-c384312e2a2d" providerId="ADAL" clId="{A55FED72-FD22-4FD5-83D4-D1B2F6C10D33}" dt="2019-10-31T17:29:32.766" v="6160" actId="478"/>
          <ac:picMkLst>
            <pc:docMk/>
            <pc:sldMk cId="2726987186" sldId="11108"/>
            <ac:picMk id="36" creationId="{2504A011-F7B5-4F56-A698-80B00D0B5B31}"/>
          </ac:picMkLst>
        </pc:picChg>
        <pc:picChg chg="add del mod">
          <ac:chgData name="Bob Ward" userId="6da7c2dd-8e2e-469f-a216-c384312e2a2d" providerId="ADAL" clId="{A55FED72-FD22-4FD5-83D4-D1B2F6C10D33}" dt="2019-10-31T17:29:32.766" v="6160" actId="478"/>
          <ac:picMkLst>
            <pc:docMk/>
            <pc:sldMk cId="2726987186" sldId="11108"/>
            <ac:picMk id="37" creationId="{3930ABBF-C563-45A4-912A-C84B6E20A52C}"/>
          </ac:picMkLst>
        </pc:picChg>
        <pc:picChg chg="add mod">
          <ac:chgData name="Bob Ward" userId="6da7c2dd-8e2e-469f-a216-c384312e2a2d" providerId="ADAL" clId="{A55FED72-FD22-4FD5-83D4-D1B2F6C10D33}" dt="2019-10-31T17:32:07.235" v="6197" actId="1076"/>
          <ac:picMkLst>
            <pc:docMk/>
            <pc:sldMk cId="2726987186" sldId="11108"/>
            <ac:picMk id="38" creationId="{91DFAC09-4B87-4693-B942-3E6D48BD9E52}"/>
          </ac:picMkLst>
        </pc:picChg>
        <pc:picChg chg="add mod">
          <ac:chgData name="Bob Ward" userId="6da7c2dd-8e2e-469f-a216-c384312e2a2d" providerId="ADAL" clId="{A55FED72-FD22-4FD5-83D4-D1B2F6C10D33}" dt="2019-10-31T17:32:04.875" v="6196" actId="1076"/>
          <ac:picMkLst>
            <pc:docMk/>
            <pc:sldMk cId="2726987186" sldId="11108"/>
            <ac:picMk id="39" creationId="{28B9A4B6-CF69-4DAF-8DAE-7C0A73E13CCC}"/>
          </ac:picMkLst>
        </pc:picChg>
        <pc:picChg chg="add mod">
          <ac:chgData name="Bob Ward" userId="6da7c2dd-8e2e-469f-a216-c384312e2a2d" providerId="ADAL" clId="{A55FED72-FD22-4FD5-83D4-D1B2F6C10D33}" dt="2019-10-31T17:51:03.095" v="6289" actId="1076"/>
          <ac:picMkLst>
            <pc:docMk/>
            <pc:sldMk cId="2726987186" sldId="11108"/>
            <ac:picMk id="40" creationId="{C30D700F-9B06-465E-8BCC-5F143D207189}"/>
          </ac:picMkLst>
        </pc:picChg>
        <pc:picChg chg="add mod">
          <ac:chgData name="Bob Ward" userId="6da7c2dd-8e2e-469f-a216-c384312e2a2d" providerId="ADAL" clId="{A55FED72-FD22-4FD5-83D4-D1B2F6C10D33}" dt="2019-10-31T17:50:46.733" v="6286" actId="1076"/>
          <ac:picMkLst>
            <pc:docMk/>
            <pc:sldMk cId="2726987186" sldId="11108"/>
            <ac:picMk id="45" creationId="{EB0A7EBE-83FB-42F6-98B6-C4588308A08B}"/>
          </ac:picMkLst>
        </pc:picChg>
        <pc:picChg chg="add mod">
          <ac:chgData name="Bob Ward" userId="6da7c2dd-8e2e-469f-a216-c384312e2a2d" providerId="ADAL" clId="{A55FED72-FD22-4FD5-83D4-D1B2F6C10D33}" dt="2019-10-31T17:37:36.233" v="6224" actId="1076"/>
          <ac:picMkLst>
            <pc:docMk/>
            <pc:sldMk cId="2726987186" sldId="11108"/>
            <ac:picMk id="53" creationId="{FECAD48B-8E0D-4988-99DC-7866C355D059}"/>
          </ac:picMkLst>
        </pc:picChg>
        <pc:picChg chg="add mod">
          <ac:chgData name="Bob Ward" userId="6da7c2dd-8e2e-469f-a216-c384312e2a2d" providerId="ADAL" clId="{A55FED72-FD22-4FD5-83D4-D1B2F6C10D33}" dt="2019-10-31T17:51:07.062" v="6290" actId="1076"/>
          <ac:picMkLst>
            <pc:docMk/>
            <pc:sldMk cId="2726987186" sldId="11108"/>
            <ac:picMk id="1026" creationId="{E41F3672-9931-4BFC-80A7-8C429892348E}"/>
          </ac:picMkLst>
        </pc:picChg>
        <pc:picChg chg="add del">
          <ac:chgData name="Bob Ward" userId="6da7c2dd-8e2e-469f-a216-c384312e2a2d" providerId="ADAL" clId="{A55FED72-FD22-4FD5-83D4-D1B2F6C10D33}" dt="2019-10-27T18:13:34.670" v="1691" actId="478"/>
          <ac:picMkLst>
            <pc:docMk/>
            <pc:sldMk cId="2726987186" sldId="11108"/>
            <ac:picMk id="1028" creationId="{2B1A9DF9-C3EC-405F-9EDF-BEA341268B7C}"/>
          </ac:picMkLst>
        </pc:picChg>
        <pc:picChg chg="add mod">
          <ac:chgData name="Bob Ward" userId="6da7c2dd-8e2e-469f-a216-c384312e2a2d" providerId="ADAL" clId="{A55FED72-FD22-4FD5-83D4-D1B2F6C10D33}" dt="2019-10-31T17:37:52.112" v="6228" actId="1076"/>
          <ac:picMkLst>
            <pc:docMk/>
            <pc:sldMk cId="2726987186" sldId="11108"/>
            <ac:picMk id="1030" creationId="{C6B37D86-48E9-4353-87A9-EDD496D76F1F}"/>
          </ac:picMkLst>
        </pc:picChg>
        <pc:picChg chg="add mod">
          <ac:chgData name="Bob Ward" userId="6da7c2dd-8e2e-469f-a216-c384312e2a2d" providerId="ADAL" clId="{A55FED72-FD22-4FD5-83D4-D1B2F6C10D33}" dt="2019-10-31T17:31:35.117" v="6189" actId="1076"/>
          <ac:picMkLst>
            <pc:docMk/>
            <pc:sldMk cId="2726987186" sldId="11108"/>
            <ac:picMk id="1032" creationId="{2C702F6A-E30B-4DB4-83B7-1CDF0E8DD0DB}"/>
          </ac:picMkLst>
        </pc:picChg>
        <pc:picChg chg="add mod">
          <ac:chgData name="Bob Ward" userId="6da7c2dd-8e2e-469f-a216-c384312e2a2d" providerId="ADAL" clId="{A55FED72-FD22-4FD5-83D4-D1B2F6C10D33}" dt="2019-10-31T17:31:33.135" v="6188" actId="1076"/>
          <ac:picMkLst>
            <pc:docMk/>
            <pc:sldMk cId="2726987186" sldId="11108"/>
            <ac:picMk id="1034" creationId="{2F0A295D-9580-4D1E-8B92-D02EA33B99E1}"/>
          </ac:picMkLst>
        </pc:picChg>
        <pc:picChg chg="add del mod">
          <ac:chgData name="Bob Ward" userId="6da7c2dd-8e2e-469f-a216-c384312e2a2d" providerId="ADAL" clId="{A55FED72-FD22-4FD5-83D4-D1B2F6C10D33}" dt="2019-10-31T17:28:21.758" v="6147" actId="478"/>
          <ac:picMkLst>
            <pc:docMk/>
            <pc:sldMk cId="2726987186" sldId="11108"/>
            <ac:picMk id="1036" creationId="{A2FC8054-B701-48D5-8C67-D34E317FB82D}"/>
          </ac:picMkLst>
        </pc:picChg>
        <pc:picChg chg="add del">
          <ac:chgData name="Bob Ward" userId="6da7c2dd-8e2e-469f-a216-c384312e2a2d" providerId="ADAL" clId="{A55FED72-FD22-4FD5-83D4-D1B2F6C10D33}" dt="2019-10-27T18:25:02.459" v="1749" actId="478"/>
          <ac:picMkLst>
            <pc:docMk/>
            <pc:sldMk cId="2726987186" sldId="11108"/>
            <ac:picMk id="1038" creationId="{447B04D1-60A2-4CE1-A169-4E7A2F7B659C}"/>
          </ac:picMkLst>
        </pc:picChg>
        <pc:picChg chg="add mod">
          <ac:chgData name="Bob Ward" userId="6da7c2dd-8e2e-469f-a216-c384312e2a2d" providerId="ADAL" clId="{A55FED72-FD22-4FD5-83D4-D1B2F6C10D33}" dt="2019-10-31T17:31:30.261" v="6187" actId="1076"/>
          <ac:picMkLst>
            <pc:docMk/>
            <pc:sldMk cId="2726987186" sldId="11108"/>
            <ac:picMk id="1040" creationId="{075C2E2B-80D0-40F6-8E67-A913A29F58A0}"/>
          </ac:picMkLst>
        </pc:picChg>
        <pc:picChg chg="add mod">
          <ac:chgData name="Bob Ward" userId="6da7c2dd-8e2e-469f-a216-c384312e2a2d" providerId="ADAL" clId="{A55FED72-FD22-4FD5-83D4-D1B2F6C10D33}" dt="2019-10-31T17:31:37.941" v="6190" actId="1076"/>
          <ac:picMkLst>
            <pc:docMk/>
            <pc:sldMk cId="2726987186" sldId="11108"/>
            <ac:picMk id="1042" creationId="{93DD6478-7B58-4E5F-9A41-35C75CF46971}"/>
          </ac:picMkLst>
        </pc:picChg>
        <pc:cxnChg chg="add del mod">
          <ac:chgData name="Bob Ward" userId="6da7c2dd-8e2e-469f-a216-c384312e2a2d" providerId="ADAL" clId="{A55FED72-FD22-4FD5-83D4-D1B2F6C10D33}" dt="2019-10-31T17:22:08.307" v="6040" actId="478"/>
          <ac:cxnSpMkLst>
            <pc:docMk/>
            <pc:sldMk cId="2726987186" sldId="11108"/>
            <ac:cxnSpMk id="7" creationId="{659C8713-D4BD-4EE0-8963-1FC890343F6A}"/>
          </ac:cxnSpMkLst>
        </pc:cxnChg>
        <pc:cxnChg chg="add del mod">
          <ac:chgData name="Bob Ward" userId="6da7c2dd-8e2e-469f-a216-c384312e2a2d" providerId="ADAL" clId="{A55FED72-FD22-4FD5-83D4-D1B2F6C10D33}" dt="2019-10-27T18:26:07.596" v="1758" actId="478"/>
          <ac:cxnSpMkLst>
            <pc:docMk/>
            <pc:sldMk cId="2726987186" sldId="11108"/>
            <ac:cxnSpMk id="9" creationId="{6FDBF1A2-71E9-480F-BF01-E61AE5FF0A07}"/>
          </ac:cxnSpMkLst>
        </pc:cxnChg>
        <pc:cxnChg chg="add del mod">
          <ac:chgData name="Bob Ward" userId="6da7c2dd-8e2e-469f-a216-c384312e2a2d" providerId="ADAL" clId="{A55FED72-FD22-4FD5-83D4-D1B2F6C10D33}" dt="2019-10-31T17:22:50.313" v="6046" actId="478"/>
          <ac:cxnSpMkLst>
            <pc:docMk/>
            <pc:sldMk cId="2726987186" sldId="11108"/>
            <ac:cxnSpMk id="12" creationId="{BCBB7389-6ECB-4D91-B36F-7170F68464A6}"/>
          </ac:cxnSpMkLst>
        </pc:cxnChg>
        <pc:cxnChg chg="add del mod">
          <ac:chgData name="Bob Ward" userId="6da7c2dd-8e2e-469f-a216-c384312e2a2d" providerId="ADAL" clId="{A55FED72-FD22-4FD5-83D4-D1B2F6C10D33}" dt="2019-10-27T18:26:05.481" v="1757" actId="478"/>
          <ac:cxnSpMkLst>
            <pc:docMk/>
            <pc:sldMk cId="2726987186" sldId="11108"/>
            <ac:cxnSpMk id="15" creationId="{BEA4817B-E13F-47EE-A5FA-CF679E063A9D}"/>
          </ac:cxnSpMkLst>
        </pc:cxnChg>
        <pc:cxnChg chg="add del mod">
          <ac:chgData name="Bob Ward" userId="6da7c2dd-8e2e-469f-a216-c384312e2a2d" providerId="ADAL" clId="{A55FED72-FD22-4FD5-83D4-D1B2F6C10D33}" dt="2019-10-27T18:26:10.654" v="1759" actId="478"/>
          <ac:cxnSpMkLst>
            <pc:docMk/>
            <pc:sldMk cId="2726987186" sldId="11108"/>
            <ac:cxnSpMk id="16" creationId="{6AEA8B75-7535-47D3-B374-7232A31F21E4}"/>
          </ac:cxnSpMkLst>
        </pc:cxnChg>
        <pc:cxnChg chg="add del mod">
          <ac:chgData name="Bob Ward" userId="6da7c2dd-8e2e-469f-a216-c384312e2a2d" providerId="ADAL" clId="{A55FED72-FD22-4FD5-83D4-D1B2F6C10D33}" dt="2019-10-31T17:23:24.903" v="6051" actId="478"/>
          <ac:cxnSpMkLst>
            <pc:docMk/>
            <pc:sldMk cId="2726987186" sldId="11108"/>
            <ac:cxnSpMk id="16" creationId="{B178873A-2CA6-462E-8B5A-3FCB6E75646B}"/>
          </ac:cxnSpMkLst>
        </pc:cxnChg>
        <pc:cxnChg chg="add mod">
          <ac:chgData name="Bob Ward" userId="6da7c2dd-8e2e-469f-a216-c384312e2a2d" providerId="ADAL" clId="{A55FED72-FD22-4FD5-83D4-D1B2F6C10D33}" dt="2019-10-31T17:50:57.953" v="6288" actId="14100"/>
          <ac:cxnSpMkLst>
            <pc:docMk/>
            <pc:sldMk cId="2726987186" sldId="11108"/>
            <ac:cxnSpMk id="27" creationId="{301F33B2-8A04-4E19-A620-DB332B6A381B}"/>
          </ac:cxnSpMkLst>
        </pc:cxnChg>
        <pc:cxnChg chg="add mod">
          <ac:chgData name="Bob Ward" userId="6da7c2dd-8e2e-469f-a216-c384312e2a2d" providerId="ADAL" clId="{A55FED72-FD22-4FD5-83D4-D1B2F6C10D33}" dt="2019-10-31T17:36:34.015" v="6220" actId="14100"/>
          <ac:cxnSpMkLst>
            <pc:docMk/>
            <pc:sldMk cId="2726987186" sldId="11108"/>
            <ac:cxnSpMk id="31" creationId="{711601AF-CC8A-4AD8-9D17-4EB1AFC853E5}"/>
          </ac:cxnSpMkLst>
        </pc:cxnChg>
      </pc:sldChg>
      <pc:sldChg chg="addSp modSp add modAnim">
        <pc:chgData name="Bob Ward" userId="6da7c2dd-8e2e-469f-a216-c384312e2a2d" providerId="ADAL" clId="{A55FED72-FD22-4FD5-83D4-D1B2F6C10D33}" dt="2019-10-27T18:45:53.888" v="3229" actId="20577"/>
        <pc:sldMkLst>
          <pc:docMk/>
          <pc:sldMk cId="1235967227" sldId="11109"/>
        </pc:sldMkLst>
        <pc:spChg chg="mod">
          <ac:chgData name="Bob Ward" userId="6da7c2dd-8e2e-469f-a216-c384312e2a2d" providerId="ADAL" clId="{A55FED72-FD22-4FD5-83D4-D1B2F6C10D33}" dt="2019-10-27T18:43:30.381" v="3136" actId="6549"/>
          <ac:spMkLst>
            <pc:docMk/>
            <pc:sldMk cId="1235967227" sldId="11109"/>
            <ac:spMk id="2" creationId="{405CC21D-8323-4900-9D9E-FA3121933BBC}"/>
          </ac:spMkLst>
        </pc:spChg>
        <pc:spChg chg="mod">
          <ac:chgData name="Bob Ward" userId="6da7c2dd-8e2e-469f-a216-c384312e2a2d" providerId="ADAL" clId="{A55FED72-FD22-4FD5-83D4-D1B2F6C10D33}" dt="2019-10-27T18:41:26.818" v="3112" actId="20577"/>
          <ac:spMkLst>
            <pc:docMk/>
            <pc:sldMk cId="1235967227" sldId="11109"/>
            <ac:spMk id="3" creationId="{CF889642-3D6F-4EBE-84CD-C40FE50B8B0C}"/>
          </ac:spMkLst>
        </pc:spChg>
        <pc:spChg chg="add mod">
          <ac:chgData name="Bob Ward" userId="6da7c2dd-8e2e-469f-a216-c384312e2a2d" providerId="ADAL" clId="{A55FED72-FD22-4FD5-83D4-D1B2F6C10D33}" dt="2019-10-27T18:44:55.216" v="3143" actId="207"/>
          <ac:spMkLst>
            <pc:docMk/>
            <pc:sldMk cId="1235967227" sldId="11109"/>
            <ac:spMk id="4" creationId="{0238BA7C-3550-489D-B954-4807CD451C63}"/>
          </ac:spMkLst>
        </pc:spChg>
        <pc:spChg chg="add mod">
          <ac:chgData name="Bob Ward" userId="6da7c2dd-8e2e-469f-a216-c384312e2a2d" providerId="ADAL" clId="{A55FED72-FD22-4FD5-83D4-D1B2F6C10D33}" dt="2019-10-27T18:45:53.888" v="3229" actId="20577"/>
          <ac:spMkLst>
            <pc:docMk/>
            <pc:sldMk cId="1235967227" sldId="11109"/>
            <ac:spMk id="5" creationId="{865EB6AD-9F4A-4CEE-A413-E96B7E88120B}"/>
          </ac:spMkLst>
        </pc:spChg>
      </pc:sldChg>
      <pc:sldChg chg="modSp add del">
        <pc:chgData name="Bob Ward" userId="6da7c2dd-8e2e-469f-a216-c384312e2a2d" providerId="ADAL" clId="{A55FED72-FD22-4FD5-83D4-D1B2F6C10D33}" dt="2019-11-01T01:52:20.620" v="8434" actId="47"/>
        <pc:sldMkLst>
          <pc:docMk/>
          <pc:sldMk cId="957641444" sldId="11110"/>
        </pc:sldMkLst>
        <pc:spChg chg="mod">
          <ac:chgData name="Bob Ward" userId="6da7c2dd-8e2e-469f-a216-c384312e2a2d" providerId="ADAL" clId="{A55FED72-FD22-4FD5-83D4-D1B2F6C10D33}" dt="2019-11-01T01:48:01.883" v="8381" actId="20577"/>
          <ac:spMkLst>
            <pc:docMk/>
            <pc:sldMk cId="957641444" sldId="11110"/>
            <ac:spMk id="3" creationId="{58327007-D79C-4819-977F-9CFDA6442FA7}"/>
          </ac:spMkLst>
        </pc:spChg>
      </pc:sldChg>
      <pc:sldChg chg="modSp add del">
        <pc:chgData name="Bob Ward" userId="6da7c2dd-8e2e-469f-a216-c384312e2a2d" providerId="ADAL" clId="{A55FED72-FD22-4FD5-83D4-D1B2F6C10D33}" dt="2019-10-31T17:14:13.611" v="5966" actId="47"/>
        <pc:sldMkLst>
          <pc:docMk/>
          <pc:sldMk cId="1993536900" sldId="11110"/>
        </pc:sldMkLst>
        <pc:spChg chg="mod">
          <ac:chgData name="Bob Ward" userId="6da7c2dd-8e2e-469f-a216-c384312e2a2d" providerId="ADAL" clId="{A55FED72-FD22-4FD5-83D4-D1B2F6C10D33}" dt="2019-10-31T17:14:05.573" v="5965" actId="20577"/>
          <ac:spMkLst>
            <pc:docMk/>
            <pc:sldMk cId="1993536900" sldId="11110"/>
            <ac:spMk id="2" creationId="{675FFA01-0E6A-41AF-967D-6769526C72F8}"/>
          </ac:spMkLst>
        </pc:spChg>
      </pc:sldChg>
      <pc:sldChg chg="add del">
        <pc:chgData name="Bob Ward" userId="6da7c2dd-8e2e-469f-a216-c384312e2a2d" providerId="ADAL" clId="{A55FED72-FD22-4FD5-83D4-D1B2F6C10D33}" dt="2019-10-31T17:23:56.446" v="6053" actId="47"/>
        <pc:sldMkLst>
          <pc:docMk/>
          <pc:sldMk cId="2309787790" sldId="11110"/>
        </pc:sldMkLst>
      </pc:sldChg>
      <pc:sldChg chg="add del">
        <pc:chgData name="Bob Ward" userId="6da7c2dd-8e2e-469f-a216-c384312e2a2d" providerId="ADAL" clId="{A55FED72-FD22-4FD5-83D4-D1B2F6C10D33}" dt="2019-11-01T01:52:35.827" v="8436"/>
        <pc:sldMkLst>
          <pc:docMk/>
          <pc:sldMk cId="2566977118" sldId="11110"/>
        </pc:sldMkLst>
      </pc:sldChg>
      <pc:sldChg chg="addSp delSp modSp add">
        <pc:chgData name="Bob Ward" userId="6da7c2dd-8e2e-469f-a216-c384312e2a2d" providerId="ADAL" clId="{A55FED72-FD22-4FD5-83D4-D1B2F6C10D33}" dt="2019-11-03T18:31:15.344" v="11391" actId="1076"/>
        <pc:sldMkLst>
          <pc:docMk/>
          <pc:sldMk cId="3463556414" sldId="11110"/>
        </pc:sldMkLst>
        <pc:spChg chg="del mod">
          <ac:chgData name="Bob Ward" userId="6da7c2dd-8e2e-469f-a216-c384312e2a2d" providerId="ADAL" clId="{A55FED72-FD22-4FD5-83D4-D1B2F6C10D33}" dt="2019-11-03T18:27:45.533" v="11028" actId="12084"/>
          <ac:spMkLst>
            <pc:docMk/>
            <pc:sldMk cId="3463556414" sldId="11110"/>
            <ac:spMk id="2" creationId="{9CED7EA4-A792-443B-81BE-B558B0A38419}"/>
          </ac:spMkLst>
        </pc:spChg>
        <pc:spChg chg="mod">
          <ac:chgData name="Bob Ward" userId="6da7c2dd-8e2e-469f-a216-c384312e2a2d" providerId="ADAL" clId="{A55FED72-FD22-4FD5-83D4-D1B2F6C10D33}" dt="2019-11-01T01:54:33.251" v="8623" actId="1076"/>
          <ac:spMkLst>
            <pc:docMk/>
            <pc:sldMk cId="3463556414" sldId="11110"/>
            <ac:spMk id="3" creationId="{8E1B56FB-89E3-4744-9EE2-116C7E7F409A}"/>
          </ac:spMkLst>
        </pc:spChg>
        <pc:spChg chg="add del mod">
          <ac:chgData name="Bob Ward" userId="6da7c2dd-8e2e-469f-a216-c384312e2a2d" providerId="ADAL" clId="{A55FED72-FD22-4FD5-83D4-D1B2F6C10D33}" dt="2019-11-03T18:31:03.871" v="11387" actId="12084"/>
          <ac:spMkLst>
            <pc:docMk/>
            <pc:sldMk cId="3463556414" sldId="11110"/>
            <ac:spMk id="4" creationId="{0F31E9C7-ED00-413D-81F0-B6AF75055675}"/>
          </ac:spMkLst>
        </pc:spChg>
        <pc:graphicFrameChg chg="add mod">
          <ac:chgData name="Bob Ward" userId="6da7c2dd-8e2e-469f-a216-c384312e2a2d" providerId="ADAL" clId="{A55FED72-FD22-4FD5-83D4-D1B2F6C10D33}" dt="2019-11-03T18:27:50.804" v="11030" actId="12100"/>
          <ac:graphicFrameMkLst>
            <pc:docMk/>
            <pc:sldMk cId="3463556414" sldId="11110"/>
            <ac:graphicFrameMk id="5" creationId="{5732129D-3880-461B-8780-493BB636F828}"/>
          </ac:graphicFrameMkLst>
        </pc:graphicFrameChg>
        <pc:graphicFrameChg chg="add mod">
          <ac:chgData name="Bob Ward" userId="6da7c2dd-8e2e-469f-a216-c384312e2a2d" providerId="ADAL" clId="{A55FED72-FD22-4FD5-83D4-D1B2F6C10D33}" dt="2019-11-03T18:31:15.344" v="11391" actId="1076"/>
          <ac:graphicFrameMkLst>
            <pc:docMk/>
            <pc:sldMk cId="3463556414" sldId="11110"/>
            <ac:graphicFrameMk id="6" creationId="{BDA18CCD-5325-4D38-A8D7-D56B2A2784CA}"/>
          </ac:graphicFrameMkLst>
        </pc:graphicFrameChg>
      </pc:sldChg>
      <pc:sldChg chg="add del">
        <pc:chgData name="Bob Ward" userId="6da7c2dd-8e2e-469f-a216-c384312e2a2d" providerId="ADAL" clId="{A55FED72-FD22-4FD5-83D4-D1B2F6C10D33}" dt="2019-10-31T17:38:08.369" v="6229" actId="47"/>
        <pc:sldMkLst>
          <pc:docMk/>
          <pc:sldMk cId="4085669547" sldId="11110"/>
        </pc:sldMkLst>
      </pc:sldChg>
      <pc:sldChg chg="delSp add del">
        <pc:chgData name="Bob Ward" userId="6da7c2dd-8e2e-469f-a216-c384312e2a2d" providerId="ADAL" clId="{A55FED72-FD22-4FD5-83D4-D1B2F6C10D33}" dt="2019-10-27T19:45:40.383" v="5862" actId="47"/>
        <pc:sldMkLst>
          <pc:docMk/>
          <pc:sldMk cId="4198870718" sldId="11110"/>
        </pc:sldMkLst>
        <pc:spChg chg="del">
          <ac:chgData name="Bob Ward" userId="6da7c2dd-8e2e-469f-a216-c384312e2a2d" providerId="ADAL" clId="{A55FED72-FD22-4FD5-83D4-D1B2F6C10D33}" dt="2019-10-27T19:38:46.362" v="5486" actId="478"/>
          <ac:spMkLst>
            <pc:docMk/>
            <pc:sldMk cId="4198870718" sldId="11110"/>
            <ac:spMk id="2" creationId="{65FFBD95-F8DD-4F4F-9916-047AD4EAF5F7}"/>
          </ac:spMkLst>
        </pc:spChg>
        <pc:spChg chg="del">
          <ac:chgData name="Bob Ward" userId="6da7c2dd-8e2e-469f-a216-c384312e2a2d" providerId="ADAL" clId="{A55FED72-FD22-4FD5-83D4-D1B2F6C10D33}" dt="2019-10-27T19:38:50.887" v="5487" actId="478"/>
          <ac:spMkLst>
            <pc:docMk/>
            <pc:sldMk cId="4198870718" sldId="11110"/>
            <ac:spMk id="3" creationId="{42B20BDF-4ECF-4974-93CE-92AD1A711329}"/>
          </ac:spMkLst>
        </pc:spChg>
      </pc:sldChg>
      <pc:sldChg chg="modSp add">
        <pc:chgData name="Bob Ward" userId="6da7c2dd-8e2e-469f-a216-c384312e2a2d" providerId="ADAL" clId="{A55FED72-FD22-4FD5-83D4-D1B2F6C10D33}" dt="2019-11-03T18:33:06.154" v="11399" actId="6549"/>
        <pc:sldMkLst>
          <pc:docMk/>
          <pc:sldMk cId="1621611922" sldId="11111"/>
        </pc:sldMkLst>
        <pc:spChg chg="mod">
          <ac:chgData name="Bob Ward" userId="6da7c2dd-8e2e-469f-a216-c384312e2a2d" providerId="ADAL" clId="{A55FED72-FD22-4FD5-83D4-D1B2F6C10D33}" dt="2019-11-03T18:33:06.154" v="11399" actId="6549"/>
          <ac:spMkLst>
            <pc:docMk/>
            <pc:sldMk cId="1621611922" sldId="11111"/>
            <ac:spMk id="2" creationId="{8C00B777-0FEB-4305-A141-9BBB319C1009}"/>
          </ac:spMkLst>
        </pc:spChg>
        <pc:spChg chg="mod">
          <ac:chgData name="Bob Ward" userId="6da7c2dd-8e2e-469f-a216-c384312e2a2d" providerId="ADAL" clId="{A55FED72-FD22-4FD5-83D4-D1B2F6C10D33}" dt="2019-11-01T01:56:38.232" v="8703" actId="20577"/>
          <ac:spMkLst>
            <pc:docMk/>
            <pc:sldMk cId="1621611922" sldId="11111"/>
            <ac:spMk id="3" creationId="{6B2E9BE3-BB51-4F45-9081-A37F42C76158}"/>
          </ac:spMkLst>
        </pc:spChg>
      </pc:sldChg>
      <pc:sldChg chg="add">
        <pc:chgData name="Bob Ward" userId="6da7c2dd-8e2e-469f-a216-c384312e2a2d" providerId="ADAL" clId="{A55FED72-FD22-4FD5-83D4-D1B2F6C10D33}" dt="2019-11-01T16:27:35.086" v="9546"/>
        <pc:sldMkLst>
          <pc:docMk/>
          <pc:sldMk cId="811988255" sldId="11112"/>
        </pc:sldMkLst>
      </pc:sldChg>
      <pc:sldChg chg="add del">
        <pc:chgData name="Bob Ward" userId="6da7c2dd-8e2e-469f-a216-c384312e2a2d" providerId="ADAL" clId="{A55FED72-FD22-4FD5-83D4-D1B2F6C10D33}" dt="2019-11-01T16:27:34.973" v="9545"/>
        <pc:sldMkLst>
          <pc:docMk/>
          <pc:sldMk cId="831501352" sldId="11112"/>
        </pc:sldMkLst>
      </pc:sldChg>
      <pc:sldChg chg="modSp add">
        <pc:chgData name="Bob Ward" userId="6da7c2dd-8e2e-469f-a216-c384312e2a2d" providerId="ADAL" clId="{A55FED72-FD22-4FD5-83D4-D1B2F6C10D33}" dt="2019-11-03T17:12:31.032" v="10549" actId="1076"/>
        <pc:sldMkLst>
          <pc:docMk/>
          <pc:sldMk cId="1066167155" sldId="11113"/>
        </pc:sldMkLst>
        <pc:grpChg chg="mod">
          <ac:chgData name="Bob Ward" userId="6da7c2dd-8e2e-469f-a216-c384312e2a2d" providerId="ADAL" clId="{A55FED72-FD22-4FD5-83D4-D1B2F6C10D33}" dt="2019-11-03T17:12:31.032" v="10549" actId="1076"/>
          <ac:grpSpMkLst>
            <pc:docMk/>
            <pc:sldMk cId="1066167155" sldId="11113"/>
            <ac:grpSpMk id="7" creationId="{A9C6C6D8-B158-497A-B531-BCD42AE6C0F6}"/>
          </ac:grpSpMkLst>
        </pc:grpChg>
        <pc:grpChg chg="mod">
          <ac:chgData name="Bob Ward" userId="6da7c2dd-8e2e-469f-a216-c384312e2a2d" providerId="ADAL" clId="{A55FED72-FD22-4FD5-83D4-D1B2F6C10D33}" dt="2019-11-03T16:57:45.850" v="10406" actId="1076"/>
          <ac:grpSpMkLst>
            <pc:docMk/>
            <pc:sldMk cId="1066167155" sldId="11113"/>
            <ac:grpSpMk id="8" creationId="{4ECFAF70-6962-4061-B14E-D3F462A921C6}"/>
          </ac:grpSpMkLst>
        </pc:grpChg>
        <pc:grpChg chg="mod">
          <ac:chgData name="Bob Ward" userId="6da7c2dd-8e2e-469f-a216-c384312e2a2d" providerId="ADAL" clId="{A55FED72-FD22-4FD5-83D4-D1B2F6C10D33}" dt="2019-11-03T16:57:45.850" v="10406" actId="1076"/>
          <ac:grpSpMkLst>
            <pc:docMk/>
            <pc:sldMk cId="1066167155" sldId="11113"/>
            <ac:grpSpMk id="162" creationId="{BFEB9461-70B0-43DB-BA5D-62ABCEA7519F}"/>
          </ac:grpSpMkLst>
        </pc:grpChg>
        <pc:grpChg chg="mod">
          <ac:chgData name="Bob Ward" userId="6da7c2dd-8e2e-469f-a216-c384312e2a2d" providerId="ADAL" clId="{A55FED72-FD22-4FD5-83D4-D1B2F6C10D33}" dt="2019-11-03T16:57:45.850" v="10406" actId="1076"/>
          <ac:grpSpMkLst>
            <pc:docMk/>
            <pc:sldMk cId="1066167155" sldId="11113"/>
            <ac:grpSpMk id="321" creationId="{098F00FB-2C10-4820-92D2-C582286C8231}"/>
          </ac:grpSpMkLst>
        </pc:grpChg>
      </pc:sldChg>
      <pc:sldChg chg="add del">
        <pc:chgData name="Bob Ward" userId="6da7c2dd-8e2e-469f-a216-c384312e2a2d" providerId="ADAL" clId="{A55FED72-FD22-4FD5-83D4-D1B2F6C10D33}" dt="2019-11-01T17:33:18.852" v="9574"/>
        <pc:sldMkLst>
          <pc:docMk/>
          <pc:sldMk cId="4157747561" sldId="11114"/>
        </pc:sldMkLst>
      </pc:sldChg>
      <pc:sldChg chg="add del">
        <pc:chgData name="Bob Ward" userId="6da7c2dd-8e2e-469f-a216-c384312e2a2d" providerId="ADAL" clId="{A55FED72-FD22-4FD5-83D4-D1B2F6C10D33}" dt="2019-11-01T17:33:18.768" v="9573"/>
        <pc:sldMkLst>
          <pc:docMk/>
          <pc:sldMk cId="1093069888" sldId="11115"/>
        </pc:sldMkLst>
      </pc:sldChg>
      <pc:sldChg chg="add ord">
        <pc:chgData name="Bob Ward" userId="6da7c2dd-8e2e-469f-a216-c384312e2a2d" providerId="ADAL" clId="{A55FED72-FD22-4FD5-83D4-D1B2F6C10D33}" dt="2019-11-01T17:33:26.186" v="9577"/>
        <pc:sldMkLst>
          <pc:docMk/>
          <pc:sldMk cId="2381197215" sldId="11115"/>
        </pc:sldMkLst>
      </pc:sldChg>
      <pc:sldChg chg="add del">
        <pc:chgData name="Bob Ward" userId="6da7c2dd-8e2e-469f-a216-c384312e2a2d" providerId="ADAL" clId="{A55FED72-FD22-4FD5-83D4-D1B2F6C10D33}" dt="2019-11-01T17:36:46.665" v="9617"/>
        <pc:sldMkLst>
          <pc:docMk/>
          <pc:sldMk cId="3590212920" sldId="11116"/>
        </pc:sldMkLst>
      </pc:sldChg>
      <pc:sldChg chg="add">
        <pc:chgData name="Bob Ward" userId="6da7c2dd-8e2e-469f-a216-c384312e2a2d" providerId="ADAL" clId="{A55FED72-FD22-4FD5-83D4-D1B2F6C10D33}" dt="2019-11-01T17:36:46.824" v="9618"/>
        <pc:sldMkLst>
          <pc:docMk/>
          <pc:sldMk cId="3769320815" sldId="11116"/>
        </pc:sldMkLst>
      </pc:sldChg>
      <pc:sldChg chg="add">
        <pc:chgData name="Bob Ward" userId="6da7c2dd-8e2e-469f-a216-c384312e2a2d" providerId="ADAL" clId="{A55FED72-FD22-4FD5-83D4-D1B2F6C10D33}" dt="2019-11-01T17:36:46.824" v="9618"/>
        <pc:sldMkLst>
          <pc:docMk/>
          <pc:sldMk cId="3892698974" sldId="11117"/>
        </pc:sldMkLst>
      </pc:sldChg>
      <pc:sldChg chg="add del">
        <pc:chgData name="Bob Ward" userId="6da7c2dd-8e2e-469f-a216-c384312e2a2d" providerId="ADAL" clId="{A55FED72-FD22-4FD5-83D4-D1B2F6C10D33}" dt="2019-11-01T17:36:46.665" v="9617"/>
        <pc:sldMkLst>
          <pc:docMk/>
          <pc:sldMk cId="4012264730" sldId="11117"/>
        </pc:sldMkLst>
      </pc:sldChg>
      <pc:sldChg chg="add del">
        <pc:chgData name="Bob Ward" userId="6da7c2dd-8e2e-469f-a216-c384312e2a2d" providerId="ADAL" clId="{A55FED72-FD22-4FD5-83D4-D1B2F6C10D33}" dt="2019-11-02T00:03:28.229" v="9765" actId="47"/>
        <pc:sldMkLst>
          <pc:docMk/>
          <pc:sldMk cId="537546721" sldId="11118"/>
        </pc:sldMkLst>
      </pc:sldChg>
      <pc:sldChg chg="addSp delSp modSp modAnim">
        <pc:chgData name="Bob Ward" userId="6da7c2dd-8e2e-469f-a216-c384312e2a2d" providerId="ADAL" clId="{A55FED72-FD22-4FD5-83D4-D1B2F6C10D33}" dt="2019-11-03T17:51:25.807" v="10776" actId="20577"/>
        <pc:sldMkLst>
          <pc:docMk/>
          <pc:sldMk cId="2351537741" sldId="11118"/>
        </pc:sldMkLst>
        <pc:spChg chg="mod">
          <ac:chgData name="Bob Ward" userId="6da7c2dd-8e2e-469f-a216-c384312e2a2d" providerId="ADAL" clId="{A55FED72-FD22-4FD5-83D4-D1B2F6C10D33}" dt="2019-11-03T15:00:22.265" v="10362" actId="14100"/>
          <ac:spMkLst>
            <pc:docMk/>
            <pc:sldMk cId="2351537741" sldId="11118"/>
            <ac:spMk id="6" creationId="{3C78C69E-C277-4E1E-AEA3-5810DB3C2425}"/>
          </ac:spMkLst>
        </pc:spChg>
        <pc:spChg chg="mod">
          <ac:chgData name="Bob Ward" userId="6da7c2dd-8e2e-469f-a216-c384312e2a2d" providerId="ADAL" clId="{A55FED72-FD22-4FD5-83D4-D1B2F6C10D33}" dt="2019-11-03T15:00:34.377" v="10365" actId="14100"/>
          <ac:spMkLst>
            <pc:docMk/>
            <pc:sldMk cId="2351537741" sldId="11118"/>
            <ac:spMk id="7" creationId="{95048ED5-3831-40F3-A628-F4F39163CA37}"/>
          </ac:spMkLst>
        </pc:spChg>
        <pc:spChg chg="mod">
          <ac:chgData name="Bob Ward" userId="6da7c2dd-8e2e-469f-a216-c384312e2a2d" providerId="ADAL" clId="{A55FED72-FD22-4FD5-83D4-D1B2F6C10D33}" dt="2019-11-03T15:00:39.095" v="10367" actId="14100"/>
          <ac:spMkLst>
            <pc:docMk/>
            <pc:sldMk cId="2351537741" sldId="11118"/>
            <ac:spMk id="8" creationId="{72A7FDF8-C3DD-4CCE-8526-CC6438C22831}"/>
          </ac:spMkLst>
        </pc:spChg>
        <pc:spChg chg="mod">
          <ac:chgData name="Bob Ward" userId="6da7c2dd-8e2e-469f-a216-c384312e2a2d" providerId="ADAL" clId="{A55FED72-FD22-4FD5-83D4-D1B2F6C10D33}" dt="2019-11-03T15:00:26.037" v="10363" actId="1076"/>
          <ac:spMkLst>
            <pc:docMk/>
            <pc:sldMk cId="2351537741" sldId="11118"/>
            <ac:spMk id="9" creationId="{16F67589-F842-4367-B5D4-1DE1A5031BF9}"/>
          </ac:spMkLst>
        </pc:spChg>
        <pc:spChg chg="mod">
          <ac:chgData name="Bob Ward" userId="6da7c2dd-8e2e-469f-a216-c384312e2a2d" providerId="ADAL" clId="{A55FED72-FD22-4FD5-83D4-D1B2F6C10D33}" dt="2019-11-03T17:51:25.807" v="10776" actId="20577"/>
          <ac:spMkLst>
            <pc:docMk/>
            <pc:sldMk cId="2351537741" sldId="11118"/>
            <ac:spMk id="11" creationId="{987195BA-DB8C-4B42-B62E-2D5CC3E84941}"/>
          </ac:spMkLst>
        </pc:spChg>
        <pc:spChg chg="add del mod">
          <ac:chgData name="Bob Ward" userId="6da7c2dd-8e2e-469f-a216-c384312e2a2d" providerId="ADAL" clId="{A55FED72-FD22-4FD5-83D4-D1B2F6C10D33}" dt="2019-11-03T17:45:56.206" v="10757" actId="478"/>
          <ac:spMkLst>
            <pc:docMk/>
            <pc:sldMk cId="2351537741" sldId="11118"/>
            <ac:spMk id="24" creationId="{CF4406E8-DCD8-401B-8E1E-204425E34B9D}"/>
          </ac:spMkLst>
        </pc:spChg>
        <pc:spChg chg="mod">
          <ac:chgData name="Bob Ward" userId="6da7c2dd-8e2e-469f-a216-c384312e2a2d" providerId="ADAL" clId="{A55FED72-FD22-4FD5-83D4-D1B2F6C10D33}" dt="2019-11-03T17:39:24.169" v="10698" actId="20577"/>
          <ac:spMkLst>
            <pc:docMk/>
            <pc:sldMk cId="2351537741" sldId="11118"/>
            <ac:spMk id="35" creationId="{15B03B0B-51ED-4DA2-9C43-985F8A06C117}"/>
          </ac:spMkLst>
        </pc:spChg>
        <pc:spChg chg="mod">
          <ac:chgData name="Bob Ward" userId="6da7c2dd-8e2e-469f-a216-c384312e2a2d" providerId="ADAL" clId="{A55FED72-FD22-4FD5-83D4-D1B2F6C10D33}" dt="2019-11-03T17:39:39.913" v="10716" actId="20577"/>
          <ac:spMkLst>
            <pc:docMk/>
            <pc:sldMk cId="2351537741" sldId="11118"/>
            <ac:spMk id="37" creationId="{225BCE61-7200-4778-BCE8-7B57C175BBA9}"/>
          </ac:spMkLst>
        </pc:spChg>
        <pc:spChg chg="mod">
          <ac:chgData name="Bob Ward" userId="6da7c2dd-8e2e-469f-a216-c384312e2a2d" providerId="ADAL" clId="{A55FED72-FD22-4FD5-83D4-D1B2F6C10D33}" dt="2019-11-03T17:38:57.556" v="10696" actId="1076"/>
          <ac:spMkLst>
            <pc:docMk/>
            <pc:sldMk cId="2351537741" sldId="11118"/>
            <ac:spMk id="38" creationId="{E9115D1D-3CAC-43E7-A0F1-E0A8B3946941}"/>
          </ac:spMkLst>
        </pc:spChg>
        <pc:spChg chg="mod">
          <ac:chgData name="Bob Ward" userId="6da7c2dd-8e2e-469f-a216-c384312e2a2d" providerId="ADAL" clId="{A55FED72-FD22-4FD5-83D4-D1B2F6C10D33}" dt="2019-11-03T14:58:31.073" v="10353" actId="20577"/>
          <ac:spMkLst>
            <pc:docMk/>
            <pc:sldMk cId="2351537741" sldId="11118"/>
            <ac:spMk id="41" creationId="{7DD2216D-4C3C-49AC-884C-18648256D883}"/>
          </ac:spMkLst>
        </pc:spChg>
        <pc:spChg chg="mod">
          <ac:chgData name="Bob Ward" userId="6da7c2dd-8e2e-469f-a216-c384312e2a2d" providerId="ADAL" clId="{A55FED72-FD22-4FD5-83D4-D1B2F6C10D33}" dt="2019-11-03T17:39:28.961" v="10704" actId="20577"/>
          <ac:spMkLst>
            <pc:docMk/>
            <pc:sldMk cId="2351537741" sldId="11118"/>
            <ac:spMk id="43" creationId="{5FB337F1-8549-4993-A36F-24C44EE84E1D}"/>
          </ac:spMkLst>
        </pc:spChg>
        <pc:spChg chg="mod">
          <ac:chgData name="Bob Ward" userId="6da7c2dd-8e2e-469f-a216-c384312e2a2d" providerId="ADAL" clId="{A55FED72-FD22-4FD5-83D4-D1B2F6C10D33}" dt="2019-11-03T17:39:35.363" v="10714" actId="20577"/>
          <ac:spMkLst>
            <pc:docMk/>
            <pc:sldMk cId="2351537741" sldId="11118"/>
            <ac:spMk id="52" creationId="{CF918022-71DE-4E0B-8B16-BFFE491687D5}"/>
          </ac:spMkLst>
        </pc:spChg>
        <pc:spChg chg="add mod">
          <ac:chgData name="Bob Ward" userId="6da7c2dd-8e2e-469f-a216-c384312e2a2d" providerId="ADAL" clId="{A55FED72-FD22-4FD5-83D4-D1B2F6C10D33}" dt="2019-11-03T17:42:20.431" v="10730" actId="571"/>
          <ac:spMkLst>
            <pc:docMk/>
            <pc:sldMk cId="2351537741" sldId="11118"/>
            <ac:spMk id="61" creationId="{2E71E942-6A9C-4742-B5FC-9247FD280EA0}"/>
          </ac:spMkLst>
        </pc:spChg>
        <pc:spChg chg="add mod">
          <ac:chgData name="Bob Ward" userId="6da7c2dd-8e2e-469f-a216-c384312e2a2d" providerId="ADAL" clId="{A55FED72-FD22-4FD5-83D4-D1B2F6C10D33}" dt="2019-11-03T17:43:15.744" v="10741" actId="571"/>
          <ac:spMkLst>
            <pc:docMk/>
            <pc:sldMk cId="2351537741" sldId="11118"/>
            <ac:spMk id="64" creationId="{85B09B26-49C7-4CFC-A5B7-E97EC5492233}"/>
          </ac:spMkLst>
        </pc:spChg>
        <pc:spChg chg="add mod">
          <ac:chgData name="Bob Ward" userId="6da7c2dd-8e2e-469f-a216-c384312e2a2d" providerId="ADAL" clId="{A55FED72-FD22-4FD5-83D4-D1B2F6C10D33}" dt="2019-11-03T17:43:15.744" v="10741" actId="571"/>
          <ac:spMkLst>
            <pc:docMk/>
            <pc:sldMk cId="2351537741" sldId="11118"/>
            <ac:spMk id="65" creationId="{D2B1DFEB-22D9-4BE4-AD28-AFC4943BC4FD}"/>
          </ac:spMkLst>
        </pc:spChg>
        <pc:picChg chg="add mod">
          <ac:chgData name="Bob Ward" userId="6da7c2dd-8e2e-469f-a216-c384312e2a2d" providerId="ADAL" clId="{A55FED72-FD22-4FD5-83D4-D1B2F6C10D33}" dt="2019-11-03T17:38:00.643" v="10684" actId="1367"/>
          <ac:picMkLst>
            <pc:docMk/>
            <pc:sldMk cId="2351537741" sldId="11118"/>
            <ac:picMk id="5" creationId="{A19AB0F6-D598-4319-8CB3-DAA8354CBA05}"/>
          </ac:picMkLst>
        </pc:picChg>
        <pc:picChg chg="add mod">
          <ac:chgData name="Bob Ward" userId="6da7c2dd-8e2e-469f-a216-c384312e2a2d" providerId="ADAL" clId="{A55FED72-FD22-4FD5-83D4-D1B2F6C10D33}" dt="2019-11-03T17:38:06.119" v="10685" actId="207"/>
          <ac:picMkLst>
            <pc:docMk/>
            <pc:sldMk cId="2351537741" sldId="11118"/>
            <ac:picMk id="14" creationId="{6100A146-1379-4ABE-94C8-F74739871A5C}"/>
          </ac:picMkLst>
        </pc:picChg>
        <pc:picChg chg="add mod">
          <ac:chgData name="Bob Ward" userId="6da7c2dd-8e2e-469f-a216-c384312e2a2d" providerId="ADAL" clId="{A55FED72-FD22-4FD5-83D4-D1B2F6C10D33}" dt="2019-11-03T17:46:32.247" v="10763"/>
          <ac:picMkLst>
            <pc:docMk/>
            <pc:sldMk cId="2351537741" sldId="11118"/>
            <ac:picMk id="29" creationId="{717BC687-A493-4491-80BC-B97970B1CD31}"/>
          </ac:picMkLst>
        </pc:picChg>
        <pc:picChg chg="add del mod">
          <ac:chgData name="Bob Ward" userId="6da7c2dd-8e2e-469f-a216-c384312e2a2d" providerId="ADAL" clId="{A55FED72-FD22-4FD5-83D4-D1B2F6C10D33}" dt="2019-11-03T17:38:09.992" v="10686" actId="478"/>
          <ac:picMkLst>
            <pc:docMk/>
            <pc:sldMk cId="2351537741" sldId="11118"/>
            <ac:picMk id="54" creationId="{3E6B0534-E740-40EB-93DC-481E594EE091}"/>
          </ac:picMkLst>
        </pc:picChg>
        <pc:picChg chg="add del mod">
          <ac:chgData name="Bob Ward" userId="6da7c2dd-8e2e-469f-a216-c384312e2a2d" providerId="ADAL" clId="{A55FED72-FD22-4FD5-83D4-D1B2F6C10D33}" dt="2019-11-03T17:38:11.853" v="10687" actId="478"/>
          <ac:picMkLst>
            <pc:docMk/>
            <pc:sldMk cId="2351537741" sldId="11118"/>
            <ac:picMk id="55" creationId="{14159422-CB9D-45B7-807C-CD9BD1A6D3B7}"/>
          </ac:picMkLst>
        </pc:picChg>
        <pc:picChg chg="add del mod">
          <ac:chgData name="Bob Ward" userId="6da7c2dd-8e2e-469f-a216-c384312e2a2d" providerId="ADAL" clId="{A55FED72-FD22-4FD5-83D4-D1B2F6C10D33}" dt="2019-11-03T17:38:09.992" v="10686" actId="478"/>
          <ac:picMkLst>
            <pc:docMk/>
            <pc:sldMk cId="2351537741" sldId="11118"/>
            <ac:picMk id="56" creationId="{E20E0EC6-AB10-4717-8CEC-2E0D5BC0292D}"/>
          </ac:picMkLst>
        </pc:picChg>
        <pc:picChg chg="add mod">
          <ac:chgData name="Bob Ward" userId="6da7c2dd-8e2e-469f-a216-c384312e2a2d" providerId="ADAL" clId="{A55FED72-FD22-4FD5-83D4-D1B2F6C10D33}" dt="2019-11-03T17:38:25.092" v="10689" actId="1076"/>
          <ac:picMkLst>
            <pc:docMk/>
            <pc:sldMk cId="2351537741" sldId="11118"/>
            <ac:picMk id="57" creationId="{5219B4DD-AA5A-4FD0-B181-8E48C9402867}"/>
          </ac:picMkLst>
        </pc:picChg>
        <pc:picChg chg="add mod">
          <ac:chgData name="Bob Ward" userId="6da7c2dd-8e2e-469f-a216-c384312e2a2d" providerId="ADAL" clId="{A55FED72-FD22-4FD5-83D4-D1B2F6C10D33}" dt="2019-11-03T17:38:25.092" v="10689" actId="1076"/>
          <ac:picMkLst>
            <pc:docMk/>
            <pc:sldMk cId="2351537741" sldId="11118"/>
            <ac:picMk id="58" creationId="{DB57A8C8-7F0B-4FE3-84BC-CA9C0AEB201B}"/>
          </ac:picMkLst>
        </pc:picChg>
        <pc:picChg chg="add mod">
          <ac:chgData name="Bob Ward" userId="6da7c2dd-8e2e-469f-a216-c384312e2a2d" providerId="ADAL" clId="{A55FED72-FD22-4FD5-83D4-D1B2F6C10D33}" dt="2019-11-03T17:38:38.632" v="10693" actId="1076"/>
          <ac:picMkLst>
            <pc:docMk/>
            <pc:sldMk cId="2351537741" sldId="11118"/>
            <ac:picMk id="59" creationId="{DE578B46-6F42-401F-B0F5-7FF8A0A38D5F}"/>
          </ac:picMkLst>
        </pc:picChg>
        <pc:picChg chg="add mod">
          <ac:chgData name="Bob Ward" userId="6da7c2dd-8e2e-469f-a216-c384312e2a2d" providerId="ADAL" clId="{A55FED72-FD22-4FD5-83D4-D1B2F6C10D33}" dt="2019-11-03T17:38:38.632" v="10693" actId="1076"/>
          <ac:picMkLst>
            <pc:docMk/>
            <pc:sldMk cId="2351537741" sldId="11118"/>
            <ac:picMk id="60" creationId="{49B80721-EF56-4C1C-A37E-95F9FE024CC2}"/>
          </ac:picMkLst>
        </pc:picChg>
        <pc:picChg chg="add mod">
          <ac:chgData name="Bob Ward" userId="6da7c2dd-8e2e-469f-a216-c384312e2a2d" providerId="ADAL" clId="{A55FED72-FD22-4FD5-83D4-D1B2F6C10D33}" dt="2019-11-03T17:43:15.744" v="10741" actId="571"/>
          <ac:picMkLst>
            <pc:docMk/>
            <pc:sldMk cId="2351537741" sldId="11118"/>
            <ac:picMk id="66" creationId="{D3A30F4C-FE20-4F00-9EF0-39119396C61A}"/>
          </ac:picMkLst>
        </pc:picChg>
        <pc:picChg chg="add mod">
          <ac:chgData name="Bob Ward" userId="6da7c2dd-8e2e-469f-a216-c384312e2a2d" providerId="ADAL" clId="{A55FED72-FD22-4FD5-83D4-D1B2F6C10D33}" dt="2019-11-03T17:43:15.744" v="10741" actId="571"/>
          <ac:picMkLst>
            <pc:docMk/>
            <pc:sldMk cId="2351537741" sldId="11118"/>
            <ac:picMk id="67" creationId="{C8BDB4FB-2476-4D20-A5E2-CC0EA2A85489}"/>
          </ac:picMkLst>
        </pc:picChg>
        <pc:picChg chg="mod">
          <ac:chgData name="Bob Ward" userId="6da7c2dd-8e2e-469f-a216-c384312e2a2d" providerId="ADAL" clId="{A55FED72-FD22-4FD5-83D4-D1B2F6C10D33}" dt="2019-11-03T17:38:53.524" v="10695" actId="1076"/>
          <ac:picMkLst>
            <pc:docMk/>
            <pc:sldMk cId="2351537741" sldId="11118"/>
            <ac:picMk id="1026" creationId="{E53A1EDF-307F-49D2-91ED-919D16CBFFED}"/>
          </ac:picMkLst>
        </pc:picChg>
        <pc:picChg chg="add del mod">
          <ac:chgData name="Bob Ward" userId="6da7c2dd-8e2e-469f-a216-c384312e2a2d" providerId="ADAL" clId="{A55FED72-FD22-4FD5-83D4-D1B2F6C10D33}" dt="2019-11-03T15:01:28.213" v="10375" actId="478"/>
          <ac:picMkLst>
            <pc:docMk/>
            <pc:sldMk cId="2351537741" sldId="11118"/>
            <ac:picMk id="1028" creationId="{22CFF78E-3469-4332-A281-87CBA92B3395}"/>
          </ac:picMkLst>
        </pc:picChg>
        <pc:cxnChg chg="add mod">
          <ac:chgData name="Bob Ward" userId="6da7c2dd-8e2e-469f-a216-c384312e2a2d" providerId="ADAL" clId="{A55FED72-FD22-4FD5-83D4-D1B2F6C10D33}" dt="2019-11-03T14:58:58.870" v="10355" actId="693"/>
          <ac:cxnSpMkLst>
            <pc:docMk/>
            <pc:sldMk cId="2351537741" sldId="11118"/>
            <ac:cxnSpMk id="4" creationId="{42A48AC3-6105-4EC5-9043-27E3601B4BE5}"/>
          </ac:cxnSpMkLst>
        </pc:cxnChg>
        <pc:cxnChg chg="mod">
          <ac:chgData name="Bob Ward" userId="6da7c2dd-8e2e-469f-a216-c384312e2a2d" providerId="ADAL" clId="{A55FED72-FD22-4FD5-83D4-D1B2F6C10D33}" dt="2019-11-03T17:38:53.524" v="10695" actId="1076"/>
          <ac:cxnSpMkLst>
            <pc:docMk/>
            <pc:sldMk cId="2351537741" sldId="11118"/>
            <ac:cxnSpMk id="20" creationId="{5756FC66-F88D-4EBA-934B-51A64568827E}"/>
          </ac:cxnSpMkLst>
        </pc:cxnChg>
        <pc:cxnChg chg="add mod">
          <ac:chgData name="Bob Ward" userId="6da7c2dd-8e2e-469f-a216-c384312e2a2d" providerId="ADAL" clId="{A55FED72-FD22-4FD5-83D4-D1B2F6C10D33}" dt="2019-11-03T17:42:20.431" v="10730" actId="571"/>
          <ac:cxnSpMkLst>
            <pc:docMk/>
            <pc:sldMk cId="2351537741" sldId="11118"/>
            <ac:cxnSpMk id="62" creationId="{80FECFFF-C5D1-4087-9E32-A8E8D460721D}"/>
          </ac:cxnSpMkLst>
        </pc:cxnChg>
        <pc:cxnChg chg="add mod">
          <ac:chgData name="Bob Ward" userId="6da7c2dd-8e2e-469f-a216-c384312e2a2d" providerId="ADAL" clId="{A55FED72-FD22-4FD5-83D4-D1B2F6C10D33}" dt="2019-11-03T17:42:20.431" v="10730" actId="571"/>
          <ac:cxnSpMkLst>
            <pc:docMk/>
            <pc:sldMk cId="2351537741" sldId="11118"/>
            <ac:cxnSpMk id="63" creationId="{81E12B14-C92B-4E3F-8298-9C99CBCCC5F3}"/>
          </ac:cxnSpMkLst>
        </pc:cxnChg>
      </pc:sldChg>
      <pc:sldChg chg="add del">
        <pc:chgData name="Bob Ward" userId="6da7c2dd-8e2e-469f-a216-c384312e2a2d" providerId="ADAL" clId="{A55FED72-FD22-4FD5-83D4-D1B2F6C10D33}" dt="2019-11-01T23:37:25.131" v="9748" actId="47"/>
        <pc:sldMkLst>
          <pc:docMk/>
          <pc:sldMk cId="2705656637" sldId="11118"/>
        </pc:sldMkLst>
      </pc:sldChg>
      <pc:sldChg chg="add del">
        <pc:chgData name="Bob Ward" userId="6da7c2dd-8e2e-469f-a216-c384312e2a2d" providerId="ADAL" clId="{A55FED72-FD22-4FD5-83D4-D1B2F6C10D33}" dt="2019-11-01T17:36:46.665" v="9617"/>
        <pc:sldMkLst>
          <pc:docMk/>
          <pc:sldMk cId="3203025597" sldId="11118"/>
        </pc:sldMkLst>
      </pc:sldChg>
      <pc:sldChg chg="del">
        <pc:chgData name="Bob Ward" userId="6da7c2dd-8e2e-469f-a216-c384312e2a2d" providerId="ADAL" clId="{A55FED72-FD22-4FD5-83D4-D1B2F6C10D33}" dt="2019-11-03T17:50:48.420" v="10773" actId="47"/>
        <pc:sldMkLst>
          <pc:docMk/>
          <pc:sldMk cId="1446582275" sldId="11119"/>
        </pc:sldMkLst>
      </pc:sldChg>
      <pc:sldChg chg="delSp modSp add modAnim">
        <pc:chgData name="Bob Ward" userId="6da7c2dd-8e2e-469f-a216-c384312e2a2d" providerId="ADAL" clId="{A55FED72-FD22-4FD5-83D4-D1B2F6C10D33}" dt="2019-11-03T17:12:48.556" v="10551" actId="165"/>
        <pc:sldMkLst>
          <pc:docMk/>
          <pc:sldMk cId="3243818879" sldId="11120"/>
        </pc:sldMkLst>
        <pc:spChg chg="mod topLvl">
          <ac:chgData name="Bob Ward" userId="6da7c2dd-8e2e-469f-a216-c384312e2a2d" providerId="ADAL" clId="{A55FED72-FD22-4FD5-83D4-D1B2F6C10D33}" dt="2019-11-03T17:12:48.556" v="10551" actId="165"/>
          <ac:spMkLst>
            <pc:docMk/>
            <pc:sldMk cId="3243818879" sldId="11120"/>
            <ac:spMk id="175" creationId="{0F981888-2B60-4EC4-B2F1-5388FABA4529}"/>
          </ac:spMkLst>
        </pc:spChg>
        <pc:spChg chg="mod topLvl">
          <ac:chgData name="Bob Ward" userId="6da7c2dd-8e2e-469f-a216-c384312e2a2d" providerId="ADAL" clId="{A55FED72-FD22-4FD5-83D4-D1B2F6C10D33}" dt="2019-11-03T17:12:48.556" v="10551" actId="165"/>
          <ac:spMkLst>
            <pc:docMk/>
            <pc:sldMk cId="3243818879" sldId="11120"/>
            <ac:spMk id="285" creationId="{8653AA0C-C7CC-4CBA-87B4-19D853B1F0C6}"/>
          </ac:spMkLst>
        </pc:spChg>
        <pc:spChg chg="mod topLvl">
          <ac:chgData name="Bob Ward" userId="6da7c2dd-8e2e-469f-a216-c384312e2a2d" providerId="ADAL" clId="{A55FED72-FD22-4FD5-83D4-D1B2F6C10D33}" dt="2019-11-03T17:12:48.556" v="10551" actId="165"/>
          <ac:spMkLst>
            <pc:docMk/>
            <pc:sldMk cId="3243818879" sldId="11120"/>
            <ac:spMk id="294" creationId="{BE6D4CB0-5A1A-48A8-B7FA-DA28B740CA06}"/>
          </ac:spMkLst>
        </pc:spChg>
        <pc:spChg chg="mod topLvl">
          <ac:chgData name="Bob Ward" userId="6da7c2dd-8e2e-469f-a216-c384312e2a2d" providerId="ADAL" clId="{A55FED72-FD22-4FD5-83D4-D1B2F6C10D33}" dt="2019-11-03T17:12:48.556" v="10551" actId="165"/>
          <ac:spMkLst>
            <pc:docMk/>
            <pc:sldMk cId="3243818879" sldId="11120"/>
            <ac:spMk id="312" creationId="{D62326D5-E90A-48DC-94D6-3FF9DD1B49E8}"/>
          </ac:spMkLst>
        </pc:spChg>
        <pc:spChg chg="mod topLvl">
          <ac:chgData name="Bob Ward" userId="6da7c2dd-8e2e-469f-a216-c384312e2a2d" providerId="ADAL" clId="{A55FED72-FD22-4FD5-83D4-D1B2F6C10D33}" dt="2019-11-03T17:12:48.556" v="10551" actId="165"/>
          <ac:spMkLst>
            <pc:docMk/>
            <pc:sldMk cId="3243818879" sldId="11120"/>
            <ac:spMk id="314" creationId="{0FC36418-3D87-458F-ADB0-3BAF9A525C25}"/>
          </ac:spMkLst>
        </pc:spChg>
        <pc:spChg chg="mod topLvl">
          <ac:chgData name="Bob Ward" userId="6da7c2dd-8e2e-469f-a216-c384312e2a2d" providerId="ADAL" clId="{A55FED72-FD22-4FD5-83D4-D1B2F6C10D33}" dt="2019-11-03T17:12:48.556" v="10551" actId="165"/>
          <ac:spMkLst>
            <pc:docMk/>
            <pc:sldMk cId="3243818879" sldId="11120"/>
            <ac:spMk id="315" creationId="{55F4ECF3-63AE-45AB-A5A7-32BD26C2050A}"/>
          </ac:spMkLst>
        </pc:spChg>
        <pc:grpChg chg="del">
          <ac:chgData name="Bob Ward" userId="6da7c2dd-8e2e-469f-a216-c384312e2a2d" providerId="ADAL" clId="{A55FED72-FD22-4FD5-83D4-D1B2F6C10D33}" dt="2019-11-03T17:12:48.556" v="10551" actId="165"/>
          <ac:grpSpMkLst>
            <pc:docMk/>
            <pc:sldMk cId="3243818879" sldId="11120"/>
            <ac:grpSpMk id="7" creationId="{A9C6C6D8-B158-497A-B531-BCD42AE6C0F6}"/>
          </ac:grpSpMkLst>
        </pc:grpChg>
        <pc:grpChg chg="mod topLvl">
          <ac:chgData name="Bob Ward" userId="6da7c2dd-8e2e-469f-a216-c384312e2a2d" providerId="ADAL" clId="{A55FED72-FD22-4FD5-83D4-D1B2F6C10D33}" dt="2019-11-03T17:12:48.556" v="10551" actId="165"/>
          <ac:grpSpMkLst>
            <pc:docMk/>
            <pc:sldMk cId="3243818879" sldId="11120"/>
            <ac:grpSpMk id="282" creationId="{32477074-5637-4CA6-8312-8E49EDD5B49E}"/>
          </ac:grpSpMkLst>
        </pc:grpChg>
        <pc:grpChg chg="mod topLvl">
          <ac:chgData name="Bob Ward" userId="6da7c2dd-8e2e-469f-a216-c384312e2a2d" providerId="ADAL" clId="{A55FED72-FD22-4FD5-83D4-D1B2F6C10D33}" dt="2019-11-03T17:12:48.556" v="10551" actId="165"/>
          <ac:grpSpMkLst>
            <pc:docMk/>
            <pc:sldMk cId="3243818879" sldId="11120"/>
            <ac:grpSpMk id="286" creationId="{643BFE5D-B25B-4B21-9469-E2A22C99F1D8}"/>
          </ac:grpSpMkLst>
        </pc:grpChg>
        <pc:grpChg chg="mod topLvl">
          <ac:chgData name="Bob Ward" userId="6da7c2dd-8e2e-469f-a216-c384312e2a2d" providerId="ADAL" clId="{A55FED72-FD22-4FD5-83D4-D1B2F6C10D33}" dt="2019-11-03T17:12:48.556" v="10551" actId="165"/>
          <ac:grpSpMkLst>
            <pc:docMk/>
            <pc:sldMk cId="3243818879" sldId="11120"/>
            <ac:grpSpMk id="295" creationId="{11A381D4-42FF-47EC-A449-4240CAD56AE3}"/>
          </ac:grpSpMkLst>
        </pc:grpChg>
        <pc:grpChg chg="mod topLvl">
          <ac:chgData name="Bob Ward" userId="6da7c2dd-8e2e-469f-a216-c384312e2a2d" providerId="ADAL" clId="{A55FED72-FD22-4FD5-83D4-D1B2F6C10D33}" dt="2019-11-03T17:12:48.556" v="10551" actId="165"/>
          <ac:grpSpMkLst>
            <pc:docMk/>
            <pc:sldMk cId="3243818879" sldId="11120"/>
            <ac:grpSpMk id="303" creationId="{1412D8BF-74A2-4E2B-B656-EA66A9689DF9}"/>
          </ac:grpSpMkLst>
        </pc:grpChg>
        <pc:grpChg chg="mod topLvl">
          <ac:chgData name="Bob Ward" userId="6da7c2dd-8e2e-469f-a216-c384312e2a2d" providerId="ADAL" clId="{A55FED72-FD22-4FD5-83D4-D1B2F6C10D33}" dt="2019-11-03T17:12:48.556" v="10551" actId="165"/>
          <ac:grpSpMkLst>
            <pc:docMk/>
            <pc:sldMk cId="3243818879" sldId="11120"/>
            <ac:grpSpMk id="306" creationId="{BE4E6C33-4F2D-47BE-A942-E19E073B2986}"/>
          </ac:grpSpMkLst>
        </pc:grpChg>
        <pc:grpChg chg="mod topLvl">
          <ac:chgData name="Bob Ward" userId="6da7c2dd-8e2e-469f-a216-c384312e2a2d" providerId="ADAL" clId="{A55FED72-FD22-4FD5-83D4-D1B2F6C10D33}" dt="2019-11-03T17:12:48.556" v="10551" actId="165"/>
          <ac:grpSpMkLst>
            <pc:docMk/>
            <pc:sldMk cId="3243818879" sldId="11120"/>
            <ac:grpSpMk id="309" creationId="{F5F02A09-C6EC-42FD-9743-5D40F1428A2C}"/>
          </ac:grpSpMkLst>
        </pc:grpChg>
        <pc:grpChg chg="mod topLvl">
          <ac:chgData name="Bob Ward" userId="6da7c2dd-8e2e-469f-a216-c384312e2a2d" providerId="ADAL" clId="{A55FED72-FD22-4FD5-83D4-D1B2F6C10D33}" dt="2019-11-03T17:12:48.556" v="10551" actId="165"/>
          <ac:grpSpMkLst>
            <pc:docMk/>
            <pc:sldMk cId="3243818879" sldId="11120"/>
            <ac:grpSpMk id="319" creationId="{60860919-44F3-4D7B-9D13-A859BB838C47}"/>
          </ac:grpSpMkLst>
        </pc:grpChg>
      </pc:sldChg>
      <pc:sldMasterChg chg="delSldLayout">
        <pc:chgData name="Bob Ward" userId="6da7c2dd-8e2e-469f-a216-c384312e2a2d" providerId="ADAL" clId="{A55FED72-FD22-4FD5-83D4-D1B2F6C10D33}" dt="2019-11-01T17:36:51.285" v="9621" actId="47"/>
        <pc:sldMasterMkLst>
          <pc:docMk/>
          <pc:sldMasterMk cId="4292861145" sldId="2147484850"/>
        </pc:sldMasterMkLst>
        <pc:sldLayoutChg chg="del">
          <pc:chgData name="Bob Ward" userId="6da7c2dd-8e2e-469f-a216-c384312e2a2d" providerId="ADAL" clId="{A55FED72-FD22-4FD5-83D4-D1B2F6C10D33}" dt="2019-11-01T17:32:54.020" v="9571" actId="47"/>
          <pc:sldLayoutMkLst>
            <pc:docMk/>
            <pc:sldMasterMk cId="4292861145" sldId="2147484850"/>
            <pc:sldLayoutMk cId="1131916299" sldId="2147484864"/>
          </pc:sldLayoutMkLst>
        </pc:sldLayoutChg>
        <pc:sldLayoutChg chg="del">
          <pc:chgData name="Bob Ward" userId="6da7c2dd-8e2e-469f-a216-c384312e2a2d" providerId="ADAL" clId="{A55FED72-FD22-4FD5-83D4-D1B2F6C10D33}" dt="2019-11-01T17:36:51.285" v="9621" actId="47"/>
          <pc:sldLayoutMkLst>
            <pc:docMk/>
            <pc:sldMasterMk cId="4292861145" sldId="2147484850"/>
            <pc:sldLayoutMk cId="1406460225" sldId="2147484865"/>
          </pc:sldLayoutMkLst>
        </pc:sldLayoutChg>
        <pc:sldLayoutChg chg="del">
          <pc:chgData name="Bob Ward" userId="6da7c2dd-8e2e-469f-a216-c384312e2a2d" providerId="ADAL" clId="{A55FED72-FD22-4FD5-83D4-D1B2F6C10D33}" dt="2019-11-01T17:35:21.259" v="9610" actId="47"/>
          <pc:sldLayoutMkLst>
            <pc:docMk/>
            <pc:sldMasterMk cId="4292861145" sldId="2147484850"/>
            <pc:sldLayoutMk cId="987031110" sldId="2147484907"/>
          </pc:sldLayoutMkLst>
        </pc:sldLayoutChg>
        <pc:sldLayoutChg chg="del">
          <pc:chgData name="Bob Ward" userId="6da7c2dd-8e2e-469f-a216-c384312e2a2d" providerId="ADAL" clId="{A55FED72-FD22-4FD5-83D4-D1B2F6C10D33}" dt="2019-10-27T17:55:08.498" v="1236" actId="47"/>
          <pc:sldLayoutMkLst>
            <pc:docMk/>
            <pc:sldMasterMk cId="4292861145" sldId="2147484850"/>
            <pc:sldLayoutMk cId="4275803647" sldId="2147484907"/>
          </pc:sldLayoutMkLst>
        </pc:sldLayoutChg>
      </pc:sldMasterChg>
      <pc:sldMasterChg chg="delSldLayout">
        <pc:chgData name="Bob Ward" userId="6da7c2dd-8e2e-469f-a216-c384312e2a2d" providerId="ADAL" clId="{A55FED72-FD22-4FD5-83D4-D1B2F6C10D33}" dt="2019-10-31T14:29:42.004" v="5943" actId="47"/>
        <pc:sldMasterMkLst>
          <pc:docMk/>
          <pc:sldMasterMk cId="2662660070" sldId="2147484866"/>
        </pc:sldMasterMkLst>
        <pc:sldLayoutChg chg="del">
          <pc:chgData name="Bob Ward" userId="6da7c2dd-8e2e-469f-a216-c384312e2a2d" providerId="ADAL" clId="{A55FED72-FD22-4FD5-83D4-D1B2F6C10D33}" dt="2019-10-31T14:29:42.004" v="5943" actId="47"/>
          <pc:sldLayoutMkLst>
            <pc:docMk/>
            <pc:sldMasterMk cId="2662660070" sldId="2147484866"/>
            <pc:sldLayoutMk cId="2179194823" sldId="2147484906"/>
          </pc:sldLayoutMkLst>
        </pc:sldLayoutChg>
      </pc:sldMasterChg>
    </pc:docChg>
  </pc:docChgLst>
  <pc:docChgLst>
    <pc:chgData name="Bob Ward" userId="6da7c2dd-8e2e-469f-a216-c384312e2a2d" providerId="ADAL" clId="{5C89083C-770B-476A-903C-4A31112338EB}"/>
    <pc:docChg chg="modSld">
      <pc:chgData name="Bob Ward" userId="6da7c2dd-8e2e-469f-a216-c384312e2a2d" providerId="ADAL" clId="{5C89083C-770B-476A-903C-4A31112338EB}" dt="2019-11-02T20:36:33.057" v="28" actId="1076"/>
      <pc:docMkLst>
        <pc:docMk/>
      </pc:docMkLst>
      <pc:sldChg chg="addSp delSp modSp">
        <pc:chgData name="Bob Ward" userId="6da7c2dd-8e2e-469f-a216-c384312e2a2d" providerId="ADAL" clId="{5C89083C-770B-476A-903C-4A31112338EB}" dt="2019-11-02T20:36:33.057" v="28" actId="1076"/>
        <pc:sldMkLst>
          <pc:docMk/>
          <pc:sldMk cId="2957216948" sldId="8362"/>
        </pc:sldMkLst>
        <pc:spChg chg="del">
          <ac:chgData name="Bob Ward" userId="6da7c2dd-8e2e-469f-a216-c384312e2a2d" providerId="ADAL" clId="{5C89083C-770B-476A-903C-4A31112338EB}" dt="2019-11-02T20:31:35.803" v="10" actId="21"/>
          <ac:spMkLst>
            <pc:docMk/>
            <pc:sldMk cId="2957216948" sldId="8362"/>
            <ac:spMk id="135" creationId="{DF11EF35-A23B-4361-88DF-8A9C41B7DB43}"/>
          </ac:spMkLst>
        </pc:spChg>
        <pc:grpChg chg="del">
          <ac:chgData name="Bob Ward" userId="6da7c2dd-8e2e-469f-a216-c384312e2a2d" providerId="ADAL" clId="{5C89083C-770B-476A-903C-4A31112338EB}" dt="2019-11-02T20:36:22.905" v="24" actId="478"/>
          <ac:grpSpMkLst>
            <pc:docMk/>
            <pc:sldMk cId="2957216948" sldId="8362"/>
            <ac:grpSpMk id="100" creationId="{546199D7-5723-4368-8D21-935A217F7FA2}"/>
          </ac:grpSpMkLst>
        </pc:grpChg>
        <pc:grpChg chg="add mod">
          <ac:chgData name="Bob Ward" userId="6da7c2dd-8e2e-469f-a216-c384312e2a2d" providerId="ADAL" clId="{5C89083C-770B-476A-903C-4A31112338EB}" dt="2019-11-02T20:31:35.803" v="10" actId="21"/>
          <ac:grpSpMkLst>
            <pc:docMk/>
            <pc:sldMk cId="2957216948" sldId="8362"/>
            <ac:grpSpMk id="130" creationId="{BCD2D28D-3EA7-4CA4-9AA5-3A670B9E2193}"/>
          </ac:grpSpMkLst>
        </pc:grpChg>
        <pc:picChg chg="add del mod">
          <ac:chgData name="Bob Ward" userId="6da7c2dd-8e2e-469f-a216-c384312e2a2d" providerId="ADAL" clId="{5C89083C-770B-476A-903C-4A31112338EB}" dt="2019-11-02T20:32:45.665" v="18"/>
          <ac:picMkLst>
            <pc:docMk/>
            <pc:sldMk cId="2957216948" sldId="8362"/>
            <ac:picMk id="136" creationId="{FBF31F96-3441-4729-A1A8-BCF573DF0EF7}"/>
          </ac:picMkLst>
        </pc:picChg>
        <pc:picChg chg="add mod">
          <ac:chgData name="Bob Ward" userId="6da7c2dd-8e2e-469f-a216-c384312e2a2d" providerId="ADAL" clId="{5C89083C-770B-476A-903C-4A31112338EB}" dt="2019-11-02T20:36:33.057" v="28" actId="1076"/>
          <ac:picMkLst>
            <pc:docMk/>
            <pc:sldMk cId="2957216948" sldId="8362"/>
            <ac:picMk id="1026" creationId="{BDAE8EF6-506A-42E7-9A33-41894C170774}"/>
          </ac:picMkLst>
        </pc:picChg>
      </pc:sldChg>
      <pc:sldChg chg="delSp modSp">
        <pc:chgData name="Bob Ward" userId="6da7c2dd-8e2e-469f-a216-c384312e2a2d" providerId="ADAL" clId="{5C89083C-770B-476A-903C-4A31112338EB}" dt="2019-11-02T20:34:11.927" v="19" actId="165"/>
        <pc:sldMkLst>
          <pc:docMk/>
          <pc:sldMk cId="1161454679" sldId="11064"/>
        </pc:sldMkLst>
        <pc:grpChg chg="del">
          <ac:chgData name="Bob Ward" userId="6da7c2dd-8e2e-469f-a216-c384312e2a2d" providerId="ADAL" clId="{5C89083C-770B-476A-903C-4A31112338EB}" dt="2019-11-02T20:34:11.927" v="19" actId="165"/>
          <ac:grpSpMkLst>
            <pc:docMk/>
            <pc:sldMk cId="1161454679" sldId="11064"/>
            <ac:grpSpMk id="3" creationId="{29270748-D3C9-5C46-99CA-4E54DCAFEE79}"/>
          </ac:grpSpMkLst>
        </pc:grpChg>
        <pc:grpChg chg="mod topLvl">
          <ac:chgData name="Bob Ward" userId="6da7c2dd-8e2e-469f-a216-c384312e2a2d" providerId="ADAL" clId="{5C89083C-770B-476A-903C-4A31112338EB}" dt="2019-11-02T20:34:11.927" v="19" actId="165"/>
          <ac:grpSpMkLst>
            <pc:docMk/>
            <pc:sldMk cId="1161454679" sldId="11064"/>
            <ac:grpSpMk id="113" creationId="{26E92596-50B6-44F8-A438-46D72409FA7E}"/>
          </ac:grpSpMkLst>
        </pc:grpChg>
        <pc:grpChg chg="mod topLvl">
          <ac:chgData name="Bob Ward" userId="6da7c2dd-8e2e-469f-a216-c384312e2a2d" providerId="ADAL" clId="{5C89083C-770B-476A-903C-4A31112338EB}" dt="2019-11-02T20:34:11.927" v="19" actId="165"/>
          <ac:grpSpMkLst>
            <pc:docMk/>
            <pc:sldMk cId="1161454679" sldId="11064"/>
            <ac:grpSpMk id="122" creationId="{00000000-0000-0000-0000-000000000000}"/>
          </ac:grpSpMkLst>
        </pc:grpChg>
        <pc:picChg chg="mod topLvl">
          <ac:chgData name="Bob Ward" userId="6da7c2dd-8e2e-469f-a216-c384312e2a2d" providerId="ADAL" clId="{5C89083C-770B-476A-903C-4A31112338EB}" dt="2019-11-02T20:34:11.927" v="19" actId="165"/>
          <ac:picMkLst>
            <pc:docMk/>
            <pc:sldMk cId="1161454679" sldId="11064"/>
            <ac:picMk id="132" creationId="{1DEF20BF-EBF5-4FA7-8C2C-FAC5F99A0C4D}"/>
          </ac:picMkLst>
        </pc:picChg>
      </pc:sldChg>
      <pc:sldChg chg="addSp delSp modSp">
        <pc:chgData name="Bob Ward" userId="6da7c2dd-8e2e-469f-a216-c384312e2a2d" providerId="ADAL" clId="{5C89083C-770B-476A-903C-4A31112338EB}" dt="2019-11-02T20:34:54.067" v="21" actId="207"/>
        <pc:sldMkLst>
          <pc:docMk/>
          <pc:sldMk cId="3193305549" sldId="11087"/>
        </pc:sldMkLst>
        <pc:spChg chg="add mod">
          <ac:chgData name="Bob Ward" userId="6da7c2dd-8e2e-469f-a216-c384312e2a2d" providerId="ADAL" clId="{5C89083C-770B-476A-903C-4A31112338EB}" dt="2019-11-02T20:32:07.893" v="13" actId="207"/>
          <ac:spMkLst>
            <pc:docMk/>
            <pc:sldMk cId="3193305549" sldId="11087"/>
            <ac:spMk id="13" creationId="{D12CE17C-291C-4912-A2B7-2106E7FB01F9}"/>
          </ac:spMkLst>
        </pc:spChg>
        <pc:grpChg chg="add del">
          <ac:chgData name="Bob Ward" userId="6da7c2dd-8e2e-469f-a216-c384312e2a2d" providerId="ADAL" clId="{5C89083C-770B-476A-903C-4A31112338EB}" dt="2019-11-02T20:29:58.230" v="6"/>
          <ac:grpSpMkLst>
            <pc:docMk/>
            <pc:sldMk cId="3193305549" sldId="11087"/>
            <ac:grpSpMk id="3" creationId="{801FD447-01D6-4E5B-8711-382E5A078102}"/>
          </ac:grpSpMkLst>
        </pc:grpChg>
        <pc:grpChg chg="add">
          <ac:chgData name="Bob Ward" userId="6da7c2dd-8e2e-469f-a216-c384312e2a2d" providerId="ADAL" clId="{5C89083C-770B-476A-903C-4A31112338EB}" dt="2019-11-02T20:30:09.034" v="7"/>
          <ac:grpSpMkLst>
            <pc:docMk/>
            <pc:sldMk cId="3193305549" sldId="11087"/>
            <ac:grpSpMk id="9" creationId="{5A1F0BF0-D2E2-4EC6-A59A-04439306878C}"/>
          </ac:grpSpMkLst>
        </pc:grpChg>
        <pc:grpChg chg="add mod">
          <ac:chgData name="Bob Ward" userId="6da7c2dd-8e2e-469f-a216-c384312e2a2d" providerId="ADAL" clId="{5C89083C-770B-476A-903C-4A31112338EB}" dt="2019-11-02T20:34:54.067" v="21" actId="207"/>
          <ac:grpSpMkLst>
            <pc:docMk/>
            <pc:sldMk cId="3193305549" sldId="11087"/>
            <ac:grpSpMk id="15" creationId="{09645010-F4B6-46D6-8BEE-17C4337CE009}"/>
          </ac:grpSpMkLst>
        </pc:grpChg>
        <pc:picChg chg="add del">
          <ac:chgData name="Bob Ward" userId="6da7c2dd-8e2e-469f-a216-c384312e2a2d" providerId="ADAL" clId="{5C89083C-770B-476A-903C-4A31112338EB}" dt="2019-11-02T20:29:58.230" v="6"/>
          <ac:picMkLst>
            <pc:docMk/>
            <pc:sldMk cId="3193305549" sldId="11087"/>
            <ac:picMk id="8" creationId="{D95862F8-8A82-4C31-A859-E843473E9C5D}"/>
          </ac:picMkLst>
        </pc:picChg>
        <pc:picChg chg="add del">
          <ac:chgData name="Bob Ward" userId="6da7c2dd-8e2e-469f-a216-c384312e2a2d" providerId="ADAL" clId="{5C89083C-770B-476A-903C-4A31112338EB}" dt="2019-11-02T20:32:41.860" v="17"/>
          <ac:picMkLst>
            <pc:docMk/>
            <pc:sldMk cId="3193305549" sldId="11087"/>
            <ac:picMk id="14" creationId="{9D52782F-3D55-4AA3-BC63-66F492C4D38D}"/>
          </ac:picMkLst>
        </pc:picChg>
      </pc:sldChg>
      <pc:sldChg chg="addSp modSp">
        <pc:chgData name="Bob Ward" userId="6da7c2dd-8e2e-469f-a216-c384312e2a2d" providerId="ADAL" clId="{5C89083C-770B-476A-903C-4A31112338EB}" dt="2019-11-02T20:29:36.034" v="4"/>
        <pc:sldMkLst>
          <pc:docMk/>
          <pc:sldMk cId="3145254713" sldId="11089"/>
        </pc:sldMkLst>
        <pc:picChg chg="add mod">
          <ac:chgData name="Bob Ward" userId="6da7c2dd-8e2e-469f-a216-c384312e2a2d" providerId="ADAL" clId="{5C89083C-770B-476A-903C-4A31112338EB}" dt="2019-11-02T20:29:36.034" v="4"/>
          <ac:picMkLst>
            <pc:docMk/>
            <pc:sldMk cId="3145254713" sldId="11089"/>
            <ac:picMk id="3" creationId="{9663F6A9-13E7-4EDE-B56A-4AA0FA69E8B8}"/>
          </ac:picMkLst>
        </pc:picChg>
      </pc:sldChg>
    </pc:docChg>
  </pc:docChgLst>
  <pc:docChgLst>
    <pc:chgData name="Bob Ward" userId="6da7c2dd-8e2e-469f-a216-c384312e2a2d" providerId="ADAL" clId="{5F1EEB4C-41DC-403B-B5B4-7B8CB6F47815}"/>
    <pc:docChg chg="custSel modSld">
      <pc:chgData name="Bob Ward" userId="6da7c2dd-8e2e-469f-a216-c384312e2a2d" providerId="ADAL" clId="{5F1EEB4C-41DC-403B-B5B4-7B8CB6F47815}" dt="2019-10-05T20:30:11.383" v="111" actId="20577"/>
      <pc:docMkLst>
        <pc:docMk/>
      </pc:docMkLst>
      <pc:sldChg chg="modNotesTx">
        <pc:chgData name="Bob Ward" userId="6da7c2dd-8e2e-469f-a216-c384312e2a2d" providerId="ADAL" clId="{5F1EEB4C-41DC-403B-B5B4-7B8CB6F47815}" dt="2019-10-05T20:30:11.383" v="111" actId="20577"/>
        <pc:sldMkLst>
          <pc:docMk/>
          <pc:sldMk cId="4282932974" sldId="8374"/>
        </pc:sldMkLst>
      </pc:sldChg>
    </pc:docChg>
  </pc:docChgLst>
</pc:chgInfo>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dk1" tx1="lt1" bg2="dk2" tx2="lt2" accent1="accent1" accent2="accent2" accent3="accent3" accent4="accent4" accent5="accent5" accent6="accent6" hlink="hlink" folHlink="folHlink"/>
  <c:chart>
    <c:autoTitleDeleted val="1"/>
    <c:plotArea>
      <c:layout>
        <c:manualLayout>
          <c:layoutTarget val="inner"/>
          <c:xMode val="edge"/>
          <c:yMode val="edge"/>
          <c:x val="0.27676928192071926"/>
          <c:y val="3.9964695040431965E-2"/>
          <c:w val="0.65969385040175499"/>
          <c:h val="0.71895286676642545"/>
        </c:manualLayout>
      </c:layout>
      <c:barChart>
        <c:barDir val="col"/>
        <c:grouping val="clustered"/>
        <c:varyColors val="0"/>
        <c:ser>
          <c:idx val="0"/>
          <c:order val="0"/>
          <c:tx>
            <c:strRef>
              <c:f>Sheet1!$B$1</c:f>
              <c:strCache>
                <c:ptCount val="1"/>
                <c:pt idx="0">
                  <c:v>SQL Server</c:v>
                </c:pt>
              </c:strCache>
            </c:strRef>
          </c:tx>
          <c:spPr>
            <a:solidFill>
              <a:schemeClr val="accent1"/>
            </a:solidFill>
            <a:ln>
              <a:noFill/>
            </a:ln>
            <a:effectLst/>
          </c:spPr>
          <c:invertIfNegative val="0"/>
          <c:dPt>
            <c:idx val="0"/>
            <c:invertIfNegative val="0"/>
            <c:bubble3D val="0"/>
            <c:spPr>
              <a:solidFill>
                <a:srgbClr val="50E6FF"/>
              </a:solidFill>
              <a:ln>
                <a:noFill/>
              </a:ln>
              <a:effectLst/>
            </c:spPr>
            <c:extLst>
              <c:ext xmlns:c16="http://schemas.microsoft.com/office/drawing/2014/chart" uri="{C3380CC4-5D6E-409C-BE32-E72D297353CC}">
                <c16:uniqueId val="{00000001-9EFD-4D7C-8B1D-379395958C18}"/>
              </c:ext>
            </c:extLst>
          </c:dPt>
          <c:dPt>
            <c:idx val="1"/>
            <c:invertIfNegative val="0"/>
            <c:bubble3D val="0"/>
            <c:spPr>
              <a:solidFill>
                <a:srgbClr val="0078D7"/>
              </a:solidFill>
              <a:ln>
                <a:noFill/>
              </a:ln>
              <a:effectLst/>
            </c:spPr>
            <c:extLst>
              <c:ext xmlns:c16="http://schemas.microsoft.com/office/drawing/2014/chart" uri="{C3380CC4-5D6E-409C-BE32-E72D297353CC}">
                <c16:uniqueId val="{00000003-9EFD-4D7C-8B1D-379395958C18}"/>
              </c:ext>
            </c:extLst>
          </c:dPt>
          <c:dPt>
            <c:idx val="2"/>
            <c:invertIfNegative val="0"/>
            <c:bubble3D val="0"/>
            <c:spPr>
              <a:solidFill>
                <a:srgbClr val="0078D7"/>
              </a:solidFill>
              <a:ln>
                <a:noFill/>
              </a:ln>
              <a:effectLst/>
            </c:spPr>
            <c:extLst>
              <c:ext xmlns:c16="http://schemas.microsoft.com/office/drawing/2014/chart" uri="{C3380CC4-5D6E-409C-BE32-E72D297353CC}">
                <c16:uniqueId val="{00000005-9EFD-4D7C-8B1D-379395958C18}"/>
              </c:ext>
            </c:extLst>
          </c:dPt>
          <c:dPt>
            <c:idx val="3"/>
            <c:invertIfNegative val="0"/>
            <c:bubble3D val="0"/>
            <c:spPr>
              <a:solidFill>
                <a:srgbClr val="0078D7"/>
              </a:solidFill>
              <a:ln>
                <a:noFill/>
              </a:ln>
              <a:effectLst/>
            </c:spPr>
            <c:extLst>
              <c:ext xmlns:c16="http://schemas.microsoft.com/office/drawing/2014/chart" uri="{C3380CC4-5D6E-409C-BE32-E72D297353CC}">
                <c16:uniqueId val="{00000007-9EFD-4D7C-8B1D-379395958C18}"/>
              </c:ext>
            </c:extLst>
          </c:dPt>
          <c:dPt>
            <c:idx val="4"/>
            <c:invertIfNegative val="0"/>
            <c:bubble3D val="0"/>
            <c:spPr>
              <a:solidFill>
                <a:srgbClr val="0078D7"/>
              </a:solidFill>
              <a:ln>
                <a:noFill/>
              </a:ln>
              <a:effectLst/>
            </c:spPr>
            <c:extLst>
              <c:ext xmlns:c16="http://schemas.microsoft.com/office/drawing/2014/chart" uri="{C3380CC4-5D6E-409C-BE32-E72D297353CC}">
                <c16:uniqueId val="{00000009-9EFD-4D7C-8B1D-379395958C18}"/>
              </c:ext>
            </c:extLst>
          </c:dPt>
          <c:dPt>
            <c:idx val="5"/>
            <c:invertIfNegative val="0"/>
            <c:bubble3D val="0"/>
            <c:spPr>
              <a:solidFill>
                <a:srgbClr val="0078D7"/>
              </a:solidFill>
              <a:ln>
                <a:noFill/>
              </a:ln>
              <a:effectLst/>
            </c:spPr>
            <c:extLst>
              <c:ext xmlns:c16="http://schemas.microsoft.com/office/drawing/2014/chart" uri="{C3380CC4-5D6E-409C-BE32-E72D297353CC}">
                <c16:uniqueId val="{0000000B-9EFD-4D7C-8B1D-379395958C18}"/>
              </c:ext>
            </c:extLst>
          </c:dPt>
          <c:cat>
            <c:strRef>
              <c:f>Sheet1!$A$2:$A$7</c:f>
              <c:strCache>
                <c:ptCount val="6"/>
                <c:pt idx="0">
                  <c:v>SQL Server</c:v>
                </c:pt>
                <c:pt idx="1">
                  <c:v>MySQL</c:v>
                </c:pt>
                <c:pt idx="2">
                  <c:v>Oracle</c:v>
                </c:pt>
                <c:pt idx="3">
                  <c:v>IBM DB2</c:v>
                </c:pt>
                <c:pt idx="4">
                  <c:v>PostgreSQL</c:v>
                </c:pt>
                <c:pt idx="5">
                  <c:v>SAP HANA</c:v>
                </c:pt>
              </c:strCache>
            </c:strRef>
          </c:cat>
          <c:val>
            <c:numRef>
              <c:f>Sheet1!$B$2:$B$7</c:f>
              <c:numCache>
                <c:formatCode>General</c:formatCode>
                <c:ptCount val="6"/>
                <c:pt idx="0">
                  <c:v>19</c:v>
                </c:pt>
                <c:pt idx="1">
                  <c:v>149</c:v>
                </c:pt>
                <c:pt idx="2">
                  <c:v>222</c:v>
                </c:pt>
                <c:pt idx="3">
                  <c:v>116</c:v>
                </c:pt>
                <c:pt idx="4">
                  <c:v>67</c:v>
                </c:pt>
                <c:pt idx="5">
                  <c:v>37</c:v>
                </c:pt>
              </c:numCache>
            </c:numRef>
          </c:val>
          <c:extLst>
            <c:ext xmlns:c16="http://schemas.microsoft.com/office/drawing/2014/chart" uri="{C3380CC4-5D6E-409C-BE32-E72D297353CC}">
              <c16:uniqueId val="{0000000C-9EFD-4D7C-8B1D-379395958C18}"/>
            </c:ext>
          </c:extLst>
        </c:ser>
        <c:dLbls>
          <c:showLegendKey val="0"/>
          <c:showVal val="0"/>
          <c:showCatName val="0"/>
          <c:showSerName val="0"/>
          <c:showPercent val="0"/>
          <c:showBubbleSize val="0"/>
        </c:dLbls>
        <c:gapWidth val="219"/>
        <c:overlap val="-27"/>
        <c:axId val="-1585982592"/>
        <c:axId val="-1714280784"/>
      </c:barChart>
      <c:catAx>
        <c:axId val="-1585982592"/>
        <c:scaling>
          <c:orientation val="minMax"/>
        </c:scaling>
        <c:delete val="0"/>
        <c:axPos val="b"/>
        <c:numFmt formatCode="General" sourceLinked="1"/>
        <c:majorTickMark val="none"/>
        <c:minorTickMark val="none"/>
        <c:tickLblPos val="nextTo"/>
        <c:spPr>
          <a:noFill/>
          <a:ln w="9525" cap="flat" cmpd="sng" algn="ctr">
            <a:solidFill>
              <a:srgbClr val="EBEBEB"/>
            </a:solidFill>
            <a:round/>
          </a:ln>
          <a:effectLst/>
        </c:spPr>
        <c:txPr>
          <a:bodyPr rot="-60000000" spcFirstLastPara="1" vertOverflow="ellipsis" vert="horz" wrap="square" anchor="ctr" anchorCtr="1"/>
          <a:lstStyle/>
          <a:p>
            <a:pPr>
              <a:defRPr sz="700" b="0" i="0" u="none" strike="noStrike" kern="1200" spc="0" baseline="0">
                <a:solidFill>
                  <a:srgbClr val="000000"/>
                </a:solidFill>
                <a:latin typeface="+mn-lt"/>
                <a:ea typeface="+mn-ea"/>
                <a:cs typeface="Segoe UI" panose="020B0502040204020203" pitchFamily="34" charset="0"/>
              </a:defRPr>
            </a:pPr>
            <a:endParaRPr lang="en-US"/>
          </a:p>
        </c:txPr>
        <c:crossAx val="-1714280784"/>
        <c:crosses val="autoZero"/>
        <c:auto val="1"/>
        <c:lblAlgn val="ctr"/>
        <c:lblOffset val="100"/>
        <c:noMultiLvlLbl val="0"/>
      </c:catAx>
      <c:valAx>
        <c:axId val="-1714280784"/>
        <c:scaling>
          <c:orientation val="minMax"/>
          <c:max val="205"/>
          <c:min val="0"/>
        </c:scaling>
        <c:delete val="0"/>
        <c:axPos val="l"/>
        <c:majorGridlines>
          <c:spPr>
            <a:ln w="9525" cap="flat" cmpd="sng" algn="ctr">
              <a:solidFill>
                <a:srgbClr val="EBEBEB"/>
              </a:solidFill>
              <a:round/>
            </a:ln>
            <a:effectLst/>
          </c:spPr>
        </c:majorGridlines>
        <c:title>
          <c:tx>
            <c:rich>
              <a:bodyPr rot="-5400000" spcFirstLastPara="1" vertOverflow="ellipsis" vert="horz" wrap="square" anchor="ctr" anchorCtr="1"/>
              <a:lstStyle/>
              <a:p>
                <a:pPr>
                  <a:defRPr sz="700" b="1" i="0" u="none" strike="noStrike" kern="1200" baseline="0">
                    <a:solidFill>
                      <a:srgbClr val="000000"/>
                    </a:solidFill>
                    <a:latin typeface="Segoe UI Semibold" panose="020B0502040204020203" pitchFamily="34" charset="0"/>
                    <a:ea typeface="+mn-ea"/>
                    <a:cs typeface="Segoe UI Semibold" panose="020B0502040204020203" pitchFamily="34" charset="0"/>
                  </a:defRPr>
                </a:pPr>
                <a:r>
                  <a:rPr lang="en-US" sz="700" b="1" i="0" baseline="0" dirty="0">
                    <a:solidFill>
                      <a:srgbClr val="000000"/>
                    </a:solidFill>
                    <a:effectLst/>
                    <a:latin typeface="Segoe UI Semibold" panose="020B0502040204020203" pitchFamily="34" charset="0"/>
                    <a:cs typeface="Segoe UI Semibold" panose="020B0502040204020203" pitchFamily="34" charset="0"/>
                  </a:rPr>
                  <a:t>Vulnerabilities (2010-2019)</a:t>
                </a:r>
                <a:endParaRPr lang="en-US" sz="700" b="1" i="0" dirty="0">
                  <a:solidFill>
                    <a:srgbClr val="000000"/>
                  </a:solidFill>
                  <a:effectLst/>
                  <a:latin typeface="Segoe UI Semibold" panose="020B0502040204020203" pitchFamily="34" charset="0"/>
                  <a:cs typeface="Segoe UI Semibold" panose="020B0502040204020203" pitchFamily="34" charset="0"/>
                </a:endParaRPr>
              </a:p>
            </c:rich>
          </c:tx>
          <c:layout>
            <c:manualLayout>
              <c:xMode val="edge"/>
              <c:yMode val="edge"/>
              <c:x val="7.5646385974360297E-2"/>
              <c:y val="0.169173167029877"/>
            </c:manualLayout>
          </c:layout>
          <c:overlay val="0"/>
          <c:spPr>
            <a:noFill/>
            <a:ln>
              <a:noFill/>
            </a:ln>
            <a:effectLst/>
          </c:spPr>
          <c:txPr>
            <a:bodyPr rot="-5400000" spcFirstLastPara="1" vertOverflow="ellipsis" vert="horz" wrap="square" anchor="ctr" anchorCtr="1"/>
            <a:lstStyle/>
            <a:p>
              <a:pPr>
                <a:defRPr sz="700" b="1" i="0" u="none" strike="noStrike" kern="1200" baseline="0">
                  <a:solidFill>
                    <a:srgbClr val="000000"/>
                  </a:solidFill>
                  <a:latin typeface="Segoe UI Semibold" panose="020B0502040204020203" pitchFamily="34" charset="0"/>
                  <a:ea typeface="+mn-ea"/>
                  <a:cs typeface="Segoe UI Semibold" panose="020B0502040204020203" pitchFamily="34" charset="0"/>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700" b="0" i="0" u="none" strike="noStrike" kern="1200" baseline="0">
                <a:solidFill>
                  <a:srgbClr val="000000"/>
                </a:solidFill>
                <a:latin typeface="+mn-lt"/>
                <a:ea typeface="+mn-ea"/>
                <a:cs typeface="+mn-cs"/>
              </a:defRPr>
            </a:pPr>
            <a:endParaRPr lang="en-US"/>
          </a:p>
        </c:txPr>
        <c:crossAx val="-1585982592"/>
        <c:crosses val="autoZero"/>
        <c:crossBetween val="between"/>
        <c:majorUnit val="20"/>
      </c:valAx>
      <c:spPr>
        <a:noFill/>
        <a:ln>
          <a:noFill/>
        </a:ln>
        <a:effectLst/>
      </c:spPr>
    </c:plotArea>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4_1">
  <dgm:title val=""/>
  <dgm:desc val=""/>
  <dgm:catLst>
    <dgm:cat type="accent4" pri="11100"/>
  </dgm:catLst>
  <dgm:styleLbl name="node0">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4">
        <a:shade val="80000"/>
      </a:schemeClr>
    </dgm:linClrLst>
    <dgm:effectClrLst/>
    <dgm:txLinClrLst/>
    <dgm:txFillClrLst/>
    <dgm:txEffectClrLst/>
  </dgm:styleLbl>
  <dgm:styleLbl name="node2">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fg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align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bg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dgm:txEffectClrLst/>
  </dgm:styleLbl>
  <dgm:styleLbl name="parChTrans2D2">
    <dgm:fillClrLst meth="repeat">
      <a:schemeClr val="accent4"/>
    </dgm:fillClrLst>
    <dgm:linClrLst meth="repeat">
      <a:schemeClr val="accent4"/>
    </dgm:linClrLst>
    <dgm:effectClrLst/>
    <dgm:txLinClrLst/>
    <dgm:txFillClrLst/>
    <dgm:txEffectClrLst/>
  </dgm:styleLbl>
  <dgm:styleLbl name="parChTrans2D3">
    <dgm:fillClrLst meth="repeat">
      <a:schemeClr val="accent4"/>
    </dgm:fillClrLst>
    <dgm:linClrLst meth="repeat">
      <a:schemeClr val="accent4"/>
    </dgm:linClrLst>
    <dgm:effectClrLst/>
    <dgm:txLinClrLst/>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conF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align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trAlignAcc1">
    <dgm:fillClrLst meth="repeat">
      <a:schemeClr val="accent4">
        <a:alpha val="40000"/>
        <a:tint val="40000"/>
      </a:schemeClr>
    </dgm:fillClrLst>
    <dgm:linClrLst meth="repeat">
      <a:schemeClr val="accent4"/>
    </dgm:linClrLst>
    <dgm:effectClrLst/>
    <dgm:txLinClrLst/>
    <dgm:txFillClrLst meth="repeat">
      <a:schemeClr val="dk1"/>
    </dgm:txFillClrLst>
    <dgm:txEffectClrLst/>
  </dgm:styleLbl>
  <dgm:styleLbl name="b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fgAcc0">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2">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3">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4">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C50DF44-B135-43EB-8655-E0D0BD2AF5CF}" type="doc">
      <dgm:prSet loTypeId="urn:microsoft.com/office/officeart/2005/8/layout/vList2" loCatId="list" qsTypeId="urn:microsoft.com/office/officeart/2005/8/quickstyle/3d6" qsCatId="3D" csTypeId="urn:microsoft.com/office/officeart/2005/8/colors/accent1_2" csCatId="accent1" phldr="1"/>
      <dgm:spPr/>
      <dgm:t>
        <a:bodyPr/>
        <a:lstStyle/>
        <a:p>
          <a:endParaRPr lang="en-US"/>
        </a:p>
      </dgm:t>
    </dgm:pt>
    <dgm:pt modelId="{86B20B63-31F3-4E8D-9BEB-8A97E6EAA865}">
      <dgm:prSet/>
      <dgm:spPr/>
      <dgm:t>
        <a:bodyPr/>
        <a:lstStyle/>
        <a:p>
          <a:r>
            <a:rPr lang="en-US" baseline="0" dirty="0"/>
            <a:t>01 Introduction to SQL Server 2019</a:t>
          </a:r>
          <a:endParaRPr lang="en-US" dirty="0"/>
        </a:p>
      </dgm:t>
    </dgm:pt>
    <dgm:pt modelId="{924C4FDC-50B8-4A5B-992E-61F5DA8FF6F1}" type="parTrans" cxnId="{3776E66A-96DF-4F9D-966C-37D49DB5826B}">
      <dgm:prSet/>
      <dgm:spPr/>
      <dgm:t>
        <a:bodyPr/>
        <a:lstStyle/>
        <a:p>
          <a:endParaRPr lang="en-US"/>
        </a:p>
      </dgm:t>
    </dgm:pt>
    <dgm:pt modelId="{46CB786F-75F1-4DD4-9E4C-5F2AD268C1E9}" type="sibTrans" cxnId="{3776E66A-96DF-4F9D-966C-37D49DB5826B}">
      <dgm:prSet/>
      <dgm:spPr/>
      <dgm:t>
        <a:bodyPr/>
        <a:lstStyle/>
        <a:p>
          <a:endParaRPr lang="en-US"/>
        </a:p>
      </dgm:t>
    </dgm:pt>
    <dgm:pt modelId="{A40DF76D-41EB-458E-AD66-3459112B50CF}">
      <dgm:prSet/>
      <dgm:spPr/>
      <dgm:t>
        <a:bodyPr/>
        <a:lstStyle/>
        <a:p>
          <a:r>
            <a:rPr lang="en-US" baseline="0" dirty="0"/>
            <a:t>02 Intelligent Performance</a:t>
          </a:r>
          <a:endParaRPr lang="en-US" dirty="0"/>
        </a:p>
      </dgm:t>
    </dgm:pt>
    <dgm:pt modelId="{186258DB-714A-446E-B31E-ADAD12569CA8}" type="parTrans" cxnId="{FBC3D05F-2998-4569-8029-24664D635791}">
      <dgm:prSet/>
      <dgm:spPr/>
      <dgm:t>
        <a:bodyPr/>
        <a:lstStyle/>
        <a:p>
          <a:endParaRPr lang="en-US"/>
        </a:p>
      </dgm:t>
    </dgm:pt>
    <dgm:pt modelId="{9D343579-B40A-475C-8D70-876AF9B45FBD}" type="sibTrans" cxnId="{FBC3D05F-2998-4569-8029-24664D635791}">
      <dgm:prSet/>
      <dgm:spPr/>
      <dgm:t>
        <a:bodyPr/>
        <a:lstStyle/>
        <a:p>
          <a:endParaRPr lang="en-US"/>
        </a:p>
      </dgm:t>
    </dgm:pt>
    <dgm:pt modelId="{20E7A552-766C-457F-87B7-C9019E772506}">
      <dgm:prSet/>
      <dgm:spPr/>
      <dgm:t>
        <a:bodyPr/>
        <a:lstStyle/>
        <a:p>
          <a:r>
            <a:rPr lang="en-US" baseline="0" dirty="0"/>
            <a:t>03 Security</a:t>
          </a:r>
          <a:endParaRPr lang="en-US" dirty="0"/>
        </a:p>
      </dgm:t>
    </dgm:pt>
    <dgm:pt modelId="{3D974E96-DA8A-4102-B449-B9BA401F71AD}" type="parTrans" cxnId="{EC2ADB9C-69B7-4E45-B88C-03A1478432C1}">
      <dgm:prSet/>
      <dgm:spPr/>
      <dgm:t>
        <a:bodyPr/>
        <a:lstStyle/>
        <a:p>
          <a:endParaRPr lang="en-US"/>
        </a:p>
      </dgm:t>
    </dgm:pt>
    <dgm:pt modelId="{E7BFC023-9520-4544-A16E-43856E9C498E}" type="sibTrans" cxnId="{EC2ADB9C-69B7-4E45-B88C-03A1478432C1}">
      <dgm:prSet/>
      <dgm:spPr/>
      <dgm:t>
        <a:bodyPr/>
        <a:lstStyle/>
        <a:p>
          <a:endParaRPr lang="en-US"/>
        </a:p>
      </dgm:t>
    </dgm:pt>
    <dgm:pt modelId="{8FFE1B59-65B1-4119-ADBF-F7F5B6B2C2BD}">
      <dgm:prSet/>
      <dgm:spPr/>
      <dgm:t>
        <a:bodyPr/>
        <a:lstStyle/>
        <a:p>
          <a:r>
            <a:rPr lang="en-US" baseline="0" dirty="0"/>
            <a:t>04 Availability</a:t>
          </a:r>
          <a:endParaRPr lang="en-US" dirty="0"/>
        </a:p>
      </dgm:t>
    </dgm:pt>
    <dgm:pt modelId="{A2829A9D-8E96-45C3-A031-D4BE23234E22}" type="parTrans" cxnId="{E0610D9C-B52C-4A30-8938-952317A6D1FC}">
      <dgm:prSet/>
      <dgm:spPr/>
      <dgm:t>
        <a:bodyPr/>
        <a:lstStyle/>
        <a:p>
          <a:endParaRPr lang="en-US"/>
        </a:p>
      </dgm:t>
    </dgm:pt>
    <dgm:pt modelId="{232A535B-FBCB-470F-A9B9-5DDDCA7E1BAE}" type="sibTrans" cxnId="{E0610D9C-B52C-4A30-8938-952317A6D1FC}">
      <dgm:prSet/>
      <dgm:spPr/>
      <dgm:t>
        <a:bodyPr/>
        <a:lstStyle/>
        <a:p>
          <a:endParaRPr lang="en-US"/>
        </a:p>
      </dgm:t>
    </dgm:pt>
    <dgm:pt modelId="{8C15188B-46B3-45E0-ABCE-1BBE58ED9657}">
      <dgm:prSet/>
      <dgm:spPr/>
      <dgm:t>
        <a:bodyPr/>
        <a:lstStyle/>
        <a:p>
          <a:r>
            <a:rPr lang="en-US" baseline="0" dirty="0"/>
            <a:t>05 Modern Development Platform</a:t>
          </a:r>
          <a:endParaRPr lang="en-US" dirty="0"/>
        </a:p>
      </dgm:t>
    </dgm:pt>
    <dgm:pt modelId="{4634405D-2E67-4163-8BA9-D37C4F450A92}" type="parTrans" cxnId="{961C81B6-E28C-4BDD-B423-209E830FB2B8}">
      <dgm:prSet/>
      <dgm:spPr/>
      <dgm:t>
        <a:bodyPr/>
        <a:lstStyle/>
        <a:p>
          <a:endParaRPr lang="en-US"/>
        </a:p>
      </dgm:t>
    </dgm:pt>
    <dgm:pt modelId="{A77B6FAD-0FC3-403D-8CE2-ADDBCCE19FEC}" type="sibTrans" cxnId="{961C81B6-E28C-4BDD-B423-209E830FB2B8}">
      <dgm:prSet/>
      <dgm:spPr/>
      <dgm:t>
        <a:bodyPr/>
        <a:lstStyle/>
        <a:p>
          <a:endParaRPr lang="en-US"/>
        </a:p>
      </dgm:t>
    </dgm:pt>
    <dgm:pt modelId="{071D0088-B832-4E4A-8D37-F21208A2560B}">
      <dgm:prSet/>
      <dgm:spPr/>
      <dgm:t>
        <a:bodyPr/>
        <a:lstStyle/>
        <a:p>
          <a:r>
            <a:rPr lang="en-US" baseline="0" dirty="0"/>
            <a:t>06 Linux and Containers</a:t>
          </a:r>
          <a:endParaRPr lang="en-US" dirty="0"/>
        </a:p>
      </dgm:t>
    </dgm:pt>
    <dgm:pt modelId="{C893B41C-6E27-4FAA-8B81-48E4FDD26BF1}" type="parTrans" cxnId="{E5265B94-558C-40FA-BDB9-707412BC2706}">
      <dgm:prSet/>
      <dgm:spPr/>
      <dgm:t>
        <a:bodyPr/>
        <a:lstStyle/>
        <a:p>
          <a:endParaRPr lang="en-US"/>
        </a:p>
      </dgm:t>
    </dgm:pt>
    <dgm:pt modelId="{A6FDCF2B-3097-4575-A73B-E9A99EBCC29C}" type="sibTrans" cxnId="{E5265B94-558C-40FA-BDB9-707412BC2706}">
      <dgm:prSet/>
      <dgm:spPr/>
      <dgm:t>
        <a:bodyPr/>
        <a:lstStyle/>
        <a:p>
          <a:endParaRPr lang="en-US"/>
        </a:p>
      </dgm:t>
    </dgm:pt>
    <dgm:pt modelId="{6E21E3A3-CAB8-4ADF-A307-B0E18290B15A}">
      <dgm:prSet/>
      <dgm:spPr/>
      <dgm:t>
        <a:bodyPr/>
        <a:lstStyle/>
        <a:p>
          <a:r>
            <a:rPr lang="en-US" baseline="0" dirty="0"/>
            <a:t>07 SQL Server on Kubernetes</a:t>
          </a:r>
          <a:endParaRPr lang="en-US" dirty="0"/>
        </a:p>
      </dgm:t>
    </dgm:pt>
    <dgm:pt modelId="{D545874A-49AE-4E52-B8D3-F172864FE90A}" type="parTrans" cxnId="{5DCD91C9-A122-4195-A810-58FDA0A75CFC}">
      <dgm:prSet/>
      <dgm:spPr/>
      <dgm:t>
        <a:bodyPr/>
        <a:lstStyle/>
        <a:p>
          <a:endParaRPr lang="en-US"/>
        </a:p>
      </dgm:t>
    </dgm:pt>
    <dgm:pt modelId="{95C734FA-E206-4557-A029-C726C0C42838}" type="sibTrans" cxnId="{5DCD91C9-A122-4195-A810-58FDA0A75CFC}">
      <dgm:prSet/>
      <dgm:spPr/>
      <dgm:t>
        <a:bodyPr/>
        <a:lstStyle/>
        <a:p>
          <a:endParaRPr lang="en-US"/>
        </a:p>
      </dgm:t>
    </dgm:pt>
    <dgm:pt modelId="{D0DE8640-C461-483F-8A4E-AFE3DB7AAB96}">
      <dgm:prSet/>
      <dgm:spPr/>
      <dgm:t>
        <a:bodyPr/>
        <a:lstStyle/>
        <a:p>
          <a:r>
            <a:rPr lang="en-US" baseline="0" dirty="0"/>
            <a:t>08 Data Virtualization</a:t>
          </a:r>
          <a:endParaRPr lang="en-US" dirty="0"/>
        </a:p>
      </dgm:t>
    </dgm:pt>
    <dgm:pt modelId="{518B8B0B-94A5-4526-9ACB-26B44B66AE9E}" type="parTrans" cxnId="{B0B7FABD-28DA-4D4B-8D1F-522DAF928C2B}">
      <dgm:prSet/>
      <dgm:spPr/>
      <dgm:t>
        <a:bodyPr/>
        <a:lstStyle/>
        <a:p>
          <a:endParaRPr lang="en-US"/>
        </a:p>
      </dgm:t>
    </dgm:pt>
    <dgm:pt modelId="{470DF8C0-61E7-4912-9875-D75CE304ED85}" type="sibTrans" cxnId="{B0B7FABD-28DA-4D4B-8D1F-522DAF928C2B}">
      <dgm:prSet/>
      <dgm:spPr/>
      <dgm:t>
        <a:bodyPr/>
        <a:lstStyle/>
        <a:p>
          <a:endParaRPr lang="en-US"/>
        </a:p>
      </dgm:t>
    </dgm:pt>
    <dgm:pt modelId="{2AC9DEBA-83B8-4E0A-A66E-002B6B195141}">
      <dgm:prSet/>
      <dgm:spPr/>
      <dgm:t>
        <a:bodyPr/>
        <a:lstStyle/>
        <a:p>
          <a:r>
            <a:rPr lang="en-US" baseline="0" dirty="0"/>
            <a:t>09 Big Data Clusters</a:t>
          </a:r>
          <a:endParaRPr lang="en-US" dirty="0"/>
        </a:p>
      </dgm:t>
    </dgm:pt>
    <dgm:pt modelId="{980D90DC-20CB-4CE2-BD37-E916BF5F153E}" type="parTrans" cxnId="{6259CAB1-6178-4B65-995F-09A989E513C3}">
      <dgm:prSet/>
      <dgm:spPr/>
      <dgm:t>
        <a:bodyPr/>
        <a:lstStyle/>
        <a:p>
          <a:endParaRPr lang="en-US"/>
        </a:p>
      </dgm:t>
    </dgm:pt>
    <dgm:pt modelId="{F48D57EC-7190-4520-95A3-4C81DDA161C9}" type="sibTrans" cxnId="{6259CAB1-6178-4B65-995F-09A989E513C3}">
      <dgm:prSet/>
      <dgm:spPr/>
      <dgm:t>
        <a:bodyPr/>
        <a:lstStyle/>
        <a:p>
          <a:endParaRPr lang="en-US"/>
        </a:p>
      </dgm:t>
    </dgm:pt>
    <dgm:pt modelId="{91A5A406-0EDF-4D96-B380-C7648727C4C8}">
      <dgm:prSet/>
      <dgm:spPr/>
      <dgm:t>
        <a:bodyPr/>
        <a:lstStyle/>
        <a:p>
          <a:r>
            <a:rPr lang="en-US" baseline="0" dirty="0"/>
            <a:t>10 Additional Capabilities, Migration, and Next Steps</a:t>
          </a:r>
          <a:endParaRPr lang="en-US" dirty="0"/>
        </a:p>
      </dgm:t>
    </dgm:pt>
    <dgm:pt modelId="{E4E1DDA6-4A47-40D2-A30E-24A635805C1D}" type="parTrans" cxnId="{AE98F645-7DB4-4758-B7FD-4375588A10F6}">
      <dgm:prSet/>
      <dgm:spPr/>
      <dgm:t>
        <a:bodyPr/>
        <a:lstStyle/>
        <a:p>
          <a:endParaRPr lang="en-US"/>
        </a:p>
      </dgm:t>
    </dgm:pt>
    <dgm:pt modelId="{090CB30D-C429-45B0-A32E-34C571BC2BDE}" type="sibTrans" cxnId="{AE98F645-7DB4-4758-B7FD-4375588A10F6}">
      <dgm:prSet/>
      <dgm:spPr/>
      <dgm:t>
        <a:bodyPr/>
        <a:lstStyle/>
        <a:p>
          <a:endParaRPr lang="en-US"/>
        </a:p>
      </dgm:t>
    </dgm:pt>
    <dgm:pt modelId="{2A95E050-42A7-4839-B133-65C6FE2715A7}" type="pres">
      <dgm:prSet presAssocID="{5C50DF44-B135-43EB-8655-E0D0BD2AF5CF}" presName="linear" presStyleCnt="0">
        <dgm:presLayoutVars>
          <dgm:animLvl val="lvl"/>
          <dgm:resizeHandles val="exact"/>
        </dgm:presLayoutVars>
      </dgm:prSet>
      <dgm:spPr/>
    </dgm:pt>
    <dgm:pt modelId="{368D0E24-C14B-47A6-BDE5-94BD147B7CB3}" type="pres">
      <dgm:prSet presAssocID="{86B20B63-31F3-4E8D-9BEB-8A97E6EAA865}" presName="parentText" presStyleLbl="node1" presStyleIdx="0" presStyleCnt="10">
        <dgm:presLayoutVars>
          <dgm:chMax val="0"/>
          <dgm:bulletEnabled val="1"/>
        </dgm:presLayoutVars>
      </dgm:prSet>
      <dgm:spPr/>
    </dgm:pt>
    <dgm:pt modelId="{D665971F-9974-4D9F-9A0E-6D2CE1BBDBD5}" type="pres">
      <dgm:prSet presAssocID="{46CB786F-75F1-4DD4-9E4C-5F2AD268C1E9}" presName="spacer" presStyleCnt="0"/>
      <dgm:spPr/>
    </dgm:pt>
    <dgm:pt modelId="{E1640E6A-F8FB-4431-A568-B5D4D10C6E60}" type="pres">
      <dgm:prSet presAssocID="{A40DF76D-41EB-458E-AD66-3459112B50CF}" presName="parentText" presStyleLbl="node1" presStyleIdx="1" presStyleCnt="10">
        <dgm:presLayoutVars>
          <dgm:chMax val="0"/>
          <dgm:bulletEnabled val="1"/>
        </dgm:presLayoutVars>
      </dgm:prSet>
      <dgm:spPr/>
    </dgm:pt>
    <dgm:pt modelId="{39155AED-F529-493E-BB7E-F29A92F3C311}" type="pres">
      <dgm:prSet presAssocID="{9D343579-B40A-475C-8D70-876AF9B45FBD}" presName="spacer" presStyleCnt="0"/>
      <dgm:spPr/>
    </dgm:pt>
    <dgm:pt modelId="{665625AB-2594-4991-83F2-2E4597B27A87}" type="pres">
      <dgm:prSet presAssocID="{20E7A552-766C-457F-87B7-C9019E772506}" presName="parentText" presStyleLbl="node1" presStyleIdx="2" presStyleCnt="10">
        <dgm:presLayoutVars>
          <dgm:chMax val="0"/>
          <dgm:bulletEnabled val="1"/>
        </dgm:presLayoutVars>
      </dgm:prSet>
      <dgm:spPr/>
    </dgm:pt>
    <dgm:pt modelId="{02AC017C-72D5-4054-BF86-96F3F8052392}" type="pres">
      <dgm:prSet presAssocID="{E7BFC023-9520-4544-A16E-43856E9C498E}" presName="spacer" presStyleCnt="0"/>
      <dgm:spPr/>
    </dgm:pt>
    <dgm:pt modelId="{F20DD973-C94B-40A7-93FB-F5A865850ED9}" type="pres">
      <dgm:prSet presAssocID="{8FFE1B59-65B1-4119-ADBF-F7F5B6B2C2BD}" presName="parentText" presStyleLbl="node1" presStyleIdx="3" presStyleCnt="10">
        <dgm:presLayoutVars>
          <dgm:chMax val="0"/>
          <dgm:bulletEnabled val="1"/>
        </dgm:presLayoutVars>
      </dgm:prSet>
      <dgm:spPr/>
    </dgm:pt>
    <dgm:pt modelId="{734F36E8-8231-4341-8138-BA5224917576}" type="pres">
      <dgm:prSet presAssocID="{232A535B-FBCB-470F-A9B9-5DDDCA7E1BAE}" presName="spacer" presStyleCnt="0"/>
      <dgm:spPr/>
    </dgm:pt>
    <dgm:pt modelId="{9507B92F-4434-4C0B-83BA-709C4F67B666}" type="pres">
      <dgm:prSet presAssocID="{8C15188B-46B3-45E0-ABCE-1BBE58ED9657}" presName="parentText" presStyleLbl="node1" presStyleIdx="4" presStyleCnt="10">
        <dgm:presLayoutVars>
          <dgm:chMax val="0"/>
          <dgm:bulletEnabled val="1"/>
        </dgm:presLayoutVars>
      </dgm:prSet>
      <dgm:spPr/>
    </dgm:pt>
    <dgm:pt modelId="{4EC03C5E-ED9A-4976-B47E-8E3C852EB4D5}" type="pres">
      <dgm:prSet presAssocID="{A77B6FAD-0FC3-403D-8CE2-ADDBCCE19FEC}" presName="spacer" presStyleCnt="0"/>
      <dgm:spPr/>
    </dgm:pt>
    <dgm:pt modelId="{3A668EBB-F679-4724-B52F-91581A86E5DE}" type="pres">
      <dgm:prSet presAssocID="{071D0088-B832-4E4A-8D37-F21208A2560B}" presName="parentText" presStyleLbl="node1" presStyleIdx="5" presStyleCnt="10">
        <dgm:presLayoutVars>
          <dgm:chMax val="0"/>
          <dgm:bulletEnabled val="1"/>
        </dgm:presLayoutVars>
      </dgm:prSet>
      <dgm:spPr/>
    </dgm:pt>
    <dgm:pt modelId="{7660BB94-3B8C-4555-BB2E-35A7F8C49D1A}" type="pres">
      <dgm:prSet presAssocID="{A6FDCF2B-3097-4575-A73B-E9A99EBCC29C}" presName="spacer" presStyleCnt="0"/>
      <dgm:spPr/>
    </dgm:pt>
    <dgm:pt modelId="{DE2916C3-3DA4-43A3-AB77-2785C17A12D7}" type="pres">
      <dgm:prSet presAssocID="{6E21E3A3-CAB8-4ADF-A307-B0E18290B15A}" presName="parentText" presStyleLbl="node1" presStyleIdx="6" presStyleCnt="10">
        <dgm:presLayoutVars>
          <dgm:chMax val="0"/>
          <dgm:bulletEnabled val="1"/>
        </dgm:presLayoutVars>
      </dgm:prSet>
      <dgm:spPr/>
    </dgm:pt>
    <dgm:pt modelId="{5FEC0D04-BB9D-4F45-8DFF-A382201B2185}" type="pres">
      <dgm:prSet presAssocID="{95C734FA-E206-4557-A029-C726C0C42838}" presName="spacer" presStyleCnt="0"/>
      <dgm:spPr/>
    </dgm:pt>
    <dgm:pt modelId="{2DC7CF78-D19D-4DE8-9AD9-C3818A599E09}" type="pres">
      <dgm:prSet presAssocID="{D0DE8640-C461-483F-8A4E-AFE3DB7AAB96}" presName="parentText" presStyleLbl="node1" presStyleIdx="7" presStyleCnt="10">
        <dgm:presLayoutVars>
          <dgm:chMax val="0"/>
          <dgm:bulletEnabled val="1"/>
        </dgm:presLayoutVars>
      </dgm:prSet>
      <dgm:spPr/>
    </dgm:pt>
    <dgm:pt modelId="{7AB8E506-AB16-4B50-8600-57AAD555A70C}" type="pres">
      <dgm:prSet presAssocID="{470DF8C0-61E7-4912-9875-D75CE304ED85}" presName="spacer" presStyleCnt="0"/>
      <dgm:spPr/>
    </dgm:pt>
    <dgm:pt modelId="{5B35B601-4CD5-40FF-B9DF-2F83147E6A22}" type="pres">
      <dgm:prSet presAssocID="{2AC9DEBA-83B8-4E0A-A66E-002B6B195141}" presName="parentText" presStyleLbl="node1" presStyleIdx="8" presStyleCnt="10">
        <dgm:presLayoutVars>
          <dgm:chMax val="0"/>
          <dgm:bulletEnabled val="1"/>
        </dgm:presLayoutVars>
      </dgm:prSet>
      <dgm:spPr/>
    </dgm:pt>
    <dgm:pt modelId="{782D2E74-1D93-4F21-AC0D-993B6E5B458B}" type="pres">
      <dgm:prSet presAssocID="{F48D57EC-7190-4520-95A3-4C81DDA161C9}" presName="spacer" presStyleCnt="0"/>
      <dgm:spPr/>
    </dgm:pt>
    <dgm:pt modelId="{C3D86243-E807-48A8-AF0D-A0F79064FC86}" type="pres">
      <dgm:prSet presAssocID="{91A5A406-0EDF-4D96-B380-C7648727C4C8}" presName="parentText" presStyleLbl="node1" presStyleIdx="9" presStyleCnt="10">
        <dgm:presLayoutVars>
          <dgm:chMax val="0"/>
          <dgm:bulletEnabled val="1"/>
        </dgm:presLayoutVars>
      </dgm:prSet>
      <dgm:spPr/>
    </dgm:pt>
  </dgm:ptLst>
  <dgm:cxnLst>
    <dgm:cxn modelId="{C585B220-D31A-4685-93F4-F561DE600A68}" type="presOf" srcId="{2AC9DEBA-83B8-4E0A-A66E-002B6B195141}" destId="{5B35B601-4CD5-40FF-B9DF-2F83147E6A22}" srcOrd="0" destOrd="0" presId="urn:microsoft.com/office/officeart/2005/8/layout/vList2"/>
    <dgm:cxn modelId="{FBC3D05F-2998-4569-8029-24664D635791}" srcId="{5C50DF44-B135-43EB-8655-E0D0BD2AF5CF}" destId="{A40DF76D-41EB-458E-AD66-3459112B50CF}" srcOrd="1" destOrd="0" parTransId="{186258DB-714A-446E-B31E-ADAD12569CA8}" sibTransId="{9D343579-B40A-475C-8D70-876AF9B45FBD}"/>
    <dgm:cxn modelId="{AE98F645-7DB4-4758-B7FD-4375588A10F6}" srcId="{5C50DF44-B135-43EB-8655-E0D0BD2AF5CF}" destId="{91A5A406-0EDF-4D96-B380-C7648727C4C8}" srcOrd="9" destOrd="0" parTransId="{E4E1DDA6-4A47-40D2-A30E-24A635805C1D}" sibTransId="{090CB30D-C429-45B0-A32E-34C571BC2BDE}"/>
    <dgm:cxn modelId="{3776E66A-96DF-4F9D-966C-37D49DB5826B}" srcId="{5C50DF44-B135-43EB-8655-E0D0BD2AF5CF}" destId="{86B20B63-31F3-4E8D-9BEB-8A97E6EAA865}" srcOrd="0" destOrd="0" parTransId="{924C4FDC-50B8-4A5B-992E-61F5DA8FF6F1}" sibTransId="{46CB786F-75F1-4DD4-9E4C-5F2AD268C1E9}"/>
    <dgm:cxn modelId="{CEA8BF6F-5542-4024-9E34-8238DA0AF61E}" type="presOf" srcId="{A40DF76D-41EB-458E-AD66-3459112B50CF}" destId="{E1640E6A-F8FB-4431-A568-B5D4D10C6E60}" srcOrd="0" destOrd="0" presId="urn:microsoft.com/office/officeart/2005/8/layout/vList2"/>
    <dgm:cxn modelId="{57345275-D26F-4E67-97A1-D19FB99BE300}" type="presOf" srcId="{91A5A406-0EDF-4D96-B380-C7648727C4C8}" destId="{C3D86243-E807-48A8-AF0D-A0F79064FC86}" srcOrd="0" destOrd="0" presId="urn:microsoft.com/office/officeart/2005/8/layout/vList2"/>
    <dgm:cxn modelId="{45118A7E-B9AA-4487-9876-F0A19BE0EB66}" type="presOf" srcId="{20E7A552-766C-457F-87B7-C9019E772506}" destId="{665625AB-2594-4991-83F2-2E4597B27A87}" srcOrd="0" destOrd="0" presId="urn:microsoft.com/office/officeart/2005/8/layout/vList2"/>
    <dgm:cxn modelId="{645F2A86-3FE1-4A4D-859E-4CF64AA7A303}" type="presOf" srcId="{8C15188B-46B3-45E0-ABCE-1BBE58ED9657}" destId="{9507B92F-4434-4C0B-83BA-709C4F67B666}" srcOrd="0" destOrd="0" presId="urn:microsoft.com/office/officeart/2005/8/layout/vList2"/>
    <dgm:cxn modelId="{E5265B94-558C-40FA-BDB9-707412BC2706}" srcId="{5C50DF44-B135-43EB-8655-E0D0BD2AF5CF}" destId="{071D0088-B832-4E4A-8D37-F21208A2560B}" srcOrd="5" destOrd="0" parTransId="{C893B41C-6E27-4FAA-8B81-48E4FDD26BF1}" sibTransId="{A6FDCF2B-3097-4575-A73B-E9A99EBCC29C}"/>
    <dgm:cxn modelId="{E0610D9C-B52C-4A30-8938-952317A6D1FC}" srcId="{5C50DF44-B135-43EB-8655-E0D0BD2AF5CF}" destId="{8FFE1B59-65B1-4119-ADBF-F7F5B6B2C2BD}" srcOrd="3" destOrd="0" parTransId="{A2829A9D-8E96-45C3-A031-D4BE23234E22}" sibTransId="{232A535B-FBCB-470F-A9B9-5DDDCA7E1BAE}"/>
    <dgm:cxn modelId="{EC2ADB9C-69B7-4E45-B88C-03A1478432C1}" srcId="{5C50DF44-B135-43EB-8655-E0D0BD2AF5CF}" destId="{20E7A552-766C-457F-87B7-C9019E772506}" srcOrd="2" destOrd="0" parTransId="{3D974E96-DA8A-4102-B449-B9BA401F71AD}" sibTransId="{E7BFC023-9520-4544-A16E-43856E9C498E}"/>
    <dgm:cxn modelId="{A131A1A7-3C1A-4553-B3F7-5095978AF926}" type="presOf" srcId="{5C50DF44-B135-43EB-8655-E0D0BD2AF5CF}" destId="{2A95E050-42A7-4839-B133-65C6FE2715A7}" srcOrd="0" destOrd="0" presId="urn:microsoft.com/office/officeart/2005/8/layout/vList2"/>
    <dgm:cxn modelId="{4A77C3AF-951F-43B2-9778-1A75C6355D8B}" type="presOf" srcId="{071D0088-B832-4E4A-8D37-F21208A2560B}" destId="{3A668EBB-F679-4724-B52F-91581A86E5DE}" srcOrd="0" destOrd="0" presId="urn:microsoft.com/office/officeart/2005/8/layout/vList2"/>
    <dgm:cxn modelId="{6259CAB1-6178-4B65-995F-09A989E513C3}" srcId="{5C50DF44-B135-43EB-8655-E0D0BD2AF5CF}" destId="{2AC9DEBA-83B8-4E0A-A66E-002B6B195141}" srcOrd="8" destOrd="0" parTransId="{980D90DC-20CB-4CE2-BD37-E916BF5F153E}" sibTransId="{F48D57EC-7190-4520-95A3-4C81DDA161C9}"/>
    <dgm:cxn modelId="{961C81B6-E28C-4BDD-B423-209E830FB2B8}" srcId="{5C50DF44-B135-43EB-8655-E0D0BD2AF5CF}" destId="{8C15188B-46B3-45E0-ABCE-1BBE58ED9657}" srcOrd="4" destOrd="0" parTransId="{4634405D-2E67-4163-8BA9-D37C4F450A92}" sibTransId="{A77B6FAD-0FC3-403D-8CE2-ADDBCCE19FEC}"/>
    <dgm:cxn modelId="{B0B7FABD-28DA-4D4B-8D1F-522DAF928C2B}" srcId="{5C50DF44-B135-43EB-8655-E0D0BD2AF5CF}" destId="{D0DE8640-C461-483F-8A4E-AFE3DB7AAB96}" srcOrd="7" destOrd="0" parTransId="{518B8B0B-94A5-4526-9ACB-26B44B66AE9E}" sibTransId="{470DF8C0-61E7-4912-9875-D75CE304ED85}"/>
    <dgm:cxn modelId="{5DCD91C9-A122-4195-A810-58FDA0A75CFC}" srcId="{5C50DF44-B135-43EB-8655-E0D0BD2AF5CF}" destId="{6E21E3A3-CAB8-4ADF-A307-B0E18290B15A}" srcOrd="6" destOrd="0" parTransId="{D545874A-49AE-4E52-B8D3-F172864FE90A}" sibTransId="{95C734FA-E206-4557-A029-C726C0C42838}"/>
    <dgm:cxn modelId="{4519FBD7-28EE-4DE4-A071-D4FAD76B4BE9}" type="presOf" srcId="{6E21E3A3-CAB8-4ADF-A307-B0E18290B15A}" destId="{DE2916C3-3DA4-43A3-AB77-2785C17A12D7}" srcOrd="0" destOrd="0" presId="urn:microsoft.com/office/officeart/2005/8/layout/vList2"/>
    <dgm:cxn modelId="{1BD668DC-FDC2-4548-86B1-2BAF35400804}" type="presOf" srcId="{8FFE1B59-65B1-4119-ADBF-F7F5B6B2C2BD}" destId="{F20DD973-C94B-40A7-93FB-F5A865850ED9}" srcOrd="0" destOrd="0" presId="urn:microsoft.com/office/officeart/2005/8/layout/vList2"/>
    <dgm:cxn modelId="{CFE938F4-E9A0-4783-A4B4-9D6A56FA9054}" type="presOf" srcId="{D0DE8640-C461-483F-8A4E-AFE3DB7AAB96}" destId="{2DC7CF78-D19D-4DE8-9AD9-C3818A599E09}" srcOrd="0" destOrd="0" presId="urn:microsoft.com/office/officeart/2005/8/layout/vList2"/>
    <dgm:cxn modelId="{496C3CFC-4F4B-4F38-9592-040A87760DA7}" type="presOf" srcId="{86B20B63-31F3-4E8D-9BEB-8A97E6EAA865}" destId="{368D0E24-C14B-47A6-BDE5-94BD147B7CB3}" srcOrd="0" destOrd="0" presId="urn:microsoft.com/office/officeart/2005/8/layout/vList2"/>
    <dgm:cxn modelId="{DA24CAEF-5C1B-4234-84A0-52FB1ECE226A}" type="presParOf" srcId="{2A95E050-42A7-4839-B133-65C6FE2715A7}" destId="{368D0E24-C14B-47A6-BDE5-94BD147B7CB3}" srcOrd="0" destOrd="0" presId="urn:microsoft.com/office/officeart/2005/8/layout/vList2"/>
    <dgm:cxn modelId="{1B3711B1-F814-46B7-BD72-F5B16C708FA5}" type="presParOf" srcId="{2A95E050-42A7-4839-B133-65C6FE2715A7}" destId="{D665971F-9974-4D9F-9A0E-6D2CE1BBDBD5}" srcOrd="1" destOrd="0" presId="urn:microsoft.com/office/officeart/2005/8/layout/vList2"/>
    <dgm:cxn modelId="{F80F681B-FFA0-44A5-8695-AA686693A4EB}" type="presParOf" srcId="{2A95E050-42A7-4839-B133-65C6FE2715A7}" destId="{E1640E6A-F8FB-4431-A568-B5D4D10C6E60}" srcOrd="2" destOrd="0" presId="urn:microsoft.com/office/officeart/2005/8/layout/vList2"/>
    <dgm:cxn modelId="{B3F6048A-825D-4687-967F-574E7D5F475D}" type="presParOf" srcId="{2A95E050-42A7-4839-B133-65C6FE2715A7}" destId="{39155AED-F529-493E-BB7E-F29A92F3C311}" srcOrd="3" destOrd="0" presId="urn:microsoft.com/office/officeart/2005/8/layout/vList2"/>
    <dgm:cxn modelId="{0289456A-4703-49E4-80B7-C1CABAD0B6B3}" type="presParOf" srcId="{2A95E050-42A7-4839-B133-65C6FE2715A7}" destId="{665625AB-2594-4991-83F2-2E4597B27A87}" srcOrd="4" destOrd="0" presId="urn:microsoft.com/office/officeart/2005/8/layout/vList2"/>
    <dgm:cxn modelId="{2783CDA0-0E7E-4BA6-A062-B8148BEE0515}" type="presParOf" srcId="{2A95E050-42A7-4839-B133-65C6FE2715A7}" destId="{02AC017C-72D5-4054-BF86-96F3F8052392}" srcOrd="5" destOrd="0" presId="urn:microsoft.com/office/officeart/2005/8/layout/vList2"/>
    <dgm:cxn modelId="{8A8397E3-B6E0-4A18-A327-91C08AD3DC14}" type="presParOf" srcId="{2A95E050-42A7-4839-B133-65C6FE2715A7}" destId="{F20DD973-C94B-40A7-93FB-F5A865850ED9}" srcOrd="6" destOrd="0" presId="urn:microsoft.com/office/officeart/2005/8/layout/vList2"/>
    <dgm:cxn modelId="{607D640D-5BE2-42F1-8855-36B9BAE9D07D}" type="presParOf" srcId="{2A95E050-42A7-4839-B133-65C6FE2715A7}" destId="{734F36E8-8231-4341-8138-BA5224917576}" srcOrd="7" destOrd="0" presId="urn:microsoft.com/office/officeart/2005/8/layout/vList2"/>
    <dgm:cxn modelId="{1E22B492-9A04-48A9-8BA8-F90E55BC5C8D}" type="presParOf" srcId="{2A95E050-42A7-4839-B133-65C6FE2715A7}" destId="{9507B92F-4434-4C0B-83BA-709C4F67B666}" srcOrd="8" destOrd="0" presId="urn:microsoft.com/office/officeart/2005/8/layout/vList2"/>
    <dgm:cxn modelId="{748DC342-A794-46CE-BEA1-096D6301277F}" type="presParOf" srcId="{2A95E050-42A7-4839-B133-65C6FE2715A7}" destId="{4EC03C5E-ED9A-4976-B47E-8E3C852EB4D5}" srcOrd="9" destOrd="0" presId="urn:microsoft.com/office/officeart/2005/8/layout/vList2"/>
    <dgm:cxn modelId="{28DC4E33-411A-447B-B16A-7E34A4316CC3}" type="presParOf" srcId="{2A95E050-42A7-4839-B133-65C6FE2715A7}" destId="{3A668EBB-F679-4724-B52F-91581A86E5DE}" srcOrd="10" destOrd="0" presId="urn:microsoft.com/office/officeart/2005/8/layout/vList2"/>
    <dgm:cxn modelId="{BBBA6873-C040-4DCC-9B24-93BB26E90070}" type="presParOf" srcId="{2A95E050-42A7-4839-B133-65C6FE2715A7}" destId="{7660BB94-3B8C-4555-BB2E-35A7F8C49D1A}" srcOrd="11" destOrd="0" presId="urn:microsoft.com/office/officeart/2005/8/layout/vList2"/>
    <dgm:cxn modelId="{ECF8EA16-256F-43BC-8E84-3CBFF0646C67}" type="presParOf" srcId="{2A95E050-42A7-4839-B133-65C6FE2715A7}" destId="{DE2916C3-3DA4-43A3-AB77-2785C17A12D7}" srcOrd="12" destOrd="0" presId="urn:microsoft.com/office/officeart/2005/8/layout/vList2"/>
    <dgm:cxn modelId="{9255F3E2-C1A4-4C57-9E4F-F275761E1218}" type="presParOf" srcId="{2A95E050-42A7-4839-B133-65C6FE2715A7}" destId="{5FEC0D04-BB9D-4F45-8DFF-A382201B2185}" srcOrd="13" destOrd="0" presId="urn:microsoft.com/office/officeart/2005/8/layout/vList2"/>
    <dgm:cxn modelId="{0241E5A8-79EB-4EBF-BBB9-40387E77C90E}" type="presParOf" srcId="{2A95E050-42A7-4839-B133-65C6FE2715A7}" destId="{2DC7CF78-D19D-4DE8-9AD9-C3818A599E09}" srcOrd="14" destOrd="0" presId="urn:microsoft.com/office/officeart/2005/8/layout/vList2"/>
    <dgm:cxn modelId="{C76EDED4-B0E2-466E-A958-81D2DF6236B0}" type="presParOf" srcId="{2A95E050-42A7-4839-B133-65C6FE2715A7}" destId="{7AB8E506-AB16-4B50-8600-57AAD555A70C}" srcOrd="15" destOrd="0" presId="urn:microsoft.com/office/officeart/2005/8/layout/vList2"/>
    <dgm:cxn modelId="{5C1948D2-8486-4E7F-A0AF-1365BD99480A}" type="presParOf" srcId="{2A95E050-42A7-4839-B133-65C6FE2715A7}" destId="{5B35B601-4CD5-40FF-B9DF-2F83147E6A22}" srcOrd="16" destOrd="0" presId="urn:microsoft.com/office/officeart/2005/8/layout/vList2"/>
    <dgm:cxn modelId="{2D2F62DF-6273-4803-B5E3-9BABAA53A08A}" type="presParOf" srcId="{2A95E050-42A7-4839-B133-65C6FE2715A7}" destId="{782D2E74-1D93-4F21-AC0D-993B6E5B458B}" srcOrd="17" destOrd="0" presId="urn:microsoft.com/office/officeart/2005/8/layout/vList2"/>
    <dgm:cxn modelId="{C36798D0-C2A5-4871-9333-0CA72DA64637}" type="presParOf" srcId="{2A95E050-42A7-4839-B133-65C6FE2715A7}" destId="{C3D86243-E807-48A8-AF0D-A0F79064FC86}" srcOrd="18"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E3C8D4CC-769D-472B-9112-4B85251429D0}" type="doc">
      <dgm:prSet loTypeId="urn:microsoft.com/office/officeart/2005/8/layout/lProcess2" loCatId="list" qsTypeId="urn:microsoft.com/office/officeart/2005/8/quickstyle/simple1" qsCatId="simple" csTypeId="urn:microsoft.com/office/officeart/2005/8/colors/accent1_2" csCatId="accent1" phldr="1"/>
      <dgm:spPr/>
      <dgm:t>
        <a:bodyPr/>
        <a:lstStyle/>
        <a:p>
          <a:endParaRPr lang="en-US"/>
        </a:p>
      </dgm:t>
    </dgm:pt>
    <dgm:pt modelId="{709D8625-D8CF-40F6-B3AC-353E126D26F3}">
      <dgm:prSet phldrT="[Text]"/>
      <dgm:spPr/>
      <dgm:t>
        <a:bodyPr/>
        <a:lstStyle/>
        <a:p>
          <a:r>
            <a:rPr lang="en-US" dirty="0"/>
            <a:t>External Tables</a:t>
          </a:r>
        </a:p>
      </dgm:t>
    </dgm:pt>
    <dgm:pt modelId="{02F775C8-53C3-4478-9118-A7C08D97DAFB}" type="parTrans" cxnId="{23CBAC52-9911-4A74-9108-C8433D71C837}">
      <dgm:prSet/>
      <dgm:spPr/>
      <dgm:t>
        <a:bodyPr/>
        <a:lstStyle/>
        <a:p>
          <a:endParaRPr lang="en-US"/>
        </a:p>
      </dgm:t>
    </dgm:pt>
    <dgm:pt modelId="{B075D102-5175-4E12-9C03-15DE5BA898A6}" type="sibTrans" cxnId="{23CBAC52-9911-4A74-9108-C8433D71C837}">
      <dgm:prSet/>
      <dgm:spPr/>
      <dgm:t>
        <a:bodyPr/>
        <a:lstStyle/>
        <a:p>
          <a:endParaRPr lang="en-US"/>
        </a:p>
      </dgm:t>
    </dgm:pt>
    <dgm:pt modelId="{65A22A32-7108-40E8-BCE9-65B1BE33A6A2}">
      <dgm:prSet phldrT="[Text]"/>
      <dgm:spPr/>
      <dgm:t>
        <a:bodyPr/>
        <a:lstStyle/>
        <a:p>
          <a:r>
            <a:rPr lang="en-US" dirty="0"/>
            <a:t>Database Scoped</a:t>
          </a:r>
        </a:p>
      </dgm:t>
    </dgm:pt>
    <dgm:pt modelId="{AD758341-32BA-4025-B327-A87AB21F6C78}" type="parTrans" cxnId="{F6117293-76B1-44E5-9969-FF8F465C7539}">
      <dgm:prSet/>
      <dgm:spPr/>
      <dgm:t>
        <a:bodyPr/>
        <a:lstStyle/>
        <a:p>
          <a:endParaRPr lang="en-US"/>
        </a:p>
      </dgm:t>
    </dgm:pt>
    <dgm:pt modelId="{F2ACE472-7DC9-4BA4-8ABC-8279D4D3EF34}" type="sibTrans" cxnId="{F6117293-76B1-44E5-9969-FF8F465C7539}">
      <dgm:prSet/>
      <dgm:spPr/>
      <dgm:t>
        <a:bodyPr/>
        <a:lstStyle/>
        <a:p>
          <a:endParaRPr lang="en-US"/>
        </a:p>
      </dgm:t>
    </dgm:pt>
    <dgm:pt modelId="{35A870AE-7A7B-4728-B23B-C65144E03085}">
      <dgm:prSet phldrT="[Text]"/>
      <dgm:spPr/>
      <dgm:t>
        <a:bodyPr/>
        <a:lstStyle/>
        <a:p>
          <a:r>
            <a:rPr lang="en-US" dirty="0"/>
            <a:t>ODBC Drivers</a:t>
          </a:r>
        </a:p>
      </dgm:t>
    </dgm:pt>
    <dgm:pt modelId="{3CF88458-0066-4B79-A594-31627A8469A8}" type="parTrans" cxnId="{3F2AB254-4182-4774-A7EE-11B1296504A1}">
      <dgm:prSet/>
      <dgm:spPr/>
      <dgm:t>
        <a:bodyPr/>
        <a:lstStyle/>
        <a:p>
          <a:endParaRPr lang="en-US"/>
        </a:p>
      </dgm:t>
    </dgm:pt>
    <dgm:pt modelId="{B37228F1-DA3C-4558-8FF7-857AB3907279}" type="sibTrans" cxnId="{3F2AB254-4182-4774-A7EE-11B1296504A1}">
      <dgm:prSet/>
      <dgm:spPr/>
      <dgm:t>
        <a:bodyPr/>
        <a:lstStyle/>
        <a:p>
          <a:endParaRPr lang="en-US"/>
        </a:p>
      </dgm:t>
    </dgm:pt>
    <dgm:pt modelId="{E6849AC6-C74E-4E4D-9D1E-20C6AA208026}">
      <dgm:prSet phldrT="[Text]"/>
      <dgm:spPr/>
      <dgm:t>
        <a:bodyPr/>
        <a:lstStyle/>
        <a:p>
          <a:r>
            <a:rPr lang="en-US" dirty="0"/>
            <a:t>Linked Servers</a:t>
          </a:r>
        </a:p>
      </dgm:t>
    </dgm:pt>
    <dgm:pt modelId="{A8C51452-FF8D-448C-BDA5-AE72147C9B9F}" type="parTrans" cxnId="{BEA4AD23-AB9F-4EAA-95A8-9DB026AE4AFE}">
      <dgm:prSet/>
      <dgm:spPr/>
      <dgm:t>
        <a:bodyPr/>
        <a:lstStyle/>
        <a:p>
          <a:endParaRPr lang="en-US"/>
        </a:p>
      </dgm:t>
    </dgm:pt>
    <dgm:pt modelId="{6ABBA3C7-2DA1-4587-ADF2-049E5162D9E2}" type="sibTrans" cxnId="{BEA4AD23-AB9F-4EAA-95A8-9DB026AE4AFE}">
      <dgm:prSet/>
      <dgm:spPr/>
      <dgm:t>
        <a:bodyPr/>
        <a:lstStyle/>
        <a:p>
          <a:endParaRPr lang="en-US"/>
        </a:p>
      </dgm:t>
    </dgm:pt>
    <dgm:pt modelId="{68AD2256-85E6-4C38-9C08-C376BC260469}">
      <dgm:prSet phldrT="[Text]"/>
      <dgm:spPr/>
      <dgm:t>
        <a:bodyPr/>
        <a:lstStyle/>
        <a:p>
          <a:r>
            <a:rPr lang="en-US" dirty="0"/>
            <a:t>Instance Scoped</a:t>
          </a:r>
        </a:p>
      </dgm:t>
    </dgm:pt>
    <dgm:pt modelId="{41A18CA0-7CE0-464E-9C8A-D05840F56E4D}" type="parTrans" cxnId="{9839456B-92BF-436B-BA87-F15A40DED6DB}">
      <dgm:prSet/>
      <dgm:spPr/>
      <dgm:t>
        <a:bodyPr/>
        <a:lstStyle/>
        <a:p>
          <a:endParaRPr lang="en-US"/>
        </a:p>
      </dgm:t>
    </dgm:pt>
    <dgm:pt modelId="{6CB581EC-DF25-409C-B2A1-7FC0FE1A69AE}" type="sibTrans" cxnId="{9839456B-92BF-436B-BA87-F15A40DED6DB}">
      <dgm:prSet/>
      <dgm:spPr/>
      <dgm:t>
        <a:bodyPr/>
        <a:lstStyle/>
        <a:p>
          <a:endParaRPr lang="en-US"/>
        </a:p>
      </dgm:t>
    </dgm:pt>
    <dgm:pt modelId="{70B2FABB-D7BB-45C2-A78C-778F3E22220D}">
      <dgm:prSet phldrT="[Text]"/>
      <dgm:spPr/>
      <dgm:t>
        <a:bodyPr/>
        <a:lstStyle/>
        <a:p>
          <a:r>
            <a:rPr lang="en-US" dirty="0"/>
            <a:t>OLEDB Providers</a:t>
          </a:r>
        </a:p>
      </dgm:t>
    </dgm:pt>
    <dgm:pt modelId="{74E2FD0F-BBF9-4783-8EBC-36EE7819B0EB}" type="parTrans" cxnId="{4DCB5CFF-0739-4914-B2F5-986D94F63787}">
      <dgm:prSet/>
      <dgm:spPr/>
      <dgm:t>
        <a:bodyPr/>
        <a:lstStyle/>
        <a:p>
          <a:endParaRPr lang="en-US"/>
        </a:p>
      </dgm:t>
    </dgm:pt>
    <dgm:pt modelId="{14984CA9-E95D-4AED-81B4-41606C23C8F1}" type="sibTrans" cxnId="{4DCB5CFF-0739-4914-B2F5-986D94F63787}">
      <dgm:prSet/>
      <dgm:spPr/>
      <dgm:t>
        <a:bodyPr/>
        <a:lstStyle/>
        <a:p>
          <a:endParaRPr lang="en-US"/>
        </a:p>
      </dgm:t>
    </dgm:pt>
    <dgm:pt modelId="{9D30EF8D-1C8B-4C36-8CDE-94751D734E46}">
      <dgm:prSet phldrT="[Text]"/>
      <dgm:spPr/>
      <dgm:t>
        <a:bodyPr/>
        <a:lstStyle/>
        <a:p>
          <a:r>
            <a:rPr lang="en-US" dirty="0"/>
            <a:t>Read-only*</a:t>
          </a:r>
        </a:p>
      </dgm:t>
    </dgm:pt>
    <dgm:pt modelId="{08F4AF8B-9858-4DF2-ACCE-A86C2E486789}" type="parTrans" cxnId="{4DCC914F-89C3-4FD1-8526-EE53E00D93AF}">
      <dgm:prSet/>
      <dgm:spPr/>
      <dgm:t>
        <a:bodyPr/>
        <a:lstStyle/>
        <a:p>
          <a:endParaRPr lang="en-US"/>
        </a:p>
      </dgm:t>
    </dgm:pt>
    <dgm:pt modelId="{70CE2B01-AD00-48D8-9F6B-8FD6DAA86948}" type="sibTrans" cxnId="{4DCC914F-89C3-4FD1-8526-EE53E00D93AF}">
      <dgm:prSet/>
      <dgm:spPr/>
      <dgm:t>
        <a:bodyPr/>
        <a:lstStyle/>
        <a:p>
          <a:endParaRPr lang="en-US"/>
        </a:p>
      </dgm:t>
    </dgm:pt>
    <dgm:pt modelId="{2D11AC90-9007-45EE-8C5A-80FA9F6B958A}">
      <dgm:prSet phldrT="[Text]"/>
      <dgm:spPr/>
      <dgm:t>
        <a:bodyPr/>
        <a:lstStyle/>
        <a:p>
          <a:r>
            <a:rPr lang="en-US" dirty="0"/>
            <a:t>Single threaded queries with push-down</a:t>
          </a:r>
        </a:p>
      </dgm:t>
    </dgm:pt>
    <dgm:pt modelId="{7051CCE9-7B09-4F64-9F28-11E59CD3F131}" type="parTrans" cxnId="{CECBABF7-AB6D-4C70-9B78-D964FD8D2463}">
      <dgm:prSet/>
      <dgm:spPr/>
      <dgm:t>
        <a:bodyPr/>
        <a:lstStyle/>
        <a:p>
          <a:endParaRPr lang="en-US"/>
        </a:p>
      </dgm:t>
    </dgm:pt>
    <dgm:pt modelId="{AC970AC1-4BC8-4658-A26E-B167A011526B}" type="sibTrans" cxnId="{CECBABF7-AB6D-4C70-9B78-D964FD8D2463}">
      <dgm:prSet/>
      <dgm:spPr/>
      <dgm:t>
        <a:bodyPr/>
        <a:lstStyle/>
        <a:p>
          <a:endParaRPr lang="en-US"/>
        </a:p>
      </dgm:t>
    </dgm:pt>
    <dgm:pt modelId="{FFC2D816-FB2D-4EB8-B4BB-14DFC9204929}">
      <dgm:prSet phldrT="[Text]"/>
      <dgm:spPr/>
      <dgm:t>
        <a:bodyPr/>
        <a:lstStyle/>
        <a:p>
          <a:r>
            <a:rPr lang="en-US" dirty="0"/>
            <a:t>Scale out queries with push-down</a:t>
          </a:r>
        </a:p>
      </dgm:t>
    </dgm:pt>
    <dgm:pt modelId="{430B0B17-EBFD-43B7-A88C-81370526407A}" type="parTrans" cxnId="{22591728-4A8A-4041-AD72-6C911CD241E6}">
      <dgm:prSet/>
      <dgm:spPr/>
      <dgm:t>
        <a:bodyPr/>
        <a:lstStyle/>
        <a:p>
          <a:endParaRPr lang="en-US"/>
        </a:p>
      </dgm:t>
    </dgm:pt>
    <dgm:pt modelId="{93667093-0F96-4E0C-B232-3A9E81B1ADE5}" type="sibTrans" cxnId="{22591728-4A8A-4041-AD72-6C911CD241E6}">
      <dgm:prSet/>
      <dgm:spPr/>
      <dgm:t>
        <a:bodyPr/>
        <a:lstStyle/>
        <a:p>
          <a:endParaRPr lang="en-US"/>
        </a:p>
      </dgm:t>
    </dgm:pt>
    <dgm:pt modelId="{B4CF9E2F-2B0E-4F37-8D7B-A3557F8B2D8A}">
      <dgm:prSet phldrT="[Text]"/>
      <dgm:spPr/>
      <dgm:t>
        <a:bodyPr/>
        <a:lstStyle/>
        <a:p>
          <a:r>
            <a:rPr lang="en-US" dirty="0"/>
            <a:t>Failover with AG</a:t>
          </a:r>
        </a:p>
      </dgm:t>
    </dgm:pt>
    <dgm:pt modelId="{9EE24887-C3C8-4771-9B77-6695F00ED7DA}" type="parTrans" cxnId="{E9828E93-4499-43C9-8A62-963B14BAC49C}">
      <dgm:prSet/>
      <dgm:spPr/>
      <dgm:t>
        <a:bodyPr/>
        <a:lstStyle/>
        <a:p>
          <a:endParaRPr lang="en-US"/>
        </a:p>
      </dgm:t>
    </dgm:pt>
    <dgm:pt modelId="{5224935F-3DE8-4840-AE5D-CD5A4F55F103}" type="sibTrans" cxnId="{E9828E93-4499-43C9-8A62-963B14BAC49C}">
      <dgm:prSet/>
      <dgm:spPr/>
      <dgm:t>
        <a:bodyPr/>
        <a:lstStyle/>
        <a:p>
          <a:endParaRPr lang="en-US"/>
        </a:p>
      </dgm:t>
    </dgm:pt>
    <dgm:pt modelId="{1966525B-847A-43E7-9277-BE7950BCA66D}">
      <dgm:prSet phldrT="[Text]"/>
      <dgm:spPr/>
      <dgm:t>
        <a:bodyPr/>
        <a:lstStyle/>
        <a:p>
          <a:r>
            <a:rPr lang="en-US" dirty="0"/>
            <a:t>Requires separate config from AG</a:t>
          </a:r>
        </a:p>
      </dgm:t>
    </dgm:pt>
    <dgm:pt modelId="{E5750024-6034-471A-824D-2AE9B776CA97}" type="parTrans" cxnId="{CE68FA18-01A7-455B-8F75-FC4FD5AE00E9}">
      <dgm:prSet/>
      <dgm:spPr/>
      <dgm:t>
        <a:bodyPr/>
        <a:lstStyle/>
        <a:p>
          <a:endParaRPr lang="en-US"/>
        </a:p>
      </dgm:t>
    </dgm:pt>
    <dgm:pt modelId="{69695AF2-0421-4156-A520-D335BC9C2E92}" type="sibTrans" cxnId="{CE68FA18-01A7-455B-8F75-FC4FD5AE00E9}">
      <dgm:prSet/>
      <dgm:spPr/>
      <dgm:t>
        <a:bodyPr/>
        <a:lstStyle/>
        <a:p>
          <a:endParaRPr lang="en-US"/>
        </a:p>
      </dgm:t>
    </dgm:pt>
    <dgm:pt modelId="{3EECB0F7-7CCB-4B71-8D52-0CB4979D4658}">
      <dgm:prSet phldrT="[Text]"/>
      <dgm:spPr/>
      <dgm:t>
        <a:bodyPr/>
        <a:lstStyle/>
        <a:p>
          <a:r>
            <a:rPr lang="en-US" dirty="0"/>
            <a:t>Basic authentication</a:t>
          </a:r>
        </a:p>
      </dgm:t>
    </dgm:pt>
    <dgm:pt modelId="{9EE168B7-42C1-41A8-A363-4C4A6513A768}" type="parTrans" cxnId="{B55343BB-E2E0-47A4-9958-B0192FB45B46}">
      <dgm:prSet/>
      <dgm:spPr/>
      <dgm:t>
        <a:bodyPr/>
        <a:lstStyle/>
        <a:p>
          <a:endParaRPr lang="en-US"/>
        </a:p>
      </dgm:t>
    </dgm:pt>
    <dgm:pt modelId="{08B5DC94-43F4-4206-A48F-2C0528D16F94}" type="sibTrans" cxnId="{B55343BB-E2E0-47A4-9958-B0192FB45B46}">
      <dgm:prSet/>
      <dgm:spPr/>
      <dgm:t>
        <a:bodyPr/>
        <a:lstStyle/>
        <a:p>
          <a:endParaRPr lang="en-US"/>
        </a:p>
      </dgm:t>
    </dgm:pt>
    <dgm:pt modelId="{73368189-A74E-492D-BBAA-6A60ED68056C}">
      <dgm:prSet phldrT="[Text]"/>
      <dgm:spPr/>
      <dgm:t>
        <a:bodyPr/>
        <a:lstStyle/>
        <a:p>
          <a:r>
            <a:rPr lang="en-US" dirty="0"/>
            <a:t>Basic and integrated authentication</a:t>
          </a:r>
        </a:p>
      </dgm:t>
    </dgm:pt>
    <dgm:pt modelId="{4A7A6911-7503-41E0-9A06-3618820EBD62}" type="parTrans" cxnId="{5875F6B8-D492-435E-9454-32D20FF24E54}">
      <dgm:prSet/>
      <dgm:spPr/>
      <dgm:t>
        <a:bodyPr/>
        <a:lstStyle/>
        <a:p>
          <a:endParaRPr lang="en-US"/>
        </a:p>
      </dgm:t>
    </dgm:pt>
    <dgm:pt modelId="{329FB30C-8D06-4F72-B476-ACD179F5AE1E}" type="sibTrans" cxnId="{5875F6B8-D492-435E-9454-32D20FF24E54}">
      <dgm:prSet/>
      <dgm:spPr/>
      <dgm:t>
        <a:bodyPr/>
        <a:lstStyle/>
        <a:p>
          <a:endParaRPr lang="en-US"/>
        </a:p>
      </dgm:t>
    </dgm:pt>
    <dgm:pt modelId="{7B1F0275-980A-466A-92E9-354AF5F5D920}">
      <dgm:prSet phldrT="[Text]"/>
      <dgm:spPr/>
      <dgm:t>
        <a:bodyPr/>
        <a:lstStyle/>
        <a:p>
          <a:r>
            <a:rPr lang="en-US" dirty="0"/>
            <a:t>Distributed Transactions not supported</a:t>
          </a:r>
        </a:p>
      </dgm:t>
    </dgm:pt>
    <dgm:pt modelId="{F0F41F31-B893-4E10-AF6C-B3A96440A934}" type="parTrans" cxnId="{92E7A1C5-D3EE-4287-A3CD-22D504AC8BC0}">
      <dgm:prSet/>
      <dgm:spPr/>
      <dgm:t>
        <a:bodyPr/>
        <a:lstStyle/>
        <a:p>
          <a:endParaRPr lang="en-US"/>
        </a:p>
      </dgm:t>
    </dgm:pt>
    <dgm:pt modelId="{53C14F54-FC8D-4BA6-80F1-AFB97CE07191}" type="sibTrans" cxnId="{92E7A1C5-D3EE-4287-A3CD-22D504AC8BC0}">
      <dgm:prSet/>
      <dgm:spPr/>
      <dgm:t>
        <a:bodyPr/>
        <a:lstStyle/>
        <a:p>
          <a:endParaRPr lang="en-US"/>
        </a:p>
      </dgm:t>
    </dgm:pt>
    <dgm:pt modelId="{8D6FDF28-9FA7-48B7-A1AE-AB203DB9903F}">
      <dgm:prSet phldrT="[Text]"/>
      <dgm:spPr/>
      <dgm:t>
        <a:bodyPr/>
        <a:lstStyle/>
        <a:p>
          <a:r>
            <a:rPr lang="en-US" dirty="0"/>
            <a:t>Distributed Transactions supported</a:t>
          </a:r>
        </a:p>
      </dgm:t>
    </dgm:pt>
    <dgm:pt modelId="{A3F46C3C-D896-4DE3-93A2-DE3538C89EB3}" type="parTrans" cxnId="{98DFF003-CB9F-4938-84C4-8DF7262D5599}">
      <dgm:prSet/>
      <dgm:spPr/>
      <dgm:t>
        <a:bodyPr/>
        <a:lstStyle/>
        <a:p>
          <a:endParaRPr lang="en-US"/>
        </a:p>
      </dgm:t>
    </dgm:pt>
    <dgm:pt modelId="{D0454D49-57F3-424A-9D97-761D406C4E48}" type="sibTrans" cxnId="{98DFF003-CB9F-4938-84C4-8DF7262D5599}">
      <dgm:prSet/>
      <dgm:spPr/>
      <dgm:t>
        <a:bodyPr/>
        <a:lstStyle/>
        <a:p>
          <a:endParaRPr lang="en-US"/>
        </a:p>
      </dgm:t>
    </dgm:pt>
    <dgm:pt modelId="{300213E3-A3F3-4BEB-9EFC-AD5A131164EF}">
      <dgm:prSet phldrT="[Text]"/>
      <dgm:spPr/>
      <dgm:t>
        <a:bodyPr/>
        <a:lstStyle/>
        <a:p>
          <a:r>
            <a:rPr lang="en-US" dirty="0"/>
            <a:t>Read/write</a:t>
          </a:r>
        </a:p>
      </dgm:t>
    </dgm:pt>
    <dgm:pt modelId="{3F9C2BAD-DFAE-4923-A08C-0C36DD772E5C}" type="parTrans" cxnId="{97B66508-A854-478F-800F-368A284515EF}">
      <dgm:prSet/>
      <dgm:spPr/>
      <dgm:t>
        <a:bodyPr/>
        <a:lstStyle/>
        <a:p>
          <a:endParaRPr lang="en-US"/>
        </a:p>
      </dgm:t>
    </dgm:pt>
    <dgm:pt modelId="{941E91DF-817D-4ABA-B2E8-169212AE84A8}" type="sibTrans" cxnId="{97B66508-A854-478F-800F-368A284515EF}">
      <dgm:prSet/>
      <dgm:spPr/>
      <dgm:t>
        <a:bodyPr/>
        <a:lstStyle/>
        <a:p>
          <a:endParaRPr lang="en-US"/>
        </a:p>
      </dgm:t>
    </dgm:pt>
    <dgm:pt modelId="{6D3408A6-23A3-4BD7-8187-6D5DB0B532FD}" type="pres">
      <dgm:prSet presAssocID="{E3C8D4CC-769D-472B-9112-4B85251429D0}" presName="theList" presStyleCnt="0">
        <dgm:presLayoutVars>
          <dgm:dir/>
          <dgm:animLvl val="lvl"/>
          <dgm:resizeHandles val="exact"/>
        </dgm:presLayoutVars>
      </dgm:prSet>
      <dgm:spPr/>
    </dgm:pt>
    <dgm:pt modelId="{C171885E-6B52-44BA-95E6-D28CA9762676}" type="pres">
      <dgm:prSet presAssocID="{709D8625-D8CF-40F6-B3AC-353E126D26F3}" presName="compNode" presStyleCnt="0"/>
      <dgm:spPr/>
    </dgm:pt>
    <dgm:pt modelId="{5F2F699E-135A-4BEE-BB4C-032BC976093B}" type="pres">
      <dgm:prSet presAssocID="{709D8625-D8CF-40F6-B3AC-353E126D26F3}" presName="aNode" presStyleLbl="bgShp" presStyleIdx="0" presStyleCnt="2"/>
      <dgm:spPr/>
    </dgm:pt>
    <dgm:pt modelId="{5F08BF47-368F-44E7-BD9B-116DB2ADC91A}" type="pres">
      <dgm:prSet presAssocID="{709D8625-D8CF-40F6-B3AC-353E126D26F3}" presName="textNode" presStyleLbl="bgShp" presStyleIdx="0" presStyleCnt="2"/>
      <dgm:spPr/>
    </dgm:pt>
    <dgm:pt modelId="{71FD2083-5616-44C0-A62D-96490533F0BC}" type="pres">
      <dgm:prSet presAssocID="{709D8625-D8CF-40F6-B3AC-353E126D26F3}" presName="compChildNode" presStyleCnt="0"/>
      <dgm:spPr/>
    </dgm:pt>
    <dgm:pt modelId="{E0C96BAF-1193-4850-9BF1-3A19A27C7103}" type="pres">
      <dgm:prSet presAssocID="{709D8625-D8CF-40F6-B3AC-353E126D26F3}" presName="theInnerList" presStyleCnt="0"/>
      <dgm:spPr/>
    </dgm:pt>
    <dgm:pt modelId="{9581A99A-1740-444A-ACB7-8B3BA59668B4}" type="pres">
      <dgm:prSet presAssocID="{65A22A32-7108-40E8-BCE9-65B1BE33A6A2}" presName="childNode" presStyleLbl="node1" presStyleIdx="0" presStyleCnt="14">
        <dgm:presLayoutVars>
          <dgm:bulletEnabled val="1"/>
        </dgm:presLayoutVars>
      </dgm:prSet>
      <dgm:spPr/>
    </dgm:pt>
    <dgm:pt modelId="{5368079E-50D1-46C1-98AB-5A72D3C32148}" type="pres">
      <dgm:prSet presAssocID="{65A22A32-7108-40E8-BCE9-65B1BE33A6A2}" presName="aSpace2" presStyleCnt="0"/>
      <dgm:spPr/>
    </dgm:pt>
    <dgm:pt modelId="{9678D266-BB65-4D95-ACB7-0DE32FB6239D}" type="pres">
      <dgm:prSet presAssocID="{35A870AE-7A7B-4728-B23B-C65144E03085}" presName="childNode" presStyleLbl="node1" presStyleIdx="1" presStyleCnt="14">
        <dgm:presLayoutVars>
          <dgm:bulletEnabled val="1"/>
        </dgm:presLayoutVars>
      </dgm:prSet>
      <dgm:spPr/>
    </dgm:pt>
    <dgm:pt modelId="{34C6FA2D-5A59-4CDE-8581-4C884D0F1607}" type="pres">
      <dgm:prSet presAssocID="{35A870AE-7A7B-4728-B23B-C65144E03085}" presName="aSpace2" presStyleCnt="0"/>
      <dgm:spPr/>
    </dgm:pt>
    <dgm:pt modelId="{4CDBA570-786A-457F-84E1-6B703C021B55}" type="pres">
      <dgm:prSet presAssocID="{9D30EF8D-1C8B-4C36-8CDE-94751D734E46}" presName="childNode" presStyleLbl="node1" presStyleIdx="2" presStyleCnt="14">
        <dgm:presLayoutVars>
          <dgm:bulletEnabled val="1"/>
        </dgm:presLayoutVars>
      </dgm:prSet>
      <dgm:spPr/>
    </dgm:pt>
    <dgm:pt modelId="{117203FC-86A8-4080-82E0-576D82FEC242}" type="pres">
      <dgm:prSet presAssocID="{9D30EF8D-1C8B-4C36-8CDE-94751D734E46}" presName="aSpace2" presStyleCnt="0"/>
      <dgm:spPr/>
    </dgm:pt>
    <dgm:pt modelId="{53942BA9-4584-419F-94E9-AABE30468690}" type="pres">
      <dgm:prSet presAssocID="{FFC2D816-FB2D-4EB8-B4BB-14DFC9204929}" presName="childNode" presStyleLbl="node1" presStyleIdx="3" presStyleCnt="14">
        <dgm:presLayoutVars>
          <dgm:bulletEnabled val="1"/>
        </dgm:presLayoutVars>
      </dgm:prSet>
      <dgm:spPr/>
    </dgm:pt>
    <dgm:pt modelId="{598D7288-95B4-40AE-82BD-A45BAC835B7B}" type="pres">
      <dgm:prSet presAssocID="{FFC2D816-FB2D-4EB8-B4BB-14DFC9204929}" presName="aSpace2" presStyleCnt="0"/>
      <dgm:spPr/>
    </dgm:pt>
    <dgm:pt modelId="{FBA9A3E7-3FF7-410B-8E79-2261B0A715CB}" type="pres">
      <dgm:prSet presAssocID="{B4CF9E2F-2B0E-4F37-8D7B-A3557F8B2D8A}" presName="childNode" presStyleLbl="node1" presStyleIdx="4" presStyleCnt="14">
        <dgm:presLayoutVars>
          <dgm:bulletEnabled val="1"/>
        </dgm:presLayoutVars>
      </dgm:prSet>
      <dgm:spPr/>
    </dgm:pt>
    <dgm:pt modelId="{43D772A1-FA34-4FD1-9FA5-4CFB8BE78758}" type="pres">
      <dgm:prSet presAssocID="{B4CF9E2F-2B0E-4F37-8D7B-A3557F8B2D8A}" presName="aSpace2" presStyleCnt="0"/>
      <dgm:spPr/>
    </dgm:pt>
    <dgm:pt modelId="{40D9D465-2937-40E6-B882-51BA79CB8958}" type="pres">
      <dgm:prSet presAssocID="{3EECB0F7-7CCB-4B71-8D52-0CB4979D4658}" presName="childNode" presStyleLbl="node1" presStyleIdx="5" presStyleCnt="14">
        <dgm:presLayoutVars>
          <dgm:bulletEnabled val="1"/>
        </dgm:presLayoutVars>
      </dgm:prSet>
      <dgm:spPr/>
    </dgm:pt>
    <dgm:pt modelId="{967D172D-37F5-4751-801E-590A51FCF854}" type="pres">
      <dgm:prSet presAssocID="{3EECB0F7-7CCB-4B71-8D52-0CB4979D4658}" presName="aSpace2" presStyleCnt="0"/>
      <dgm:spPr/>
    </dgm:pt>
    <dgm:pt modelId="{126086CF-75FC-4F81-9AE2-2230B893AA03}" type="pres">
      <dgm:prSet presAssocID="{7B1F0275-980A-466A-92E9-354AF5F5D920}" presName="childNode" presStyleLbl="node1" presStyleIdx="6" presStyleCnt="14">
        <dgm:presLayoutVars>
          <dgm:bulletEnabled val="1"/>
        </dgm:presLayoutVars>
      </dgm:prSet>
      <dgm:spPr/>
    </dgm:pt>
    <dgm:pt modelId="{DE84F4F7-C865-4207-B03A-2171AA44C087}" type="pres">
      <dgm:prSet presAssocID="{709D8625-D8CF-40F6-B3AC-353E126D26F3}" presName="aSpace" presStyleCnt="0"/>
      <dgm:spPr/>
    </dgm:pt>
    <dgm:pt modelId="{B393D901-961B-43E5-AF5B-473C5755A195}" type="pres">
      <dgm:prSet presAssocID="{E6849AC6-C74E-4E4D-9D1E-20C6AA208026}" presName="compNode" presStyleCnt="0"/>
      <dgm:spPr/>
    </dgm:pt>
    <dgm:pt modelId="{B4FC0653-2D1F-4979-883E-0A099C1B6C2A}" type="pres">
      <dgm:prSet presAssocID="{E6849AC6-C74E-4E4D-9D1E-20C6AA208026}" presName="aNode" presStyleLbl="bgShp" presStyleIdx="1" presStyleCnt="2"/>
      <dgm:spPr/>
    </dgm:pt>
    <dgm:pt modelId="{E9DA94A7-5EF3-46A9-983B-78241B0AD821}" type="pres">
      <dgm:prSet presAssocID="{E6849AC6-C74E-4E4D-9D1E-20C6AA208026}" presName="textNode" presStyleLbl="bgShp" presStyleIdx="1" presStyleCnt="2"/>
      <dgm:spPr/>
    </dgm:pt>
    <dgm:pt modelId="{002850A0-9221-4D90-8222-AE6CF7320209}" type="pres">
      <dgm:prSet presAssocID="{E6849AC6-C74E-4E4D-9D1E-20C6AA208026}" presName="compChildNode" presStyleCnt="0"/>
      <dgm:spPr/>
    </dgm:pt>
    <dgm:pt modelId="{3E1A90EA-E6F0-4E9C-897C-4C83B6F6C8DC}" type="pres">
      <dgm:prSet presAssocID="{E6849AC6-C74E-4E4D-9D1E-20C6AA208026}" presName="theInnerList" presStyleCnt="0"/>
      <dgm:spPr/>
    </dgm:pt>
    <dgm:pt modelId="{E92DEED8-7349-4E3E-9599-7B868B6D386B}" type="pres">
      <dgm:prSet presAssocID="{68AD2256-85E6-4C38-9C08-C376BC260469}" presName="childNode" presStyleLbl="node1" presStyleIdx="7" presStyleCnt="14">
        <dgm:presLayoutVars>
          <dgm:bulletEnabled val="1"/>
        </dgm:presLayoutVars>
      </dgm:prSet>
      <dgm:spPr/>
    </dgm:pt>
    <dgm:pt modelId="{99D37707-67D8-4465-B39B-F2291B15A163}" type="pres">
      <dgm:prSet presAssocID="{68AD2256-85E6-4C38-9C08-C376BC260469}" presName="aSpace2" presStyleCnt="0"/>
      <dgm:spPr/>
    </dgm:pt>
    <dgm:pt modelId="{3DCAD709-DC3D-4049-8566-973D1931130F}" type="pres">
      <dgm:prSet presAssocID="{70B2FABB-D7BB-45C2-A78C-778F3E22220D}" presName="childNode" presStyleLbl="node1" presStyleIdx="8" presStyleCnt="14">
        <dgm:presLayoutVars>
          <dgm:bulletEnabled val="1"/>
        </dgm:presLayoutVars>
      </dgm:prSet>
      <dgm:spPr/>
    </dgm:pt>
    <dgm:pt modelId="{E059EFA9-0C6F-4DC9-8F3A-27C55F34DC1C}" type="pres">
      <dgm:prSet presAssocID="{70B2FABB-D7BB-45C2-A78C-778F3E22220D}" presName="aSpace2" presStyleCnt="0"/>
      <dgm:spPr/>
    </dgm:pt>
    <dgm:pt modelId="{D58A8BA6-4913-42C4-857C-FCC240B9F548}" type="pres">
      <dgm:prSet presAssocID="{300213E3-A3F3-4BEB-9EFC-AD5A131164EF}" presName="childNode" presStyleLbl="node1" presStyleIdx="9" presStyleCnt="14">
        <dgm:presLayoutVars>
          <dgm:bulletEnabled val="1"/>
        </dgm:presLayoutVars>
      </dgm:prSet>
      <dgm:spPr/>
    </dgm:pt>
    <dgm:pt modelId="{B8DFD9D9-6643-4B25-B876-A909F95AC2E4}" type="pres">
      <dgm:prSet presAssocID="{300213E3-A3F3-4BEB-9EFC-AD5A131164EF}" presName="aSpace2" presStyleCnt="0"/>
      <dgm:spPr/>
    </dgm:pt>
    <dgm:pt modelId="{6F93F4F8-5892-4C7C-B14A-08A5C69CADB5}" type="pres">
      <dgm:prSet presAssocID="{2D11AC90-9007-45EE-8C5A-80FA9F6B958A}" presName="childNode" presStyleLbl="node1" presStyleIdx="10" presStyleCnt="14">
        <dgm:presLayoutVars>
          <dgm:bulletEnabled val="1"/>
        </dgm:presLayoutVars>
      </dgm:prSet>
      <dgm:spPr/>
    </dgm:pt>
    <dgm:pt modelId="{9272AAC6-A548-4BB1-B94A-C1FEA725B5AD}" type="pres">
      <dgm:prSet presAssocID="{2D11AC90-9007-45EE-8C5A-80FA9F6B958A}" presName="aSpace2" presStyleCnt="0"/>
      <dgm:spPr/>
    </dgm:pt>
    <dgm:pt modelId="{E80E20C3-998C-48B8-9C95-66C0A66CE164}" type="pres">
      <dgm:prSet presAssocID="{1966525B-847A-43E7-9277-BE7950BCA66D}" presName="childNode" presStyleLbl="node1" presStyleIdx="11" presStyleCnt="14">
        <dgm:presLayoutVars>
          <dgm:bulletEnabled val="1"/>
        </dgm:presLayoutVars>
      </dgm:prSet>
      <dgm:spPr/>
    </dgm:pt>
    <dgm:pt modelId="{3A30B152-1817-471C-B78E-79FD4A421F77}" type="pres">
      <dgm:prSet presAssocID="{1966525B-847A-43E7-9277-BE7950BCA66D}" presName="aSpace2" presStyleCnt="0"/>
      <dgm:spPr/>
    </dgm:pt>
    <dgm:pt modelId="{3239C15E-875E-4216-9FD2-5CCA4515E0D9}" type="pres">
      <dgm:prSet presAssocID="{73368189-A74E-492D-BBAA-6A60ED68056C}" presName="childNode" presStyleLbl="node1" presStyleIdx="12" presStyleCnt="14">
        <dgm:presLayoutVars>
          <dgm:bulletEnabled val="1"/>
        </dgm:presLayoutVars>
      </dgm:prSet>
      <dgm:spPr/>
    </dgm:pt>
    <dgm:pt modelId="{B2AA0125-C05F-43C1-88D5-F3D40809BBAF}" type="pres">
      <dgm:prSet presAssocID="{73368189-A74E-492D-BBAA-6A60ED68056C}" presName="aSpace2" presStyleCnt="0"/>
      <dgm:spPr/>
    </dgm:pt>
    <dgm:pt modelId="{BD823F08-D5FA-4E5F-A442-1E29F8886938}" type="pres">
      <dgm:prSet presAssocID="{8D6FDF28-9FA7-48B7-A1AE-AB203DB9903F}" presName="childNode" presStyleLbl="node1" presStyleIdx="13" presStyleCnt="14">
        <dgm:presLayoutVars>
          <dgm:bulletEnabled val="1"/>
        </dgm:presLayoutVars>
      </dgm:prSet>
      <dgm:spPr/>
    </dgm:pt>
  </dgm:ptLst>
  <dgm:cxnLst>
    <dgm:cxn modelId="{98DFF003-CB9F-4938-84C4-8DF7262D5599}" srcId="{E6849AC6-C74E-4E4D-9D1E-20C6AA208026}" destId="{8D6FDF28-9FA7-48B7-A1AE-AB203DB9903F}" srcOrd="6" destOrd="0" parTransId="{A3F46C3C-D896-4DE3-93A2-DE3538C89EB3}" sibTransId="{D0454D49-57F3-424A-9D97-761D406C4E48}"/>
    <dgm:cxn modelId="{6350D504-DC8F-46E7-BD79-79BC7DB652E2}" type="presOf" srcId="{9D30EF8D-1C8B-4C36-8CDE-94751D734E46}" destId="{4CDBA570-786A-457F-84E1-6B703C021B55}" srcOrd="0" destOrd="0" presId="urn:microsoft.com/office/officeart/2005/8/layout/lProcess2"/>
    <dgm:cxn modelId="{5025F504-A9DE-49B8-B065-61A5AA13A01E}" type="presOf" srcId="{1966525B-847A-43E7-9277-BE7950BCA66D}" destId="{E80E20C3-998C-48B8-9C95-66C0A66CE164}" srcOrd="0" destOrd="0" presId="urn:microsoft.com/office/officeart/2005/8/layout/lProcess2"/>
    <dgm:cxn modelId="{97B66508-A854-478F-800F-368A284515EF}" srcId="{E6849AC6-C74E-4E4D-9D1E-20C6AA208026}" destId="{300213E3-A3F3-4BEB-9EFC-AD5A131164EF}" srcOrd="2" destOrd="0" parTransId="{3F9C2BAD-DFAE-4923-A08C-0C36DD772E5C}" sibTransId="{941E91DF-817D-4ABA-B2E8-169212AE84A8}"/>
    <dgm:cxn modelId="{93F6F810-FECB-4B7A-8427-86C17FD6949E}" type="presOf" srcId="{E6849AC6-C74E-4E4D-9D1E-20C6AA208026}" destId="{E9DA94A7-5EF3-46A9-983B-78241B0AD821}" srcOrd="1" destOrd="0" presId="urn:microsoft.com/office/officeart/2005/8/layout/lProcess2"/>
    <dgm:cxn modelId="{CE68FA18-01A7-455B-8F75-FC4FD5AE00E9}" srcId="{E6849AC6-C74E-4E4D-9D1E-20C6AA208026}" destId="{1966525B-847A-43E7-9277-BE7950BCA66D}" srcOrd="4" destOrd="0" parTransId="{E5750024-6034-471A-824D-2AE9B776CA97}" sibTransId="{69695AF2-0421-4156-A520-D335BC9C2E92}"/>
    <dgm:cxn modelId="{9C8EB81C-CEC9-4929-83E8-CDBCD242E67D}" type="presOf" srcId="{300213E3-A3F3-4BEB-9EFC-AD5A131164EF}" destId="{D58A8BA6-4913-42C4-857C-FCC240B9F548}" srcOrd="0" destOrd="0" presId="urn:microsoft.com/office/officeart/2005/8/layout/lProcess2"/>
    <dgm:cxn modelId="{BEA4AD23-AB9F-4EAA-95A8-9DB026AE4AFE}" srcId="{E3C8D4CC-769D-472B-9112-4B85251429D0}" destId="{E6849AC6-C74E-4E4D-9D1E-20C6AA208026}" srcOrd="1" destOrd="0" parTransId="{A8C51452-FF8D-448C-BDA5-AE72147C9B9F}" sibTransId="{6ABBA3C7-2DA1-4587-ADF2-049E5162D9E2}"/>
    <dgm:cxn modelId="{22591728-4A8A-4041-AD72-6C911CD241E6}" srcId="{709D8625-D8CF-40F6-B3AC-353E126D26F3}" destId="{FFC2D816-FB2D-4EB8-B4BB-14DFC9204929}" srcOrd="3" destOrd="0" parTransId="{430B0B17-EBFD-43B7-A88C-81370526407A}" sibTransId="{93667093-0F96-4E0C-B232-3A9E81B1ADE5}"/>
    <dgm:cxn modelId="{CCE8372A-2243-410A-8656-5E2818A463D9}" type="presOf" srcId="{7B1F0275-980A-466A-92E9-354AF5F5D920}" destId="{126086CF-75FC-4F81-9AE2-2230B893AA03}" srcOrd="0" destOrd="0" presId="urn:microsoft.com/office/officeart/2005/8/layout/lProcess2"/>
    <dgm:cxn modelId="{12074F64-42A7-4FD3-8512-1F3647A383FE}" type="presOf" srcId="{70B2FABB-D7BB-45C2-A78C-778F3E22220D}" destId="{3DCAD709-DC3D-4049-8566-973D1931130F}" srcOrd="0" destOrd="0" presId="urn:microsoft.com/office/officeart/2005/8/layout/lProcess2"/>
    <dgm:cxn modelId="{9839456B-92BF-436B-BA87-F15A40DED6DB}" srcId="{E6849AC6-C74E-4E4D-9D1E-20C6AA208026}" destId="{68AD2256-85E6-4C38-9C08-C376BC260469}" srcOrd="0" destOrd="0" parTransId="{41A18CA0-7CE0-464E-9C8A-D05840F56E4D}" sibTransId="{6CB581EC-DF25-409C-B2A1-7FC0FE1A69AE}"/>
    <dgm:cxn modelId="{90FB5B4E-ADBC-4771-A92C-1B71796B9191}" type="presOf" srcId="{709D8625-D8CF-40F6-B3AC-353E126D26F3}" destId="{5F08BF47-368F-44E7-BD9B-116DB2ADC91A}" srcOrd="1" destOrd="0" presId="urn:microsoft.com/office/officeart/2005/8/layout/lProcess2"/>
    <dgm:cxn modelId="{4DCC914F-89C3-4FD1-8526-EE53E00D93AF}" srcId="{709D8625-D8CF-40F6-B3AC-353E126D26F3}" destId="{9D30EF8D-1C8B-4C36-8CDE-94751D734E46}" srcOrd="2" destOrd="0" parTransId="{08F4AF8B-9858-4DF2-ACCE-A86C2E486789}" sibTransId="{70CE2B01-AD00-48D8-9F6B-8FD6DAA86948}"/>
    <dgm:cxn modelId="{23CBAC52-9911-4A74-9108-C8433D71C837}" srcId="{E3C8D4CC-769D-472B-9112-4B85251429D0}" destId="{709D8625-D8CF-40F6-B3AC-353E126D26F3}" srcOrd="0" destOrd="0" parTransId="{02F775C8-53C3-4478-9118-A7C08D97DAFB}" sibTransId="{B075D102-5175-4E12-9C03-15DE5BA898A6}"/>
    <dgm:cxn modelId="{3F2AB254-4182-4774-A7EE-11B1296504A1}" srcId="{709D8625-D8CF-40F6-B3AC-353E126D26F3}" destId="{35A870AE-7A7B-4728-B23B-C65144E03085}" srcOrd="1" destOrd="0" parTransId="{3CF88458-0066-4B79-A594-31627A8469A8}" sibTransId="{B37228F1-DA3C-4558-8FF7-857AB3907279}"/>
    <dgm:cxn modelId="{31F69E56-823F-47A5-A23D-4151FF270780}" type="presOf" srcId="{73368189-A74E-492D-BBAA-6A60ED68056C}" destId="{3239C15E-875E-4216-9FD2-5CCA4515E0D9}" srcOrd="0" destOrd="0" presId="urn:microsoft.com/office/officeart/2005/8/layout/lProcess2"/>
    <dgm:cxn modelId="{5CD6617F-65DA-4E5E-94F3-4F8EB8D0E4B5}" type="presOf" srcId="{68AD2256-85E6-4C38-9C08-C376BC260469}" destId="{E92DEED8-7349-4E3E-9599-7B868B6D386B}" srcOrd="0" destOrd="0" presId="urn:microsoft.com/office/officeart/2005/8/layout/lProcess2"/>
    <dgm:cxn modelId="{0C876B84-632C-40B9-9A24-7D9FF1474C43}" type="presOf" srcId="{8D6FDF28-9FA7-48B7-A1AE-AB203DB9903F}" destId="{BD823F08-D5FA-4E5F-A442-1E29F8886938}" srcOrd="0" destOrd="0" presId="urn:microsoft.com/office/officeart/2005/8/layout/lProcess2"/>
    <dgm:cxn modelId="{68FD7984-BEB2-4CAB-AF0B-DE73625BB555}" type="presOf" srcId="{FFC2D816-FB2D-4EB8-B4BB-14DFC9204929}" destId="{53942BA9-4584-419F-94E9-AABE30468690}" srcOrd="0" destOrd="0" presId="urn:microsoft.com/office/officeart/2005/8/layout/lProcess2"/>
    <dgm:cxn modelId="{F6117293-76B1-44E5-9969-FF8F465C7539}" srcId="{709D8625-D8CF-40F6-B3AC-353E126D26F3}" destId="{65A22A32-7108-40E8-BCE9-65B1BE33A6A2}" srcOrd="0" destOrd="0" parTransId="{AD758341-32BA-4025-B327-A87AB21F6C78}" sibTransId="{F2ACE472-7DC9-4BA4-8ABC-8279D4D3EF34}"/>
    <dgm:cxn modelId="{E9828E93-4499-43C9-8A62-963B14BAC49C}" srcId="{709D8625-D8CF-40F6-B3AC-353E126D26F3}" destId="{B4CF9E2F-2B0E-4F37-8D7B-A3557F8B2D8A}" srcOrd="4" destOrd="0" parTransId="{9EE24887-C3C8-4771-9B77-6695F00ED7DA}" sibTransId="{5224935F-3DE8-4840-AE5D-CD5A4F55F103}"/>
    <dgm:cxn modelId="{7D215F9F-D72D-4723-ACE4-8EE5DFAAD64D}" type="presOf" srcId="{E6849AC6-C74E-4E4D-9D1E-20C6AA208026}" destId="{B4FC0653-2D1F-4979-883E-0A099C1B6C2A}" srcOrd="0" destOrd="0" presId="urn:microsoft.com/office/officeart/2005/8/layout/lProcess2"/>
    <dgm:cxn modelId="{C279DBAD-1CA4-474C-B696-95795D90644F}" type="presOf" srcId="{2D11AC90-9007-45EE-8C5A-80FA9F6B958A}" destId="{6F93F4F8-5892-4C7C-B14A-08A5C69CADB5}" srcOrd="0" destOrd="0" presId="urn:microsoft.com/office/officeart/2005/8/layout/lProcess2"/>
    <dgm:cxn modelId="{5875F6B8-D492-435E-9454-32D20FF24E54}" srcId="{E6849AC6-C74E-4E4D-9D1E-20C6AA208026}" destId="{73368189-A74E-492D-BBAA-6A60ED68056C}" srcOrd="5" destOrd="0" parTransId="{4A7A6911-7503-41E0-9A06-3618820EBD62}" sibTransId="{329FB30C-8D06-4F72-B476-ACD179F5AE1E}"/>
    <dgm:cxn modelId="{B55343BB-E2E0-47A4-9958-B0192FB45B46}" srcId="{709D8625-D8CF-40F6-B3AC-353E126D26F3}" destId="{3EECB0F7-7CCB-4B71-8D52-0CB4979D4658}" srcOrd="5" destOrd="0" parTransId="{9EE168B7-42C1-41A8-A363-4C4A6513A768}" sibTransId="{08B5DC94-43F4-4206-A48F-2C0528D16F94}"/>
    <dgm:cxn modelId="{76FD07BC-8BBF-435E-97AE-3C1C997D4B3E}" type="presOf" srcId="{B4CF9E2F-2B0E-4F37-8D7B-A3557F8B2D8A}" destId="{FBA9A3E7-3FF7-410B-8E79-2261B0A715CB}" srcOrd="0" destOrd="0" presId="urn:microsoft.com/office/officeart/2005/8/layout/lProcess2"/>
    <dgm:cxn modelId="{92E7A1C5-D3EE-4287-A3CD-22D504AC8BC0}" srcId="{709D8625-D8CF-40F6-B3AC-353E126D26F3}" destId="{7B1F0275-980A-466A-92E9-354AF5F5D920}" srcOrd="6" destOrd="0" parTransId="{F0F41F31-B893-4E10-AF6C-B3A96440A934}" sibTransId="{53C14F54-FC8D-4BA6-80F1-AFB97CE07191}"/>
    <dgm:cxn modelId="{728DCDE3-08E6-46CD-B897-D5266B6F3340}" type="presOf" srcId="{709D8625-D8CF-40F6-B3AC-353E126D26F3}" destId="{5F2F699E-135A-4BEE-BB4C-032BC976093B}" srcOrd="0" destOrd="0" presId="urn:microsoft.com/office/officeart/2005/8/layout/lProcess2"/>
    <dgm:cxn modelId="{19E2A3E5-B798-4BBE-BBD4-FFE8E617D657}" type="presOf" srcId="{35A870AE-7A7B-4728-B23B-C65144E03085}" destId="{9678D266-BB65-4D95-ACB7-0DE32FB6239D}" srcOrd="0" destOrd="0" presId="urn:microsoft.com/office/officeart/2005/8/layout/lProcess2"/>
    <dgm:cxn modelId="{DD086DF5-4A85-441C-B456-B8AE7644ED51}" type="presOf" srcId="{E3C8D4CC-769D-472B-9112-4B85251429D0}" destId="{6D3408A6-23A3-4BD7-8187-6D5DB0B532FD}" srcOrd="0" destOrd="0" presId="urn:microsoft.com/office/officeart/2005/8/layout/lProcess2"/>
    <dgm:cxn modelId="{95826CF7-3630-44A2-AB2F-62AE549590E4}" type="presOf" srcId="{3EECB0F7-7CCB-4B71-8D52-0CB4979D4658}" destId="{40D9D465-2937-40E6-B882-51BA79CB8958}" srcOrd="0" destOrd="0" presId="urn:microsoft.com/office/officeart/2005/8/layout/lProcess2"/>
    <dgm:cxn modelId="{CECBABF7-AB6D-4C70-9B78-D964FD8D2463}" srcId="{E6849AC6-C74E-4E4D-9D1E-20C6AA208026}" destId="{2D11AC90-9007-45EE-8C5A-80FA9F6B958A}" srcOrd="3" destOrd="0" parTransId="{7051CCE9-7B09-4F64-9F28-11E59CD3F131}" sibTransId="{AC970AC1-4BC8-4658-A26E-B167A011526B}"/>
    <dgm:cxn modelId="{189553F8-A3BA-4D59-8E5B-617E62E2D69F}" type="presOf" srcId="{65A22A32-7108-40E8-BCE9-65B1BE33A6A2}" destId="{9581A99A-1740-444A-ACB7-8B3BA59668B4}" srcOrd="0" destOrd="0" presId="urn:microsoft.com/office/officeart/2005/8/layout/lProcess2"/>
    <dgm:cxn modelId="{4DCB5CFF-0739-4914-B2F5-986D94F63787}" srcId="{E6849AC6-C74E-4E4D-9D1E-20C6AA208026}" destId="{70B2FABB-D7BB-45C2-A78C-778F3E22220D}" srcOrd="1" destOrd="0" parTransId="{74E2FD0F-BBF9-4783-8EBC-36EE7819B0EB}" sibTransId="{14984CA9-E95D-4AED-81B4-41606C23C8F1}"/>
    <dgm:cxn modelId="{59865A91-5B1B-401D-A279-7A54BE67C627}" type="presParOf" srcId="{6D3408A6-23A3-4BD7-8187-6D5DB0B532FD}" destId="{C171885E-6B52-44BA-95E6-D28CA9762676}" srcOrd="0" destOrd="0" presId="urn:microsoft.com/office/officeart/2005/8/layout/lProcess2"/>
    <dgm:cxn modelId="{609A1B35-8DE2-4C07-98DC-BC8074C80571}" type="presParOf" srcId="{C171885E-6B52-44BA-95E6-D28CA9762676}" destId="{5F2F699E-135A-4BEE-BB4C-032BC976093B}" srcOrd="0" destOrd="0" presId="urn:microsoft.com/office/officeart/2005/8/layout/lProcess2"/>
    <dgm:cxn modelId="{1841A419-EA64-487A-940A-D58EAF63CD46}" type="presParOf" srcId="{C171885E-6B52-44BA-95E6-D28CA9762676}" destId="{5F08BF47-368F-44E7-BD9B-116DB2ADC91A}" srcOrd="1" destOrd="0" presId="urn:microsoft.com/office/officeart/2005/8/layout/lProcess2"/>
    <dgm:cxn modelId="{B53F0B74-392E-4FAF-A3CA-016E96940D6F}" type="presParOf" srcId="{C171885E-6B52-44BA-95E6-D28CA9762676}" destId="{71FD2083-5616-44C0-A62D-96490533F0BC}" srcOrd="2" destOrd="0" presId="urn:microsoft.com/office/officeart/2005/8/layout/lProcess2"/>
    <dgm:cxn modelId="{AB8E8EDE-7581-4F2B-85FD-3ECF3981E572}" type="presParOf" srcId="{71FD2083-5616-44C0-A62D-96490533F0BC}" destId="{E0C96BAF-1193-4850-9BF1-3A19A27C7103}" srcOrd="0" destOrd="0" presId="urn:microsoft.com/office/officeart/2005/8/layout/lProcess2"/>
    <dgm:cxn modelId="{E49248F9-8939-4112-8E0B-CAD8037FD2C1}" type="presParOf" srcId="{E0C96BAF-1193-4850-9BF1-3A19A27C7103}" destId="{9581A99A-1740-444A-ACB7-8B3BA59668B4}" srcOrd="0" destOrd="0" presId="urn:microsoft.com/office/officeart/2005/8/layout/lProcess2"/>
    <dgm:cxn modelId="{6EC49199-42CA-48D4-97F1-42018D068166}" type="presParOf" srcId="{E0C96BAF-1193-4850-9BF1-3A19A27C7103}" destId="{5368079E-50D1-46C1-98AB-5A72D3C32148}" srcOrd="1" destOrd="0" presId="urn:microsoft.com/office/officeart/2005/8/layout/lProcess2"/>
    <dgm:cxn modelId="{3C68AA51-E13F-49C6-81A4-0BEB4252EFB8}" type="presParOf" srcId="{E0C96BAF-1193-4850-9BF1-3A19A27C7103}" destId="{9678D266-BB65-4D95-ACB7-0DE32FB6239D}" srcOrd="2" destOrd="0" presId="urn:microsoft.com/office/officeart/2005/8/layout/lProcess2"/>
    <dgm:cxn modelId="{82D3DEC9-FA2A-49DB-B47A-692DCC276BA9}" type="presParOf" srcId="{E0C96BAF-1193-4850-9BF1-3A19A27C7103}" destId="{34C6FA2D-5A59-4CDE-8581-4C884D0F1607}" srcOrd="3" destOrd="0" presId="urn:microsoft.com/office/officeart/2005/8/layout/lProcess2"/>
    <dgm:cxn modelId="{AE8216EB-2852-4269-AFAE-55478F0F95B5}" type="presParOf" srcId="{E0C96BAF-1193-4850-9BF1-3A19A27C7103}" destId="{4CDBA570-786A-457F-84E1-6B703C021B55}" srcOrd="4" destOrd="0" presId="urn:microsoft.com/office/officeart/2005/8/layout/lProcess2"/>
    <dgm:cxn modelId="{A5F7ABDC-9A7C-447B-B48F-78A141AAACD8}" type="presParOf" srcId="{E0C96BAF-1193-4850-9BF1-3A19A27C7103}" destId="{117203FC-86A8-4080-82E0-576D82FEC242}" srcOrd="5" destOrd="0" presId="urn:microsoft.com/office/officeart/2005/8/layout/lProcess2"/>
    <dgm:cxn modelId="{F626D5BB-EB91-47D7-9EBD-A4B706AD3E34}" type="presParOf" srcId="{E0C96BAF-1193-4850-9BF1-3A19A27C7103}" destId="{53942BA9-4584-419F-94E9-AABE30468690}" srcOrd="6" destOrd="0" presId="urn:microsoft.com/office/officeart/2005/8/layout/lProcess2"/>
    <dgm:cxn modelId="{6794DEDD-04AC-4C94-ABB3-40769E1D0531}" type="presParOf" srcId="{E0C96BAF-1193-4850-9BF1-3A19A27C7103}" destId="{598D7288-95B4-40AE-82BD-A45BAC835B7B}" srcOrd="7" destOrd="0" presId="urn:microsoft.com/office/officeart/2005/8/layout/lProcess2"/>
    <dgm:cxn modelId="{C70D1439-F858-455A-8B73-A29FEEAA5F07}" type="presParOf" srcId="{E0C96BAF-1193-4850-9BF1-3A19A27C7103}" destId="{FBA9A3E7-3FF7-410B-8E79-2261B0A715CB}" srcOrd="8" destOrd="0" presId="urn:microsoft.com/office/officeart/2005/8/layout/lProcess2"/>
    <dgm:cxn modelId="{43D9E91B-9D5D-44DA-9460-4CCC4435F060}" type="presParOf" srcId="{E0C96BAF-1193-4850-9BF1-3A19A27C7103}" destId="{43D772A1-FA34-4FD1-9FA5-4CFB8BE78758}" srcOrd="9" destOrd="0" presId="urn:microsoft.com/office/officeart/2005/8/layout/lProcess2"/>
    <dgm:cxn modelId="{A7FE0F6F-E1CC-404F-8EB4-A086C49B5C16}" type="presParOf" srcId="{E0C96BAF-1193-4850-9BF1-3A19A27C7103}" destId="{40D9D465-2937-40E6-B882-51BA79CB8958}" srcOrd="10" destOrd="0" presId="urn:microsoft.com/office/officeart/2005/8/layout/lProcess2"/>
    <dgm:cxn modelId="{0394F6CA-D917-4D46-9FEE-43D29F4A8976}" type="presParOf" srcId="{E0C96BAF-1193-4850-9BF1-3A19A27C7103}" destId="{967D172D-37F5-4751-801E-590A51FCF854}" srcOrd="11" destOrd="0" presId="urn:microsoft.com/office/officeart/2005/8/layout/lProcess2"/>
    <dgm:cxn modelId="{0199C506-8803-4AA2-85EA-EB40C3965F97}" type="presParOf" srcId="{E0C96BAF-1193-4850-9BF1-3A19A27C7103}" destId="{126086CF-75FC-4F81-9AE2-2230B893AA03}" srcOrd="12" destOrd="0" presId="urn:microsoft.com/office/officeart/2005/8/layout/lProcess2"/>
    <dgm:cxn modelId="{2188FC31-C43F-45DE-9689-8022CE7EC0D9}" type="presParOf" srcId="{6D3408A6-23A3-4BD7-8187-6D5DB0B532FD}" destId="{DE84F4F7-C865-4207-B03A-2171AA44C087}" srcOrd="1" destOrd="0" presId="urn:microsoft.com/office/officeart/2005/8/layout/lProcess2"/>
    <dgm:cxn modelId="{F4EFF83A-CDE5-4A1C-9874-C6D3542E5606}" type="presParOf" srcId="{6D3408A6-23A3-4BD7-8187-6D5DB0B532FD}" destId="{B393D901-961B-43E5-AF5B-473C5755A195}" srcOrd="2" destOrd="0" presId="urn:microsoft.com/office/officeart/2005/8/layout/lProcess2"/>
    <dgm:cxn modelId="{86995737-A4FC-4A96-B020-601EB598A52B}" type="presParOf" srcId="{B393D901-961B-43E5-AF5B-473C5755A195}" destId="{B4FC0653-2D1F-4979-883E-0A099C1B6C2A}" srcOrd="0" destOrd="0" presId="urn:microsoft.com/office/officeart/2005/8/layout/lProcess2"/>
    <dgm:cxn modelId="{E0FF3751-8EB4-47D7-AAD5-56ECFA6BE6BF}" type="presParOf" srcId="{B393D901-961B-43E5-AF5B-473C5755A195}" destId="{E9DA94A7-5EF3-46A9-983B-78241B0AD821}" srcOrd="1" destOrd="0" presId="urn:microsoft.com/office/officeart/2005/8/layout/lProcess2"/>
    <dgm:cxn modelId="{E612876F-8BDA-46BF-BBB5-4E962CFA2D70}" type="presParOf" srcId="{B393D901-961B-43E5-AF5B-473C5755A195}" destId="{002850A0-9221-4D90-8222-AE6CF7320209}" srcOrd="2" destOrd="0" presId="urn:microsoft.com/office/officeart/2005/8/layout/lProcess2"/>
    <dgm:cxn modelId="{3FAE3C26-0E72-48D3-A976-AA3E577AC239}" type="presParOf" srcId="{002850A0-9221-4D90-8222-AE6CF7320209}" destId="{3E1A90EA-E6F0-4E9C-897C-4C83B6F6C8DC}" srcOrd="0" destOrd="0" presId="urn:microsoft.com/office/officeart/2005/8/layout/lProcess2"/>
    <dgm:cxn modelId="{A2247AA0-9989-4258-8AE1-41A4132FC430}" type="presParOf" srcId="{3E1A90EA-E6F0-4E9C-897C-4C83B6F6C8DC}" destId="{E92DEED8-7349-4E3E-9599-7B868B6D386B}" srcOrd="0" destOrd="0" presId="urn:microsoft.com/office/officeart/2005/8/layout/lProcess2"/>
    <dgm:cxn modelId="{A75CB921-B2E7-4F9D-91D9-D16A47720181}" type="presParOf" srcId="{3E1A90EA-E6F0-4E9C-897C-4C83B6F6C8DC}" destId="{99D37707-67D8-4465-B39B-F2291B15A163}" srcOrd="1" destOrd="0" presId="urn:microsoft.com/office/officeart/2005/8/layout/lProcess2"/>
    <dgm:cxn modelId="{CDFB28CE-FDFD-4278-9DA2-90A7C3621474}" type="presParOf" srcId="{3E1A90EA-E6F0-4E9C-897C-4C83B6F6C8DC}" destId="{3DCAD709-DC3D-4049-8566-973D1931130F}" srcOrd="2" destOrd="0" presId="urn:microsoft.com/office/officeart/2005/8/layout/lProcess2"/>
    <dgm:cxn modelId="{E9189F48-1929-4C84-B1D7-BB18855389C9}" type="presParOf" srcId="{3E1A90EA-E6F0-4E9C-897C-4C83B6F6C8DC}" destId="{E059EFA9-0C6F-4DC9-8F3A-27C55F34DC1C}" srcOrd="3" destOrd="0" presId="urn:microsoft.com/office/officeart/2005/8/layout/lProcess2"/>
    <dgm:cxn modelId="{17336994-7BE1-43A7-AB39-3C19CA8BC3C4}" type="presParOf" srcId="{3E1A90EA-E6F0-4E9C-897C-4C83B6F6C8DC}" destId="{D58A8BA6-4913-42C4-857C-FCC240B9F548}" srcOrd="4" destOrd="0" presId="urn:microsoft.com/office/officeart/2005/8/layout/lProcess2"/>
    <dgm:cxn modelId="{F9A9E789-288C-4ADB-82FB-0BEED0E59706}" type="presParOf" srcId="{3E1A90EA-E6F0-4E9C-897C-4C83B6F6C8DC}" destId="{B8DFD9D9-6643-4B25-B876-A909F95AC2E4}" srcOrd="5" destOrd="0" presId="urn:microsoft.com/office/officeart/2005/8/layout/lProcess2"/>
    <dgm:cxn modelId="{6498782B-8A10-4E1B-9FF5-02C0ED058A2B}" type="presParOf" srcId="{3E1A90EA-E6F0-4E9C-897C-4C83B6F6C8DC}" destId="{6F93F4F8-5892-4C7C-B14A-08A5C69CADB5}" srcOrd="6" destOrd="0" presId="urn:microsoft.com/office/officeart/2005/8/layout/lProcess2"/>
    <dgm:cxn modelId="{4158E201-80AD-477A-8F77-DC8C858F53FC}" type="presParOf" srcId="{3E1A90EA-E6F0-4E9C-897C-4C83B6F6C8DC}" destId="{9272AAC6-A548-4BB1-B94A-C1FEA725B5AD}" srcOrd="7" destOrd="0" presId="urn:microsoft.com/office/officeart/2005/8/layout/lProcess2"/>
    <dgm:cxn modelId="{077504C5-4817-4C14-B951-AC5A8AD65499}" type="presParOf" srcId="{3E1A90EA-E6F0-4E9C-897C-4C83B6F6C8DC}" destId="{E80E20C3-998C-48B8-9C95-66C0A66CE164}" srcOrd="8" destOrd="0" presId="urn:microsoft.com/office/officeart/2005/8/layout/lProcess2"/>
    <dgm:cxn modelId="{96F20BBD-C8E4-45D3-9C27-B45F82198D82}" type="presParOf" srcId="{3E1A90EA-E6F0-4E9C-897C-4C83B6F6C8DC}" destId="{3A30B152-1817-471C-B78E-79FD4A421F77}" srcOrd="9" destOrd="0" presId="urn:microsoft.com/office/officeart/2005/8/layout/lProcess2"/>
    <dgm:cxn modelId="{830E66DA-A619-42C6-9993-5E4E01D77866}" type="presParOf" srcId="{3E1A90EA-E6F0-4E9C-897C-4C83B6F6C8DC}" destId="{3239C15E-875E-4216-9FD2-5CCA4515E0D9}" srcOrd="10" destOrd="0" presId="urn:microsoft.com/office/officeart/2005/8/layout/lProcess2"/>
    <dgm:cxn modelId="{29B75EAE-B5A3-43D0-B751-4F1EED820BB2}" type="presParOf" srcId="{3E1A90EA-E6F0-4E9C-897C-4C83B6F6C8DC}" destId="{B2AA0125-C05F-43C1-88D5-F3D40809BBAF}" srcOrd="11" destOrd="0" presId="urn:microsoft.com/office/officeart/2005/8/layout/lProcess2"/>
    <dgm:cxn modelId="{A5596C6B-AF87-42ED-9880-A4436AAEE32B}" type="presParOf" srcId="{3E1A90EA-E6F0-4E9C-897C-4C83B6F6C8DC}" destId="{BD823F08-D5FA-4E5F-A442-1E29F8886938}" srcOrd="12"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4FC5510B-B2B0-4F21-B745-F16A9A6C4755}"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21170976-E10C-4B84-9FDB-69A7747168A4}">
      <dgm:prSet phldrT="[Text]"/>
      <dgm:spPr/>
      <dgm:t>
        <a:bodyPr/>
        <a:lstStyle/>
        <a:p>
          <a:r>
            <a:rPr lang="en-US" dirty="0"/>
            <a:t>Analytics</a:t>
          </a:r>
        </a:p>
      </dgm:t>
    </dgm:pt>
    <dgm:pt modelId="{D5E712F8-3F09-4E08-8CCF-5E57D9095F52}" type="parTrans" cxnId="{AFC6D4AF-1191-47BE-87E2-83295282F8FF}">
      <dgm:prSet/>
      <dgm:spPr/>
      <dgm:t>
        <a:bodyPr/>
        <a:lstStyle/>
        <a:p>
          <a:endParaRPr lang="en-US"/>
        </a:p>
      </dgm:t>
    </dgm:pt>
    <dgm:pt modelId="{B0BB1188-9554-4A7F-A8AE-DD5A49390546}" type="sibTrans" cxnId="{AFC6D4AF-1191-47BE-87E2-83295282F8FF}">
      <dgm:prSet/>
      <dgm:spPr/>
      <dgm:t>
        <a:bodyPr/>
        <a:lstStyle/>
        <a:p>
          <a:endParaRPr lang="en-US"/>
        </a:p>
      </dgm:t>
    </dgm:pt>
    <dgm:pt modelId="{16826D43-B517-4F62-87BE-6A6C25D193AA}">
      <dgm:prSet phldrT="[Text]"/>
      <dgm:spPr/>
      <dgm:t>
        <a:bodyPr/>
        <a:lstStyle/>
        <a:p>
          <a:r>
            <a:rPr lang="en-US" dirty="0"/>
            <a:t>SQL</a:t>
          </a:r>
        </a:p>
      </dgm:t>
    </dgm:pt>
    <dgm:pt modelId="{B316737F-FD8A-47A8-84F9-AD842EB0EECA}" type="parTrans" cxnId="{E0A685F6-533C-46A9-AF7E-D4F0DA345D1E}">
      <dgm:prSet/>
      <dgm:spPr/>
      <dgm:t>
        <a:bodyPr/>
        <a:lstStyle/>
        <a:p>
          <a:endParaRPr lang="en-US"/>
        </a:p>
      </dgm:t>
    </dgm:pt>
    <dgm:pt modelId="{943B9F23-1958-4E58-8F20-548540C71A84}" type="sibTrans" cxnId="{E0A685F6-533C-46A9-AF7E-D4F0DA345D1E}">
      <dgm:prSet/>
      <dgm:spPr/>
      <dgm:t>
        <a:bodyPr/>
        <a:lstStyle/>
        <a:p>
          <a:endParaRPr lang="en-US"/>
        </a:p>
      </dgm:t>
    </dgm:pt>
    <dgm:pt modelId="{41BFC845-FADF-42F1-96FF-51086AFB35AC}">
      <dgm:prSet phldrT="[Text]"/>
      <dgm:spPr/>
      <dgm:t>
        <a:bodyPr/>
        <a:lstStyle/>
        <a:p>
          <a:r>
            <a:rPr lang="en-US" dirty="0"/>
            <a:t>ML</a:t>
          </a:r>
        </a:p>
      </dgm:t>
    </dgm:pt>
    <dgm:pt modelId="{B1D827F5-C2A8-4219-A1BD-A17AA02E2A0C}" type="parTrans" cxnId="{34DC4FA1-D464-4FAE-9AC7-31FD4CD77ACE}">
      <dgm:prSet/>
      <dgm:spPr/>
      <dgm:t>
        <a:bodyPr/>
        <a:lstStyle/>
        <a:p>
          <a:endParaRPr lang="en-US"/>
        </a:p>
      </dgm:t>
    </dgm:pt>
    <dgm:pt modelId="{BC6C61EF-7627-489A-AD76-7876957E7BD2}" type="sibTrans" cxnId="{34DC4FA1-D464-4FAE-9AC7-31FD4CD77ACE}">
      <dgm:prSet/>
      <dgm:spPr/>
      <dgm:t>
        <a:bodyPr/>
        <a:lstStyle/>
        <a:p>
          <a:endParaRPr lang="en-US"/>
        </a:p>
      </dgm:t>
    </dgm:pt>
    <dgm:pt modelId="{22C28F47-3243-4331-927F-3CBAE5BAA5A8}" type="pres">
      <dgm:prSet presAssocID="{4FC5510B-B2B0-4F21-B745-F16A9A6C4755}" presName="diagram" presStyleCnt="0">
        <dgm:presLayoutVars>
          <dgm:dir/>
          <dgm:resizeHandles val="exact"/>
        </dgm:presLayoutVars>
      </dgm:prSet>
      <dgm:spPr/>
    </dgm:pt>
    <dgm:pt modelId="{42AAC49C-E34E-4198-A626-60343A3A39D8}" type="pres">
      <dgm:prSet presAssocID="{21170976-E10C-4B84-9FDB-69A7747168A4}" presName="node" presStyleLbl="node1" presStyleIdx="0" presStyleCnt="3">
        <dgm:presLayoutVars>
          <dgm:bulletEnabled val="1"/>
        </dgm:presLayoutVars>
      </dgm:prSet>
      <dgm:spPr/>
    </dgm:pt>
    <dgm:pt modelId="{EF266813-BDFD-47D5-8311-C690E301AA15}" type="pres">
      <dgm:prSet presAssocID="{B0BB1188-9554-4A7F-A8AE-DD5A49390546}" presName="sibTrans" presStyleCnt="0"/>
      <dgm:spPr/>
    </dgm:pt>
    <dgm:pt modelId="{DE0E8734-7EED-4EF9-87EC-E2A2DE17D49F}" type="pres">
      <dgm:prSet presAssocID="{16826D43-B517-4F62-87BE-6A6C25D193AA}" presName="node" presStyleLbl="node1" presStyleIdx="1" presStyleCnt="3">
        <dgm:presLayoutVars>
          <dgm:bulletEnabled val="1"/>
        </dgm:presLayoutVars>
      </dgm:prSet>
      <dgm:spPr/>
    </dgm:pt>
    <dgm:pt modelId="{5128C28A-F71C-4075-B1D8-B32C9EE0793B}" type="pres">
      <dgm:prSet presAssocID="{943B9F23-1958-4E58-8F20-548540C71A84}" presName="sibTrans" presStyleCnt="0"/>
      <dgm:spPr/>
    </dgm:pt>
    <dgm:pt modelId="{F4B6CEFE-4E1E-4645-8CEE-D216E3BAE609}" type="pres">
      <dgm:prSet presAssocID="{41BFC845-FADF-42F1-96FF-51086AFB35AC}" presName="node" presStyleLbl="node1" presStyleIdx="2" presStyleCnt="3">
        <dgm:presLayoutVars>
          <dgm:bulletEnabled val="1"/>
        </dgm:presLayoutVars>
      </dgm:prSet>
      <dgm:spPr/>
    </dgm:pt>
  </dgm:ptLst>
  <dgm:cxnLst>
    <dgm:cxn modelId="{86D76200-AEB8-45AF-9AA2-A9F2B82F96F4}" type="presOf" srcId="{16826D43-B517-4F62-87BE-6A6C25D193AA}" destId="{DE0E8734-7EED-4EF9-87EC-E2A2DE17D49F}" srcOrd="0" destOrd="0" presId="urn:microsoft.com/office/officeart/2005/8/layout/default"/>
    <dgm:cxn modelId="{D490F595-8101-4ED7-9FB7-8B31EF434015}" type="presOf" srcId="{41BFC845-FADF-42F1-96FF-51086AFB35AC}" destId="{F4B6CEFE-4E1E-4645-8CEE-D216E3BAE609}" srcOrd="0" destOrd="0" presId="urn:microsoft.com/office/officeart/2005/8/layout/default"/>
    <dgm:cxn modelId="{34DC4FA1-D464-4FAE-9AC7-31FD4CD77ACE}" srcId="{4FC5510B-B2B0-4F21-B745-F16A9A6C4755}" destId="{41BFC845-FADF-42F1-96FF-51086AFB35AC}" srcOrd="2" destOrd="0" parTransId="{B1D827F5-C2A8-4219-A1BD-A17AA02E2A0C}" sibTransId="{BC6C61EF-7627-489A-AD76-7876957E7BD2}"/>
    <dgm:cxn modelId="{AFC6D4AF-1191-47BE-87E2-83295282F8FF}" srcId="{4FC5510B-B2B0-4F21-B745-F16A9A6C4755}" destId="{21170976-E10C-4B84-9FDB-69A7747168A4}" srcOrd="0" destOrd="0" parTransId="{D5E712F8-3F09-4E08-8CCF-5E57D9095F52}" sibTransId="{B0BB1188-9554-4A7F-A8AE-DD5A49390546}"/>
    <dgm:cxn modelId="{959553E3-2A58-4E1B-B5FB-E4093F1F4B09}" type="presOf" srcId="{21170976-E10C-4B84-9FDB-69A7747168A4}" destId="{42AAC49C-E34E-4198-A626-60343A3A39D8}" srcOrd="0" destOrd="0" presId="urn:microsoft.com/office/officeart/2005/8/layout/default"/>
    <dgm:cxn modelId="{E0A685F6-533C-46A9-AF7E-D4F0DA345D1E}" srcId="{4FC5510B-B2B0-4F21-B745-F16A9A6C4755}" destId="{16826D43-B517-4F62-87BE-6A6C25D193AA}" srcOrd="1" destOrd="0" parTransId="{B316737F-FD8A-47A8-84F9-AD842EB0EECA}" sibTransId="{943B9F23-1958-4E58-8F20-548540C71A84}"/>
    <dgm:cxn modelId="{551361F9-54BB-40A9-8637-93EB390BF426}" type="presOf" srcId="{4FC5510B-B2B0-4F21-B745-F16A9A6C4755}" destId="{22C28F47-3243-4331-927F-3CBAE5BAA5A8}" srcOrd="0" destOrd="0" presId="urn:microsoft.com/office/officeart/2005/8/layout/default"/>
    <dgm:cxn modelId="{EE1C7B9D-A4B3-4FD9-AD4D-5B1D00AEBBCF}" type="presParOf" srcId="{22C28F47-3243-4331-927F-3CBAE5BAA5A8}" destId="{42AAC49C-E34E-4198-A626-60343A3A39D8}" srcOrd="0" destOrd="0" presId="urn:microsoft.com/office/officeart/2005/8/layout/default"/>
    <dgm:cxn modelId="{0DA81E85-C3B0-464E-A30B-BAFD9B7DDDC7}" type="presParOf" srcId="{22C28F47-3243-4331-927F-3CBAE5BAA5A8}" destId="{EF266813-BDFD-47D5-8311-C690E301AA15}" srcOrd="1" destOrd="0" presId="urn:microsoft.com/office/officeart/2005/8/layout/default"/>
    <dgm:cxn modelId="{EFA8E4F1-692E-4B0B-BA6C-E6D89E79EA3F}" type="presParOf" srcId="{22C28F47-3243-4331-927F-3CBAE5BAA5A8}" destId="{DE0E8734-7EED-4EF9-87EC-E2A2DE17D49F}" srcOrd="2" destOrd="0" presId="urn:microsoft.com/office/officeart/2005/8/layout/default"/>
    <dgm:cxn modelId="{DEAF2B66-7D8E-4EBB-B954-8419956AF712}" type="presParOf" srcId="{22C28F47-3243-4331-927F-3CBAE5BAA5A8}" destId="{5128C28A-F71C-4075-B1D8-B32C9EE0793B}" srcOrd="3" destOrd="0" presId="urn:microsoft.com/office/officeart/2005/8/layout/default"/>
    <dgm:cxn modelId="{7E9739C4-90E5-431D-89DE-2C26D05E2047}" type="presParOf" srcId="{22C28F47-3243-4331-927F-3CBAE5BAA5A8}" destId="{F4B6CEFE-4E1E-4645-8CEE-D216E3BAE609}" srcOrd="4" destOrd="0" presId="urn:microsoft.com/office/officeart/2005/8/layout/defaul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722360DD-CC73-43CF-B320-292C6F266197}" type="doc">
      <dgm:prSet loTypeId="urn:microsoft.com/office/officeart/2005/8/layout/vList2" loCatId="list" qsTypeId="urn:microsoft.com/office/officeart/2005/8/quickstyle/simple1" qsCatId="simple" csTypeId="urn:microsoft.com/office/officeart/2005/8/colors/colorful3" csCatId="colorful"/>
      <dgm:spPr/>
      <dgm:t>
        <a:bodyPr/>
        <a:lstStyle/>
        <a:p>
          <a:endParaRPr lang="en-US"/>
        </a:p>
      </dgm:t>
    </dgm:pt>
    <dgm:pt modelId="{19241EB5-144A-4723-8AAE-992EC9BA411D}">
      <dgm:prSet/>
      <dgm:spPr/>
      <dgm:t>
        <a:bodyPr/>
        <a:lstStyle/>
        <a:p>
          <a:r>
            <a:rPr lang="en-US" baseline="0" dirty="0"/>
            <a:t>Kubernetes choices</a:t>
          </a:r>
          <a:endParaRPr lang="en-US" dirty="0"/>
        </a:p>
      </dgm:t>
    </dgm:pt>
    <dgm:pt modelId="{C46D4065-9E82-44C3-9CDA-C0A2D971D994}" type="parTrans" cxnId="{B1FB0E0B-D82E-4537-B910-A8D4A2F032FE}">
      <dgm:prSet/>
      <dgm:spPr/>
      <dgm:t>
        <a:bodyPr/>
        <a:lstStyle/>
        <a:p>
          <a:endParaRPr lang="en-US"/>
        </a:p>
      </dgm:t>
    </dgm:pt>
    <dgm:pt modelId="{7BFAB567-533D-4D72-8C87-3EA051E4E245}" type="sibTrans" cxnId="{B1FB0E0B-D82E-4537-B910-A8D4A2F032FE}">
      <dgm:prSet/>
      <dgm:spPr/>
      <dgm:t>
        <a:bodyPr/>
        <a:lstStyle/>
        <a:p>
          <a:endParaRPr lang="en-US"/>
        </a:p>
      </dgm:t>
    </dgm:pt>
    <dgm:pt modelId="{634FA789-EB41-449F-9FF2-7E676A65640F}">
      <dgm:prSet/>
      <dgm:spPr/>
      <dgm:t>
        <a:bodyPr/>
        <a:lstStyle/>
        <a:p>
          <a:r>
            <a:rPr lang="en-US" baseline="0" dirty="0"/>
            <a:t>Azure Kubernetes Service (AKS)</a:t>
          </a:r>
          <a:endParaRPr lang="en-US" dirty="0"/>
        </a:p>
      </dgm:t>
    </dgm:pt>
    <dgm:pt modelId="{E0B45860-A882-4C52-892B-6EADD55C2BAC}" type="parTrans" cxnId="{775F528A-7EF7-4DF3-91AF-19B23384CBAE}">
      <dgm:prSet/>
      <dgm:spPr/>
      <dgm:t>
        <a:bodyPr/>
        <a:lstStyle/>
        <a:p>
          <a:endParaRPr lang="en-US"/>
        </a:p>
      </dgm:t>
    </dgm:pt>
    <dgm:pt modelId="{1BFC90E5-25A6-4398-BAB8-DCC5569897B3}" type="sibTrans" cxnId="{775F528A-7EF7-4DF3-91AF-19B23384CBAE}">
      <dgm:prSet/>
      <dgm:spPr/>
      <dgm:t>
        <a:bodyPr/>
        <a:lstStyle/>
        <a:p>
          <a:endParaRPr lang="en-US"/>
        </a:p>
      </dgm:t>
    </dgm:pt>
    <dgm:pt modelId="{A95FBBA7-9EB5-46F6-8D81-C58EF0B56E8B}">
      <dgm:prSet/>
      <dgm:spPr/>
      <dgm:t>
        <a:bodyPr/>
        <a:lstStyle/>
        <a:p>
          <a:r>
            <a:rPr lang="en-US" baseline="0" dirty="0"/>
            <a:t>Your Kubernetes Cluster (kubeadm)</a:t>
          </a:r>
          <a:endParaRPr lang="en-US" dirty="0"/>
        </a:p>
      </dgm:t>
    </dgm:pt>
    <dgm:pt modelId="{9660B07A-B1FD-48C5-902E-957EE216728B}" type="parTrans" cxnId="{29CE2F74-0754-4216-ACDA-64B7E37CA50F}">
      <dgm:prSet/>
      <dgm:spPr/>
      <dgm:t>
        <a:bodyPr/>
        <a:lstStyle/>
        <a:p>
          <a:endParaRPr lang="en-US"/>
        </a:p>
      </dgm:t>
    </dgm:pt>
    <dgm:pt modelId="{E051DF28-2EFB-4072-B35D-BD370EC4481F}" type="sibTrans" cxnId="{29CE2F74-0754-4216-ACDA-64B7E37CA50F}">
      <dgm:prSet/>
      <dgm:spPr/>
      <dgm:t>
        <a:bodyPr/>
        <a:lstStyle/>
        <a:p>
          <a:endParaRPr lang="en-US"/>
        </a:p>
      </dgm:t>
    </dgm:pt>
    <dgm:pt modelId="{94FCEA6C-9D87-493C-B023-EB54AC5168F2}">
      <dgm:prSet/>
      <dgm:spPr/>
      <dgm:t>
        <a:bodyPr/>
        <a:lstStyle/>
        <a:p>
          <a:r>
            <a:rPr lang="en-US" baseline="0" dirty="0"/>
            <a:t>Deployment Tools</a:t>
          </a:r>
          <a:endParaRPr lang="en-US" dirty="0"/>
        </a:p>
      </dgm:t>
    </dgm:pt>
    <dgm:pt modelId="{1BB9C1D7-F709-4DAD-81D3-3524A50138F8}" type="parTrans" cxnId="{3D7778F6-D8D3-4BDA-9F07-41B34239DD3A}">
      <dgm:prSet/>
      <dgm:spPr/>
      <dgm:t>
        <a:bodyPr/>
        <a:lstStyle/>
        <a:p>
          <a:endParaRPr lang="en-US"/>
        </a:p>
      </dgm:t>
    </dgm:pt>
    <dgm:pt modelId="{28531E57-B7D9-475D-9246-D7158B83B065}" type="sibTrans" cxnId="{3D7778F6-D8D3-4BDA-9F07-41B34239DD3A}">
      <dgm:prSet/>
      <dgm:spPr/>
      <dgm:t>
        <a:bodyPr/>
        <a:lstStyle/>
        <a:p>
          <a:endParaRPr lang="en-US"/>
        </a:p>
      </dgm:t>
    </dgm:pt>
    <dgm:pt modelId="{C6F4EC71-1440-49BE-850F-E358DA3E4933}">
      <dgm:prSet/>
      <dgm:spPr/>
      <dgm:t>
        <a:bodyPr/>
        <a:lstStyle/>
        <a:p>
          <a:r>
            <a:rPr lang="en-US" baseline="0" dirty="0"/>
            <a:t>azdata CLI to deploy</a:t>
          </a:r>
          <a:endParaRPr lang="en-US" dirty="0"/>
        </a:p>
      </dgm:t>
    </dgm:pt>
    <dgm:pt modelId="{B766F385-65DD-4773-AD72-2CA506A8347C}" type="parTrans" cxnId="{017366FF-1C21-4FE7-912B-E7DD760C7FED}">
      <dgm:prSet/>
      <dgm:spPr/>
      <dgm:t>
        <a:bodyPr/>
        <a:lstStyle/>
        <a:p>
          <a:endParaRPr lang="en-US"/>
        </a:p>
      </dgm:t>
    </dgm:pt>
    <dgm:pt modelId="{8C017F49-2E3A-4512-9893-F792F30AC72B}" type="sibTrans" cxnId="{017366FF-1C21-4FE7-912B-E7DD760C7FED}">
      <dgm:prSet/>
      <dgm:spPr/>
      <dgm:t>
        <a:bodyPr/>
        <a:lstStyle/>
        <a:p>
          <a:endParaRPr lang="en-US"/>
        </a:p>
      </dgm:t>
    </dgm:pt>
    <dgm:pt modelId="{64E540A5-BB5B-49CB-830B-7A7E0A06965E}">
      <dgm:prSet/>
      <dgm:spPr/>
      <dgm:t>
        <a:bodyPr/>
        <a:lstStyle/>
        <a:p>
          <a:r>
            <a:rPr lang="en-US" baseline="0" dirty="0"/>
            <a:t>Customize with json</a:t>
          </a:r>
          <a:endParaRPr lang="en-US" dirty="0"/>
        </a:p>
      </dgm:t>
    </dgm:pt>
    <dgm:pt modelId="{8EB5E238-0997-4302-9BD2-B87AD1C34503}" type="parTrans" cxnId="{348AEDB0-5230-4CBD-9217-3E07FA0CD337}">
      <dgm:prSet/>
      <dgm:spPr/>
      <dgm:t>
        <a:bodyPr/>
        <a:lstStyle/>
        <a:p>
          <a:endParaRPr lang="en-US"/>
        </a:p>
      </dgm:t>
    </dgm:pt>
    <dgm:pt modelId="{0505B9B1-F370-4915-91D1-1FF9864D0095}" type="sibTrans" cxnId="{348AEDB0-5230-4CBD-9217-3E07FA0CD337}">
      <dgm:prSet/>
      <dgm:spPr/>
      <dgm:t>
        <a:bodyPr/>
        <a:lstStyle/>
        <a:p>
          <a:endParaRPr lang="en-US"/>
        </a:p>
      </dgm:t>
    </dgm:pt>
    <dgm:pt modelId="{AAA7B244-6EE8-4814-A250-60725B8D55C0}">
      <dgm:prSet/>
      <dgm:spPr/>
      <dgm:t>
        <a:bodyPr/>
        <a:lstStyle/>
        <a:p>
          <a:r>
            <a:rPr lang="en-US" baseline="0" dirty="0"/>
            <a:t>Azure Data Studio Wizard and Notebook deployment</a:t>
          </a:r>
          <a:endParaRPr lang="en-US" dirty="0"/>
        </a:p>
      </dgm:t>
    </dgm:pt>
    <dgm:pt modelId="{08C17FC9-564F-4796-87D7-BC0A8F6A6C36}" type="parTrans" cxnId="{A09B5E6E-8A90-431E-8EED-B26CCFB2E5E9}">
      <dgm:prSet/>
      <dgm:spPr/>
      <dgm:t>
        <a:bodyPr/>
        <a:lstStyle/>
        <a:p>
          <a:endParaRPr lang="en-US"/>
        </a:p>
      </dgm:t>
    </dgm:pt>
    <dgm:pt modelId="{B359625A-BDF6-4639-B050-FD15DBE0DAF5}" type="sibTrans" cxnId="{A09B5E6E-8A90-431E-8EED-B26CCFB2E5E9}">
      <dgm:prSet/>
      <dgm:spPr/>
      <dgm:t>
        <a:bodyPr/>
        <a:lstStyle/>
        <a:p>
          <a:endParaRPr lang="en-US"/>
        </a:p>
      </dgm:t>
    </dgm:pt>
    <dgm:pt modelId="{B657DE4F-D31E-4680-A08E-D77A3E4832DC}">
      <dgm:prSet/>
      <dgm:spPr/>
      <dgm:t>
        <a:bodyPr/>
        <a:lstStyle/>
        <a:p>
          <a:r>
            <a:rPr lang="en-US" baseline="0" dirty="0"/>
            <a:t>Single deployment solutions</a:t>
          </a:r>
          <a:endParaRPr lang="en-US" dirty="0"/>
        </a:p>
      </dgm:t>
    </dgm:pt>
    <dgm:pt modelId="{37400931-330A-4DD8-9A65-F003AEB93C05}" type="parTrans" cxnId="{3921B0C7-EADD-4670-B3FE-6066CE08EF3A}">
      <dgm:prSet/>
      <dgm:spPr/>
      <dgm:t>
        <a:bodyPr/>
        <a:lstStyle/>
        <a:p>
          <a:endParaRPr lang="en-US"/>
        </a:p>
      </dgm:t>
    </dgm:pt>
    <dgm:pt modelId="{6773C389-A082-4833-96D1-940DA4774475}" type="sibTrans" cxnId="{3921B0C7-EADD-4670-B3FE-6066CE08EF3A}">
      <dgm:prSet/>
      <dgm:spPr/>
      <dgm:t>
        <a:bodyPr/>
        <a:lstStyle/>
        <a:p>
          <a:endParaRPr lang="en-US"/>
        </a:p>
      </dgm:t>
    </dgm:pt>
    <dgm:pt modelId="{EFFA4805-EDBA-4B86-AE57-278881331AAE}">
      <dgm:prSet/>
      <dgm:spPr/>
      <dgm:t>
        <a:bodyPr/>
        <a:lstStyle/>
        <a:p>
          <a:r>
            <a:rPr lang="en-US" baseline="0" dirty="0"/>
            <a:t>Python script for AKS</a:t>
          </a:r>
          <a:endParaRPr lang="en-US" dirty="0"/>
        </a:p>
      </dgm:t>
    </dgm:pt>
    <dgm:pt modelId="{5587887B-EEA7-4640-A445-F1FE7DE28B44}" type="parTrans" cxnId="{D1AA1304-6F31-4777-A7C4-8954DC6FD1CE}">
      <dgm:prSet/>
      <dgm:spPr/>
      <dgm:t>
        <a:bodyPr/>
        <a:lstStyle/>
        <a:p>
          <a:endParaRPr lang="en-US"/>
        </a:p>
      </dgm:t>
    </dgm:pt>
    <dgm:pt modelId="{8741EEFF-072C-4335-B352-D651386C8FDD}" type="sibTrans" cxnId="{D1AA1304-6F31-4777-A7C4-8954DC6FD1CE}">
      <dgm:prSet/>
      <dgm:spPr/>
      <dgm:t>
        <a:bodyPr/>
        <a:lstStyle/>
        <a:p>
          <a:endParaRPr lang="en-US"/>
        </a:p>
      </dgm:t>
    </dgm:pt>
    <dgm:pt modelId="{B7E7D9AF-FE91-45C3-8E78-67C220736BFB}">
      <dgm:prSet/>
      <dgm:spPr/>
      <dgm:t>
        <a:bodyPr/>
        <a:lstStyle/>
        <a:p>
          <a:r>
            <a:rPr lang="en-US" baseline="0" dirty="0"/>
            <a:t>Bash script for kubeadm</a:t>
          </a:r>
          <a:endParaRPr lang="en-US" dirty="0"/>
        </a:p>
      </dgm:t>
    </dgm:pt>
    <dgm:pt modelId="{C702697C-B61F-42F4-9E80-59925FC013B2}" type="parTrans" cxnId="{005300AE-A0D3-44A5-B15A-B8978A3AF3C1}">
      <dgm:prSet/>
      <dgm:spPr/>
      <dgm:t>
        <a:bodyPr/>
        <a:lstStyle/>
        <a:p>
          <a:endParaRPr lang="en-US"/>
        </a:p>
      </dgm:t>
    </dgm:pt>
    <dgm:pt modelId="{F723333D-2285-49EE-A146-BC9944107365}" type="sibTrans" cxnId="{005300AE-A0D3-44A5-B15A-B8978A3AF3C1}">
      <dgm:prSet/>
      <dgm:spPr/>
      <dgm:t>
        <a:bodyPr/>
        <a:lstStyle/>
        <a:p>
          <a:endParaRPr lang="en-US"/>
        </a:p>
      </dgm:t>
    </dgm:pt>
    <dgm:pt modelId="{4C886080-7874-494A-BD38-A4747B9C4014}">
      <dgm:prSet/>
      <dgm:spPr/>
      <dgm:t>
        <a:bodyPr/>
        <a:lstStyle/>
        <a:p>
          <a:r>
            <a:rPr lang="en-US" baseline="0" dirty="0"/>
            <a:t>Deployment Guidance</a:t>
          </a:r>
          <a:endParaRPr lang="en-US" dirty="0"/>
        </a:p>
      </dgm:t>
    </dgm:pt>
    <dgm:pt modelId="{B99814EC-05FE-4B0E-B8FD-A713D4A67EE7}" type="parTrans" cxnId="{BB6B8DB3-BCC3-4B70-8C1C-109611638BD9}">
      <dgm:prSet/>
      <dgm:spPr/>
      <dgm:t>
        <a:bodyPr/>
        <a:lstStyle/>
        <a:p>
          <a:endParaRPr lang="en-US"/>
        </a:p>
      </dgm:t>
    </dgm:pt>
    <dgm:pt modelId="{2C0E461B-97E3-4012-B495-12ABE7E9A9ED}" type="sibTrans" cxnId="{BB6B8DB3-BCC3-4B70-8C1C-109611638BD9}">
      <dgm:prSet/>
      <dgm:spPr/>
      <dgm:t>
        <a:bodyPr/>
        <a:lstStyle/>
        <a:p>
          <a:endParaRPr lang="en-US"/>
        </a:p>
      </dgm:t>
    </dgm:pt>
    <dgm:pt modelId="{44208326-A2A0-4BD8-B878-CFBA85A46969}">
      <dgm:prSet/>
      <dgm:spPr/>
      <dgm:t>
        <a:bodyPr/>
        <a:lstStyle/>
        <a:p>
          <a:r>
            <a:rPr lang="en-US" baseline="0" dirty="0"/>
            <a:t>Minimum 8 CPUs, 64Gb RAM, 100Gb Disk, 24 disks</a:t>
          </a:r>
          <a:endParaRPr lang="en-US" dirty="0"/>
        </a:p>
      </dgm:t>
    </dgm:pt>
    <dgm:pt modelId="{96308A91-D5F4-4934-8D8E-A83039E8448D}" type="parTrans" cxnId="{DCDC947C-70B7-4EF1-89C0-766C815E5D50}">
      <dgm:prSet/>
      <dgm:spPr/>
      <dgm:t>
        <a:bodyPr/>
        <a:lstStyle/>
        <a:p>
          <a:endParaRPr lang="en-US"/>
        </a:p>
      </dgm:t>
    </dgm:pt>
    <dgm:pt modelId="{A8EA668F-E6AA-44E5-9360-9BEA74AD89E0}" type="sibTrans" cxnId="{DCDC947C-70B7-4EF1-89C0-766C815E5D50}">
      <dgm:prSet/>
      <dgm:spPr/>
      <dgm:t>
        <a:bodyPr/>
        <a:lstStyle/>
        <a:p>
          <a:endParaRPr lang="en-US"/>
        </a:p>
      </dgm:t>
    </dgm:pt>
    <dgm:pt modelId="{237878B4-F439-4812-8BC5-78550575F22A}">
      <dgm:prSet/>
      <dgm:spPr/>
      <dgm:t>
        <a:bodyPr/>
        <a:lstStyle/>
        <a:p>
          <a:r>
            <a:rPr lang="en-US" baseline="0" dirty="0"/>
            <a:t>Offline supported</a:t>
          </a:r>
          <a:endParaRPr lang="en-US" dirty="0"/>
        </a:p>
      </dgm:t>
    </dgm:pt>
    <dgm:pt modelId="{48FE3F2B-3454-48EA-A698-FCB5789CB1D3}" type="parTrans" cxnId="{F615D5AC-7051-40B1-AF5D-456E2AB41A9F}">
      <dgm:prSet/>
      <dgm:spPr/>
      <dgm:t>
        <a:bodyPr/>
        <a:lstStyle/>
        <a:p>
          <a:endParaRPr lang="en-US"/>
        </a:p>
      </dgm:t>
    </dgm:pt>
    <dgm:pt modelId="{7DDE49D8-85C5-484E-9989-024CC54088C1}" type="sibTrans" cxnId="{F615D5AC-7051-40B1-AF5D-456E2AB41A9F}">
      <dgm:prSet/>
      <dgm:spPr/>
      <dgm:t>
        <a:bodyPr/>
        <a:lstStyle/>
        <a:p>
          <a:endParaRPr lang="en-US"/>
        </a:p>
      </dgm:t>
    </dgm:pt>
    <dgm:pt modelId="{E5DD6E4B-7E0D-491D-99F7-323C645C27DD}" type="pres">
      <dgm:prSet presAssocID="{722360DD-CC73-43CF-B320-292C6F266197}" presName="linear" presStyleCnt="0">
        <dgm:presLayoutVars>
          <dgm:animLvl val="lvl"/>
          <dgm:resizeHandles val="exact"/>
        </dgm:presLayoutVars>
      </dgm:prSet>
      <dgm:spPr/>
    </dgm:pt>
    <dgm:pt modelId="{DE6B8829-746A-4725-B040-D2DA8B2D1729}" type="pres">
      <dgm:prSet presAssocID="{19241EB5-144A-4723-8AAE-992EC9BA411D}" presName="parentText" presStyleLbl="node1" presStyleIdx="0" presStyleCnt="4">
        <dgm:presLayoutVars>
          <dgm:chMax val="0"/>
          <dgm:bulletEnabled val="1"/>
        </dgm:presLayoutVars>
      </dgm:prSet>
      <dgm:spPr/>
    </dgm:pt>
    <dgm:pt modelId="{D80F1D93-D998-4B36-BD0B-7ECAC100BEE5}" type="pres">
      <dgm:prSet presAssocID="{19241EB5-144A-4723-8AAE-992EC9BA411D}" presName="childText" presStyleLbl="revTx" presStyleIdx="0" presStyleCnt="4">
        <dgm:presLayoutVars>
          <dgm:bulletEnabled val="1"/>
        </dgm:presLayoutVars>
      </dgm:prSet>
      <dgm:spPr/>
    </dgm:pt>
    <dgm:pt modelId="{1022A379-E353-4840-9261-165E17633F80}" type="pres">
      <dgm:prSet presAssocID="{94FCEA6C-9D87-493C-B023-EB54AC5168F2}" presName="parentText" presStyleLbl="node1" presStyleIdx="1" presStyleCnt="4">
        <dgm:presLayoutVars>
          <dgm:chMax val="0"/>
          <dgm:bulletEnabled val="1"/>
        </dgm:presLayoutVars>
      </dgm:prSet>
      <dgm:spPr/>
    </dgm:pt>
    <dgm:pt modelId="{23044B51-64B8-419A-99E3-DD86EE23155B}" type="pres">
      <dgm:prSet presAssocID="{94FCEA6C-9D87-493C-B023-EB54AC5168F2}" presName="childText" presStyleLbl="revTx" presStyleIdx="1" presStyleCnt="4">
        <dgm:presLayoutVars>
          <dgm:bulletEnabled val="1"/>
        </dgm:presLayoutVars>
      </dgm:prSet>
      <dgm:spPr/>
    </dgm:pt>
    <dgm:pt modelId="{63451CEA-741E-42CC-BFC0-7F4FE88A0591}" type="pres">
      <dgm:prSet presAssocID="{B657DE4F-D31E-4680-A08E-D77A3E4832DC}" presName="parentText" presStyleLbl="node1" presStyleIdx="2" presStyleCnt="4">
        <dgm:presLayoutVars>
          <dgm:chMax val="0"/>
          <dgm:bulletEnabled val="1"/>
        </dgm:presLayoutVars>
      </dgm:prSet>
      <dgm:spPr/>
    </dgm:pt>
    <dgm:pt modelId="{D884139C-F3F9-4F7C-9397-3E74228236FC}" type="pres">
      <dgm:prSet presAssocID="{B657DE4F-D31E-4680-A08E-D77A3E4832DC}" presName="childText" presStyleLbl="revTx" presStyleIdx="2" presStyleCnt="4">
        <dgm:presLayoutVars>
          <dgm:bulletEnabled val="1"/>
        </dgm:presLayoutVars>
      </dgm:prSet>
      <dgm:spPr/>
    </dgm:pt>
    <dgm:pt modelId="{D1A7C028-9715-446A-82BC-16BFFD65426E}" type="pres">
      <dgm:prSet presAssocID="{4C886080-7874-494A-BD38-A4747B9C4014}" presName="parentText" presStyleLbl="node1" presStyleIdx="3" presStyleCnt="4">
        <dgm:presLayoutVars>
          <dgm:chMax val="0"/>
          <dgm:bulletEnabled val="1"/>
        </dgm:presLayoutVars>
      </dgm:prSet>
      <dgm:spPr/>
    </dgm:pt>
    <dgm:pt modelId="{EEE65D60-7CA9-48A7-A2CB-82A75F83C89F}" type="pres">
      <dgm:prSet presAssocID="{4C886080-7874-494A-BD38-A4747B9C4014}" presName="childText" presStyleLbl="revTx" presStyleIdx="3" presStyleCnt="4">
        <dgm:presLayoutVars>
          <dgm:bulletEnabled val="1"/>
        </dgm:presLayoutVars>
      </dgm:prSet>
      <dgm:spPr/>
    </dgm:pt>
  </dgm:ptLst>
  <dgm:cxnLst>
    <dgm:cxn modelId="{D1AA1304-6F31-4777-A7C4-8954DC6FD1CE}" srcId="{B657DE4F-D31E-4680-A08E-D77A3E4832DC}" destId="{EFFA4805-EDBA-4B86-AE57-278881331AAE}" srcOrd="0" destOrd="0" parTransId="{5587887B-EEA7-4640-A445-F1FE7DE28B44}" sibTransId="{8741EEFF-072C-4335-B352-D651386C8FDD}"/>
    <dgm:cxn modelId="{B1FB0E0B-D82E-4537-B910-A8D4A2F032FE}" srcId="{722360DD-CC73-43CF-B320-292C6F266197}" destId="{19241EB5-144A-4723-8AAE-992EC9BA411D}" srcOrd="0" destOrd="0" parTransId="{C46D4065-9E82-44C3-9CDA-C0A2D971D994}" sibTransId="{7BFAB567-533D-4D72-8C87-3EA051E4E245}"/>
    <dgm:cxn modelId="{41C80F1F-033A-4A72-9EF5-7F1D229E265B}" type="presOf" srcId="{44208326-A2A0-4BD8-B878-CFBA85A46969}" destId="{EEE65D60-7CA9-48A7-A2CB-82A75F83C89F}" srcOrd="0" destOrd="0" presId="urn:microsoft.com/office/officeart/2005/8/layout/vList2"/>
    <dgm:cxn modelId="{06A4C32A-8845-412B-9013-7DAAAE70D06D}" type="presOf" srcId="{4C886080-7874-494A-BD38-A4747B9C4014}" destId="{D1A7C028-9715-446A-82BC-16BFFD65426E}" srcOrd="0" destOrd="0" presId="urn:microsoft.com/office/officeart/2005/8/layout/vList2"/>
    <dgm:cxn modelId="{63AEDF3F-CBBC-48E8-AA05-29A5C751B5A4}" type="presOf" srcId="{94FCEA6C-9D87-493C-B023-EB54AC5168F2}" destId="{1022A379-E353-4840-9261-165E17633F80}" srcOrd="0" destOrd="0" presId="urn:microsoft.com/office/officeart/2005/8/layout/vList2"/>
    <dgm:cxn modelId="{A09B5E6E-8A90-431E-8EED-B26CCFB2E5E9}" srcId="{94FCEA6C-9D87-493C-B023-EB54AC5168F2}" destId="{AAA7B244-6EE8-4814-A250-60725B8D55C0}" srcOrd="1" destOrd="0" parTransId="{08C17FC9-564F-4796-87D7-BC0A8F6A6C36}" sibTransId="{B359625A-BDF6-4639-B050-FD15DBE0DAF5}"/>
    <dgm:cxn modelId="{B6C3C450-6AA7-4CA9-BD9C-3371581C5C07}" type="presOf" srcId="{AAA7B244-6EE8-4814-A250-60725B8D55C0}" destId="{23044B51-64B8-419A-99E3-DD86EE23155B}" srcOrd="0" destOrd="2" presId="urn:microsoft.com/office/officeart/2005/8/layout/vList2"/>
    <dgm:cxn modelId="{FAAD7F51-A55B-4B98-A759-3C8233F42339}" type="presOf" srcId="{64E540A5-BB5B-49CB-830B-7A7E0A06965E}" destId="{23044B51-64B8-419A-99E3-DD86EE23155B}" srcOrd="0" destOrd="1" presId="urn:microsoft.com/office/officeart/2005/8/layout/vList2"/>
    <dgm:cxn modelId="{29CE2F74-0754-4216-ACDA-64B7E37CA50F}" srcId="{19241EB5-144A-4723-8AAE-992EC9BA411D}" destId="{A95FBBA7-9EB5-46F6-8D81-C58EF0B56E8B}" srcOrd="1" destOrd="0" parTransId="{9660B07A-B1FD-48C5-902E-957EE216728B}" sibTransId="{E051DF28-2EFB-4072-B35D-BD370EC4481F}"/>
    <dgm:cxn modelId="{845CDB57-5C6E-4671-80D2-E1AB0592DAC8}" type="presOf" srcId="{19241EB5-144A-4723-8AAE-992EC9BA411D}" destId="{DE6B8829-746A-4725-B040-D2DA8B2D1729}" srcOrd="0" destOrd="0" presId="urn:microsoft.com/office/officeart/2005/8/layout/vList2"/>
    <dgm:cxn modelId="{DCDC947C-70B7-4EF1-89C0-766C815E5D50}" srcId="{4C886080-7874-494A-BD38-A4747B9C4014}" destId="{44208326-A2A0-4BD8-B878-CFBA85A46969}" srcOrd="0" destOrd="0" parTransId="{96308A91-D5F4-4934-8D8E-A83039E8448D}" sibTransId="{A8EA668F-E6AA-44E5-9360-9BEA74AD89E0}"/>
    <dgm:cxn modelId="{775F528A-7EF7-4DF3-91AF-19B23384CBAE}" srcId="{19241EB5-144A-4723-8AAE-992EC9BA411D}" destId="{634FA789-EB41-449F-9FF2-7E676A65640F}" srcOrd="0" destOrd="0" parTransId="{E0B45860-A882-4C52-892B-6EADD55C2BAC}" sibTransId="{1BFC90E5-25A6-4398-BAB8-DCC5569897B3}"/>
    <dgm:cxn modelId="{F615D5AC-7051-40B1-AF5D-456E2AB41A9F}" srcId="{4C886080-7874-494A-BD38-A4747B9C4014}" destId="{237878B4-F439-4812-8BC5-78550575F22A}" srcOrd="1" destOrd="0" parTransId="{48FE3F2B-3454-48EA-A698-FCB5789CB1D3}" sibTransId="{7DDE49D8-85C5-484E-9989-024CC54088C1}"/>
    <dgm:cxn modelId="{005300AE-A0D3-44A5-B15A-B8978A3AF3C1}" srcId="{B657DE4F-D31E-4680-A08E-D77A3E4832DC}" destId="{B7E7D9AF-FE91-45C3-8E78-67C220736BFB}" srcOrd="1" destOrd="0" parTransId="{C702697C-B61F-42F4-9E80-59925FC013B2}" sibTransId="{F723333D-2285-49EE-A146-BC9944107365}"/>
    <dgm:cxn modelId="{348AEDB0-5230-4CBD-9217-3E07FA0CD337}" srcId="{C6F4EC71-1440-49BE-850F-E358DA3E4933}" destId="{64E540A5-BB5B-49CB-830B-7A7E0A06965E}" srcOrd="0" destOrd="0" parTransId="{8EB5E238-0997-4302-9BD2-B87AD1C34503}" sibTransId="{0505B9B1-F370-4915-91D1-1FF9864D0095}"/>
    <dgm:cxn modelId="{BB6B8DB3-BCC3-4B70-8C1C-109611638BD9}" srcId="{722360DD-CC73-43CF-B320-292C6F266197}" destId="{4C886080-7874-494A-BD38-A4747B9C4014}" srcOrd="3" destOrd="0" parTransId="{B99814EC-05FE-4B0E-B8FD-A713D4A67EE7}" sibTransId="{2C0E461B-97E3-4012-B495-12ABE7E9A9ED}"/>
    <dgm:cxn modelId="{3921B0C7-EADD-4670-B3FE-6066CE08EF3A}" srcId="{722360DD-CC73-43CF-B320-292C6F266197}" destId="{B657DE4F-D31E-4680-A08E-D77A3E4832DC}" srcOrd="2" destOrd="0" parTransId="{37400931-330A-4DD8-9A65-F003AEB93C05}" sibTransId="{6773C389-A082-4833-96D1-940DA4774475}"/>
    <dgm:cxn modelId="{335D69CE-2711-46AD-B94F-6C8EE9613FE3}" type="presOf" srcId="{B7E7D9AF-FE91-45C3-8E78-67C220736BFB}" destId="{D884139C-F3F9-4F7C-9397-3E74228236FC}" srcOrd="0" destOrd="1" presId="urn:microsoft.com/office/officeart/2005/8/layout/vList2"/>
    <dgm:cxn modelId="{7EE8C2D9-B77C-4EE4-8A72-7A458A79D563}" type="presOf" srcId="{A95FBBA7-9EB5-46F6-8D81-C58EF0B56E8B}" destId="{D80F1D93-D998-4B36-BD0B-7ECAC100BEE5}" srcOrd="0" destOrd="1" presId="urn:microsoft.com/office/officeart/2005/8/layout/vList2"/>
    <dgm:cxn modelId="{E52309E3-ABA8-48D7-91C7-025327876AFA}" type="presOf" srcId="{B657DE4F-D31E-4680-A08E-D77A3E4832DC}" destId="{63451CEA-741E-42CC-BFC0-7F4FE88A0591}" srcOrd="0" destOrd="0" presId="urn:microsoft.com/office/officeart/2005/8/layout/vList2"/>
    <dgm:cxn modelId="{1389F3E4-4231-4D57-BCD9-8BA54E4F77B4}" type="presOf" srcId="{EFFA4805-EDBA-4B86-AE57-278881331AAE}" destId="{D884139C-F3F9-4F7C-9397-3E74228236FC}" srcOrd="0" destOrd="0" presId="urn:microsoft.com/office/officeart/2005/8/layout/vList2"/>
    <dgm:cxn modelId="{C304C5E5-92D5-4210-90F5-765A50547D23}" type="presOf" srcId="{237878B4-F439-4812-8BC5-78550575F22A}" destId="{EEE65D60-7CA9-48A7-A2CB-82A75F83C89F}" srcOrd="0" destOrd="1" presId="urn:microsoft.com/office/officeart/2005/8/layout/vList2"/>
    <dgm:cxn modelId="{5749EAEA-509A-487D-9347-DF050B8C00E8}" type="presOf" srcId="{634FA789-EB41-449F-9FF2-7E676A65640F}" destId="{D80F1D93-D998-4B36-BD0B-7ECAC100BEE5}" srcOrd="0" destOrd="0" presId="urn:microsoft.com/office/officeart/2005/8/layout/vList2"/>
    <dgm:cxn modelId="{3D7778F6-D8D3-4BDA-9F07-41B34239DD3A}" srcId="{722360DD-CC73-43CF-B320-292C6F266197}" destId="{94FCEA6C-9D87-493C-B023-EB54AC5168F2}" srcOrd="1" destOrd="0" parTransId="{1BB9C1D7-F709-4DAD-81D3-3524A50138F8}" sibTransId="{28531E57-B7D9-475D-9246-D7158B83B065}"/>
    <dgm:cxn modelId="{02EB91F9-1972-4E76-9A21-5EA03B27BD9C}" type="presOf" srcId="{722360DD-CC73-43CF-B320-292C6F266197}" destId="{E5DD6E4B-7E0D-491D-99F7-323C645C27DD}" srcOrd="0" destOrd="0" presId="urn:microsoft.com/office/officeart/2005/8/layout/vList2"/>
    <dgm:cxn modelId="{3C61EAFE-B2C6-4A89-ACAF-2A2445ADAAF0}" type="presOf" srcId="{C6F4EC71-1440-49BE-850F-E358DA3E4933}" destId="{23044B51-64B8-419A-99E3-DD86EE23155B}" srcOrd="0" destOrd="0" presId="urn:microsoft.com/office/officeart/2005/8/layout/vList2"/>
    <dgm:cxn modelId="{017366FF-1C21-4FE7-912B-E7DD760C7FED}" srcId="{94FCEA6C-9D87-493C-B023-EB54AC5168F2}" destId="{C6F4EC71-1440-49BE-850F-E358DA3E4933}" srcOrd="0" destOrd="0" parTransId="{B766F385-65DD-4773-AD72-2CA506A8347C}" sibTransId="{8C017F49-2E3A-4512-9893-F792F30AC72B}"/>
    <dgm:cxn modelId="{6C428CD7-A3BA-43F0-B5FC-8C3D0934D164}" type="presParOf" srcId="{E5DD6E4B-7E0D-491D-99F7-323C645C27DD}" destId="{DE6B8829-746A-4725-B040-D2DA8B2D1729}" srcOrd="0" destOrd="0" presId="urn:microsoft.com/office/officeart/2005/8/layout/vList2"/>
    <dgm:cxn modelId="{2CE6242B-968B-4673-802A-17E6F659AFB5}" type="presParOf" srcId="{E5DD6E4B-7E0D-491D-99F7-323C645C27DD}" destId="{D80F1D93-D998-4B36-BD0B-7ECAC100BEE5}" srcOrd="1" destOrd="0" presId="urn:microsoft.com/office/officeart/2005/8/layout/vList2"/>
    <dgm:cxn modelId="{5D9F1116-2C00-4146-9A6A-EC6A455688FE}" type="presParOf" srcId="{E5DD6E4B-7E0D-491D-99F7-323C645C27DD}" destId="{1022A379-E353-4840-9261-165E17633F80}" srcOrd="2" destOrd="0" presId="urn:microsoft.com/office/officeart/2005/8/layout/vList2"/>
    <dgm:cxn modelId="{EA26D871-6388-4648-8365-0F6C40D8FE47}" type="presParOf" srcId="{E5DD6E4B-7E0D-491D-99F7-323C645C27DD}" destId="{23044B51-64B8-419A-99E3-DD86EE23155B}" srcOrd="3" destOrd="0" presId="urn:microsoft.com/office/officeart/2005/8/layout/vList2"/>
    <dgm:cxn modelId="{F45C43DF-6D02-4B71-B99B-61AB95C9A9B8}" type="presParOf" srcId="{E5DD6E4B-7E0D-491D-99F7-323C645C27DD}" destId="{63451CEA-741E-42CC-BFC0-7F4FE88A0591}" srcOrd="4" destOrd="0" presId="urn:microsoft.com/office/officeart/2005/8/layout/vList2"/>
    <dgm:cxn modelId="{AD656229-5960-4F73-8194-A6473251AE01}" type="presParOf" srcId="{E5DD6E4B-7E0D-491D-99F7-323C645C27DD}" destId="{D884139C-F3F9-4F7C-9397-3E74228236FC}" srcOrd="5" destOrd="0" presId="urn:microsoft.com/office/officeart/2005/8/layout/vList2"/>
    <dgm:cxn modelId="{6F64C4A8-7EC0-4D2F-AA9A-F08B8C6FD3DA}" type="presParOf" srcId="{E5DD6E4B-7E0D-491D-99F7-323C645C27DD}" destId="{D1A7C028-9715-446A-82BC-16BFFD65426E}" srcOrd="6" destOrd="0" presId="urn:microsoft.com/office/officeart/2005/8/layout/vList2"/>
    <dgm:cxn modelId="{409F088E-46B2-4A73-B560-4FF827E71FA8}" type="presParOf" srcId="{E5DD6E4B-7E0D-491D-99F7-323C645C27DD}" destId="{EEE65D60-7CA9-48A7-A2CB-82A75F83C89F}" srcOrd="7"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BCBE29EE-1D4E-4D0C-8DD1-23BDF7F502A0}"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7B1364BF-1D30-4F9E-9E11-D23890D08342}">
      <dgm:prSet/>
      <dgm:spPr/>
      <dgm:t>
        <a:bodyPr/>
        <a:lstStyle/>
        <a:p>
          <a:r>
            <a:rPr lang="en-US" baseline="0" dirty="0"/>
            <a:t>sql-server-master</a:t>
          </a:r>
          <a:endParaRPr lang="en-US" dirty="0"/>
        </a:p>
      </dgm:t>
    </dgm:pt>
    <dgm:pt modelId="{A8116378-4485-485C-AB93-36122417A3EC}" type="parTrans" cxnId="{EAC44C7F-8EF9-4F83-B562-52489EF61835}">
      <dgm:prSet/>
      <dgm:spPr/>
      <dgm:t>
        <a:bodyPr/>
        <a:lstStyle/>
        <a:p>
          <a:endParaRPr lang="en-US"/>
        </a:p>
      </dgm:t>
    </dgm:pt>
    <dgm:pt modelId="{C5FE7BF8-A89A-4F8E-B562-46BB2882E4FE}" type="sibTrans" cxnId="{EAC44C7F-8EF9-4F83-B562-52489EF61835}">
      <dgm:prSet/>
      <dgm:spPr/>
      <dgm:t>
        <a:bodyPr/>
        <a:lstStyle/>
        <a:p>
          <a:endParaRPr lang="en-US"/>
        </a:p>
      </dgm:t>
    </dgm:pt>
    <dgm:pt modelId="{642FC679-8C5F-4216-8E52-F9A92FF9C3AD}">
      <dgm:prSet/>
      <dgm:spPr/>
      <dgm:t>
        <a:bodyPr/>
        <a:lstStyle/>
        <a:p>
          <a:r>
            <a:rPr lang="en-US" baseline="0" dirty="0"/>
            <a:t>SQL Server Master Instance</a:t>
          </a:r>
          <a:endParaRPr lang="en-US" dirty="0"/>
        </a:p>
      </dgm:t>
    </dgm:pt>
    <dgm:pt modelId="{17B5BE0D-2674-46FC-AF64-52796AA031F1}" type="parTrans" cxnId="{EFF4CC4A-0C0E-4466-B9F5-23213C195DF2}">
      <dgm:prSet/>
      <dgm:spPr/>
      <dgm:t>
        <a:bodyPr/>
        <a:lstStyle/>
        <a:p>
          <a:endParaRPr lang="en-US"/>
        </a:p>
      </dgm:t>
    </dgm:pt>
    <dgm:pt modelId="{93221925-93F6-4205-B290-A7433796D9C5}" type="sibTrans" cxnId="{EFF4CC4A-0C0E-4466-B9F5-23213C195DF2}">
      <dgm:prSet/>
      <dgm:spPr/>
      <dgm:t>
        <a:bodyPr/>
        <a:lstStyle/>
        <a:p>
          <a:endParaRPr lang="en-US"/>
        </a:p>
      </dgm:t>
    </dgm:pt>
    <dgm:pt modelId="{D5A3F120-E253-481E-8C68-59076A0BF37B}">
      <dgm:prSet/>
      <dgm:spPr/>
      <dgm:t>
        <a:bodyPr/>
        <a:lstStyle/>
        <a:p>
          <a:r>
            <a:rPr lang="en-US" baseline="0" dirty="0"/>
            <a:t>gateway</a:t>
          </a:r>
          <a:endParaRPr lang="en-US" dirty="0"/>
        </a:p>
      </dgm:t>
    </dgm:pt>
    <dgm:pt modelId="{021286F9-3411-441B-9988-D38832F86545}" type="parTrans" cxnId="{48CEFF63-6EB6-4277-AA75-5676E23B5AFF}">
      <dgm:prSet/>
      <dgm:spPr/>
      <dgm:t>
        <a:bodyPr/>
        <a:lstStyle/>
        <a:p>
          <a:endParaRPr lang="en-US"/>
        </a:p>
      </dgm:t>
    </dgm:pt>
    <dgm:pt modelId="{B5C3DEFC-BD78-41A4-AFD1-AF14A918E1D8}" type="sibTrans" cxnId="{48CEFF63-6EB6-4277-AA75-5676E23B5AFF}">
      <dgm:prSet/>
      <dgm:spPr/>
      <dgm:t>
        <a:bodyPr/>
        <a:lstStyle/>
        <a:p>
          <a:endParaRPr lang="en-US"/>
        </a:p>
      </dgm:t>
    </dgm:pt>
    <dgm:pt modelId="{76B22489-85BD-4EA6-B764-9EBDD2D42A54}">
      <dgm:prSet/>
      <dgm:spPr/>
      <dgm:t>
        <a:bodyPr/>
        <a:lstStyle/>
        <a:p>
          <a:r>
            <a:rPr lang="en-US" baseline="0" dirty="0"/>
            <a:t>Gateway to access HDFS files, Spark</a:t>
          </a:r>
          <a:endParaRPr lang="en-US" dirty="0"/>
        </a:p>
      </dgm:t>
    </dgm:pt>
    <dgm:pt modelId="{070C91C3-77B2-4769-8592-E24A815E958B}" type="parTrans" cxnId="{990EEAB9-049B-4935-A12D-B7A9C08CFC7A}">
      <dgm:prSet/>
      <dgm:spPr/>
      <dgm:t>
        <a:bodyPr/>
        <a:lstStyle/>
        <a:p>
          <a:endParaRPr lang="en-US"/>
        </a:p>
      </dgm:t>
    </dgm:pt>
    <dgm:pt modelId="{3651EF55-27F5-45B8-AA20-44F6DFCA5558}" type="sibTrans" cxnId="{990EEAB9-049B-4935-A12D-B7A9C08CFC7A}">
      <dgm:prSet/>
      <dgm:spPr/>
      <dgm:t>
        <a:bodyPr/>
        <a:lstStyle/>
        <a:p>
          <a:endParaRPr lang="en-US"/>
        </a:p>
      </dgm:t>
    </dgm:pt>
    <dgm:pt modelId="{67EE9C37-13A6-4A1E-B0B3-43028BE0E137}">
      <dgm:prSet/>
      <dgm:spPr/>
      <dgm:t>
        <a:bodyPr/>
        <a:lstStyle/>
        <a:p>
          <a:r>
            <a:rPr lang="en-US" baseline="0" dirty="0"/>
            <a:t>webhdfs</a:t>
          </a:r>
          <a:endParaRPr lang="en-US" dirty="0"/>
        </a:p>
      </dgm:t>
    </dgm:pt>
    <dgm:pt modelId="{43400AD6-9980-41BD-9454-709D2399C34E}" type="parTrans" cxnId="{48748947-0E5B-46D8-8104-D53681AE3945}">
      <dgm:prSet/>
      <dgm:spPr/>
      <dgm:t>
        <a:bodyPr/>
        <a:lstStyle/>
        <a:p>
          <a:endParaRPr lang="en-US"/>
        </a:p>
      </dgm:t>
    </dgm:pt>
    <dgm:pt modelId="{85EA652C-E019-4EFC-9ED1-F1CBD1C0AF0A}" type="sibTrans" cxnId="{48748947-0E5B-46D8-8104-D53681AE3945}">
      <dgm:prSet/>
      <dgm:spPr/>
      <dgm:t>
        <a:bodyPr/>
        <a:lstStyle/>
        <a:p>
          <a:endParaRPr lang="en-US"/>
        </a:p>
      </dgm:t>
    </dgm:pt>
    <dgm:pt modelId="{FA271040-CC4F-40E3-99E2-6112CD8485D5}">
      <dgm:prSet/>
      <dgm:spPr/>
      <dgm:t>
        <a:bodyPr/>
        <a:lstStyle/>
        <a:p>
          <a:r>
            <a:rPr lang="en-US" baseline="0" dirty="0"/>
            <a:t>HDFS File System Proxy</a:t>
          </a:r>
          <a:endParaRPr lang="en-US" dirty="0"/>
        </a:p>
      </dgm:t>
    </dgm:pt>
    <dgm:pt modelId="{6D17F832-5E0B-4126-90CF-5FDC503FC083}" type="parTrans" cxnId="{08B1D0A6-0ABD-4729-ADB5-F5C0DE7B5E71}">
      <dgm:prSet/>
      <dgm:spPr/>
      <dgm:t>
        <a:bodyPr/>
        <a:lstStyle/>
        <a:p>
          <a:endParaRPr lang="en-US"/>
        </a:p>
      </dgm:t>
    </dgm:pt>
    <dgm:pt modelId="{2F5DA3A2-50A5-48E5-B0AE-F5D536E5F36D}" type="sibTrans" cxnId="{08B1D0A6-0ABD-4729-ADB5-F5C0DE7B5E71}">
      <dgm:prSet/>
      <dgm:spPr/>
      <dgm:t>
        <a:bodyPr/>
        <a:lstStyle/>
        <a:p>
          <a:endParaRPr lang="en-US"/>
        </a:p>
      </dgm:t>
    </dgm:pt>
    <dgm:pt modelId="{CB77720D-3EB6-491F-9132-BE7FD6B6E716}">
      <dgm:prSet/>
      <dgm:spPr/>
      <dgm:t>
        <a:bodyPr/>
        <a:lstStyle/>
        <a:p>
          <a:r>
            <a:rPr lang="en-US" baseline="0" dirty="0"/>
            <a:t>livy</a:t>
          </a:r>
          <a:endParaRPr lang="en-US" dirty="0"/>
        </a:p>
      </dgm:t>
    </dgm:pt>
    <dgm:pt modelId="{DF53BA3C-26AD-4C11-8555-D7FB82B2D3E9}" type="parTrans" cxnId="{11403E2A-2FF8-4FBB-A747-C9CD08D23720}">
      <dgm:prSet/>
      <dgm:spPr/>
      <dgm:t>
        <a:bodyPr/>
        <a:lstStyle/>
        <a:p>
          <a:endParaRPr lang="en-US"/>
        </a:p>
      </dgm:t>
    </dgm:pt>
    <dgm:pt modelId="{D4A2C4A7-B594-4DB5-88E0-30750B978FB6}" type="sibTrans" cxnId="{11403E2A-2FF8-4FBB-A747-C9CD08D23720}">
      <dgm:prSet/>
      <dgm:spPr/>
      <dgm:t>
        <a:bodyPr/>
        <a:lstStyle/>
        <a:p>
          <a:endParaRPr lang="en-US"/>
        </a:p>
      </dgm:t>
    </dgm:pt>
    <dgm:pt modelId="{E30A99FD-94F4-4D63-8060-E8520179C049}">
      <dgm:prSet/>
      <dgm:spPr/>
      <dgm:t>
        <a:bodyPr/>
        <a:lstStyle/>
        <a:p>
          <a:r>
            <a:rPr lang="en-US" baseline="0" dirty="0"/>
            <a:t>Proxy for running Spark statements, jobs, applications</a:t>
          </a:r>
          <a:endParaRPr lang="en-US" dirty="0"/>
        </a:p>
      </dgm:t>
    </dgm:pt>
    <dgm:pt modelId="{FA3B1706-047B-492A-BE7C-C5559F0DD10A}" type="parTrans" cxnId="{76D39696-7EEE-4B6B-B7DA-3EA927802DD0}">
      <dgm:prSet/>
      <dgm:spPr/>
      <dgm:t>
        <a:bodyPr/>
        <a:lstStyle/>
        <a:p>
          <a:endParaRPr lang="en-US"/>
        </a:p>
      </dgm:t>
    </dgm:pt>
    <dgm:pt modelId="{5BBFE16B-D568-4091-8A7C-156CF64EA3BB}" type="sibTrans" cxnId="{76D39696-7EEE-4B6B-B7DA-3EA927802DD0}">
      <dgm:prSet/>
      <dgm:spPr/>
      <dgm:t>
        <a:bodyPr/>
        <a:lstStyle/>
        <a:p>
          <a:endParaRPr lang="en-US"/>
        </a:p>
      </dgm:t>
    </dgm:pt>
    <dgm:pt modelId="{1D5DA753-2E43-4F56-9B86-72B566A49C8B}">
      <dgm:prSet/>
      <dgm:spPr/>
      <dgm:t>
        <a:bodyPr/>
        <a:lstStyle/>
        <a:p>
          <a:r>
            <a:rPr lang="en-US" dirty="0"/>
            <a:t>app-proxy</a:t>
          </a:r>
        </a:p>
      </dgm:t>
    </dgm:pt>
    <dgm:pt modelId="{E3795691-F2F2-46EE-9FC1-9A4A40A338CF}" type="parTrans" cxnId="{1A81ED08-E6D7-4D62-B137-420E45A44728}">
      <dgm:prSet/>
      <dgm:spPr/>
      <dgm:t>
        <a:bodyPr/>
        <a:lstStyle/>
        <a:p>
          <a:endParaRPr lang="en-US"/>
        </a:p>
      </dgm:t>
    </dgm:pt>
    <dgm:pt modelId="{5E001409-ED2F-44EE-8ADB-DF61ACCC36FA}" type="sibTrans" cxnId="{1A81ED08-E6D7-4D62-B137-420E45A44728}">
      <dgm:prSet/>
      <dgm:spPr/>
      <dgm:t>
        <a:bodyPr/>
        <a:lstStyle/>
        <a:p>
          <a:endParaRPr lang="en-US"/>
        </a:p>
      </dgm:t>
    </dgm:pt>
    <dgm:pt modelId="{94497983-25C9-425C-BF80-460045523149}">
      <dgm:prSet/>
      <dgm:spPr/>
      <dgm:t>
        <a:bodyPr/>
        <a:lstStyle/>
        <a:p>
          <a:r>
            <a:rPr lang="en-US" dirty="0"/>
            <a:t>Application Proxy</a:t>
          </a:r>
        </a:p>
      </dgm:t>
    </dgm:pt>
    <dgm:pt modelId="{0C2F274A-EB5E-4A1C-9CA7-87E8C489BBAB}" type="parTrans" cxnId="{B22F1529-BAC9-4BA6-A129-864DE38ABE35}">
      <dgm:prSet/>
      <dgm:spPr/>
      <dgm:t>
        <a:bodyPr/>
        <a:lstStyle/>
        <a:p>
          <a:endParaRPr lang="en-US"/>
        </a:p>
      </dgm:t>
    </dgm:pt>
    <dgm:pt modelId="{7C3EAF68-FBE6-478D-A7A9-7F47B960F92B}" type="sibTrans" cxnId="{B22F1529-BAC9-4BA6-A129-864DE38ABE35}">
      <dgm:prSet/>
      <dgm:spPr/>
      <dgm:t>
        <a:bodyPr/>
        <a:lstStyle/>
        <a:p>
          <a:endParaRPr lang="en-US"/>
        </a:p>
      </dgm:t>
    </dgm:pt>
    <dgm:pt modelId="{15C62D7B-8102-4FAC-A5AC-6CB974DFA348}" type="pres">
      <dgm:prSet presAssocID="{BCBE29EE-1D4E-4D0C-8DD1-23BDF7F502A0}" presName="Name0" presStyleCnt="0">
        <dgm:presLayoutVars>
          <dgm:dir/>
          <dgm:animLvl val="lvl"/>
          <dgm:resizeHandles val="exact"/>
        </dgm:presLayoutVars>
      </dgm:prSet>
      <dgm:spPr/>
    </dgm:pt>
    <dgm:pt modelId="{89408C91-6EC9-42AC-8C79-8F2DE04C5D09}" type="pres">
      <dgm:prSet presAssocID="{7B1364BF-1D30-4F9E-9E11-D23890D08342}" presName="composite" presStyleCnt="0"/>
      <dgm:spPr/>
    </dgm:pt>
    <dgm:pt modelId="{2460F0D2-1C78-4237-8C58-8552AE771D56}" type="pres">
      <dgm:prSet presAssocID="{7B1364BF-1D30-4F9E-9E11-D23890D08342}" presName="parTx" presStyleLbl="alignNode1" presStyleIdx="0" presStyleCnt="5">
        <dgm:presLayoutVars>
          <dgm:chMax val="0"/>
          <dgm:chPref val="0"/>
          <dgm:bulletEnabled val="1"/>
        </dgm:presLayoutVars>
      </dgm:prSet>
      <dgm:spPr/>
    </dgm:pt>
    <dgm:pt modelId="{1EA6B26D-217D-4C9E-A94D-A1B30E4BDE9F}" type="pres">
      <dgm:prSet presAssocID="{7B1364BF-1D30-4F9E-9E11-D23890D08342}" presName="desTx" presStyleLbl="alignAccFollowNode1" presStyleIdx="0" presStyleCnt="5">
        <dgm:presLayoutVars>
          <dgm:bulletEnabled val="1"/>
        </dgm:presLayoutVars>
      </dgm:prSet>
      <dgm:spPr/>
    </dgm:pt>
    <dgm:pt modelId="{9BB8BCBC-7A9B-4F3C-891D-89982F3D3542}" type="pres">
      <dgm:prSet presAssocID="{C5FE7BF8-A89A-4F8E-B562-46BB2882E4FE}" presName="space" presStyleCnt="0"/>
      <dgm:spPr/>
    </dgm:pt>
    <dgm:pt modelId="{242BCD8F-7489-479F-9B47-5C1168DE6B8E}" type="pres">
      <dgm:prSet presAssocID="{D5A3F120-E253-481E-8C68-59076A0BF37B}" presName="composite" presStyleCnt="0"/>
      <dgm:spPr/>
    </dgm:pt>
    <dgm:pt modelId="{587B3514-716C-4485-B845-CBEBFA47037B}" type="pres">
      <dgm:prSet presAssocID="{D5A3F120-E253-481E-8C68-59076A0BF37B}" presName="parTx" presStyleLbl="alignNode1" presStyleIdx="1" presStyleCnt="5">
        <dgm:presLayoutVars>
          <dgm:chMax val="0"/>
          <dgm:chPref val="0"/>
          <dgm:bulletEnabled val="1"/>
        </dgm:presLayoutVars>
      </dgm:prSet>
      <dgm:spPr/>
    </dgm:pt>
    <dgm:pt modelId="{F5DF685F-0FD2-4411-A048-244A141D953F}" type="pres">
      <dgm:prSet presAssocID="{D5A3F120-E253-481E-8C68-59076A0BF37B}" presName="desTx" presStyleLbl="alignAccFollowNode1" presStyleIdx="1" presStyleCnt="5">
        <dgm:presLayoutVars>
          <dgm:bulletEnabled val="1"/>
        </dgm:presLayoutVars>
      </dgm:prSet>
      <dgm:spPr/>
    </dgm:pt>
    <dgm:pt modelId="{8BEF769B-B166-43CD-9A0D-F8F4F0C56921}" type="pres">
      <dgm:prSet presAssocID="{B5C3DEFC-BD78-41A4-AFD1-AF14A918E1D8}" presName="space" presStyleCnt="0"/>
      <dgm:spPr/>
    </dgm:pt>
    <dgm:pt modelId="{6AC113B8-1C5A-4BB5-B9E6-806E2F8E341D}" type="pres">
      <dgm:prSet presAssocID="{67EE9C37-13A6-4A1E-B0B3-43028BE0E137}" presName="composite" presStyleCnt="0"/>
      <dgm:spPr/>
    </dgm:pt>
    <dgm:pt modelId="{B2A94D8B-D03F-4372-90DD-483F243FF52B}" type="pres">
      <dgm:prSet presAssocID="{67EE9C37-13A6-4A1E-B0B3-43028BE0E137}" presName="parTx" presStyleLbl="alignNode1" presStyleIdx="2" presStyleCnt="5">
        <dgm:presLayoutVars>
          <dgm:chMax val="0"/>
          <dgm:chPref val="0"/>
          <dgm:bulletEnabled val="1"/>
        </dgm:presLayoutVars>
      </dgm:prSet>
      <dgm:spPr/>
    </dgm:pt>
    <dgm:pt modelId="{01EF6754-07D5-40E5-AF45-236C8C0D3388}" type="pres">
      <dgm:prSet presAssocID="{67EE9C37-13A6-4A1E-B0B3-43028BE0E137}" presName="desTx" presStyleLbl="alignAccFollowNode1" presStyleIdx="2" presStyleCnt="5">
        <dgm:presLayoutVars>
          <dgm:bulletEnabled val="1"/>
        </dgm:presLayoutVars>
      </dgm:prSet>
      <dgm:spPr/>
    </dgm:pt>
    <dgm:pt modelId="{F12277A3-C4BC-4468-99EA-11FED08C6AF2}" type="pres">
      <dgm:prSet presAssocID="{85EA652C-E019-4EFC-9ED1-F1CBD1C0AF0A}" presName="space" presStyleCnt="0"/>
      <dgm:spPr/>
    </dgm:pt>
    <dgm:pt modelId="{9CE70747-8634-4D6C-8C9A-B4D775712549}" type="pres">
      <dgm:prSet presAssocID="{CB77720D-3EB6-491F-9132-BE7FD6B6E716}" presName="composite" presStyleCnt="0"/>
      <dgm:spPr/>
    </dgm:pt>
    <dgm:pt modelId="{74F136F3-DF89-4D33-A547-62F6FBC271CA}" type="pres">
      <dgm:prSet presAssocID="{CB77720D-3EB6-491F-9132-BE7FD6B6E716}" presName="parTx" presStyleLbl="alignNode1" presStyleIdx="3" presStyleCnt="5">
        <dgm:presLayoutVars>
          <dgm:chMax val="0"/>
          <dgm:chPref val="0"/>
          <dgm:bulletEnabled val="1"/>
        </dgm:presLayoutVars>
      </dgm:prSet>
      <dgm:spPr/>
    </dgm:pt>
    <dgm:pt modelId="{9AC11C5F-32C8-45FF-A1E7-66A91E6F5A7C}" type="pres">
      <dgm:prSet presAssocID="{CB77720D-3EB6-491F-9132-BE7FD6B6E716}" presName="desTx" presStyleLbl="alignAccFollowNode1" presStyleIdx="3" presStyleCnt="5">
        <dgm:presLayoutVars>
          <dgm:bulletEnabled val="1"/>
        </dgm:presLayoutVars>
      </dgm:prSet>
      <dgm:spPr/>
    </dgm:pt>
    <dgm:pt modelId="{5992640C-0E87-4BE8-B329-286A00189A11}" type="pres">
      <dgm:prSet presAssocID="{D4A2C4A7-B594-4DB5-88E0-30750B978FB6}" presName="space" presStyleCnt="0"/>
      <dgm:spPr/>
    </dgm:pt>
    <dgm:pt modelId="{2EA59A26-01D4-4DEF-A39A-39F1897938D8}" type="pres">
      <dgm:prSet presAssocID="{1D5DA753-2E43-4F56-9B86-72B566A49C8B}" presName="composite" presStyleCnt="0"/>
      <dgm:spPr/>
    </dgm:pt>
    <dgm:pt modelId="{21892D4F-6AC5-4861-8DC4-CA21A226A524}" type="pres">
      <dgm:prSet presAssocID="{1D5DA753-2E43-4F56-9B86-72B566A49C8B}" presName="parTx" presStyleLbl="alignNode1" presStyleIdx="4" presStyleCnt="5">
        <dgm:presLayoutVars>
          <dgm:chMax val="0"/>
          <dgm:chPref val="0"/>
          <dgm:bulletEnabled val="1"/>
        </dgm:presLayoutVars>
      </dgm:prSet>
      <dgm:spPr/>
    </dgm:pt>
    <dgm:pt modelId="{B492B799-8D5F-4CAE-AE74-D472D2BE2AB6}" type="pres">
      <dgm:prSet presAssocID="{1D5DA753-2E43-4F56-9B86-72B566A49C8B}" presName="desTx" presStyleLbl="alignAccFollowNode1" presStyleIdx="4" presStyleCnt="5">
        <dgm:presLayoutVars>
          <dgm:bulletEnabled val="1"/>
        </dgm:presLayoutVars>
      </dgm:prSet>
      <dgm:spPr/>
    </dgm:pt>
  </dgm:ptLst>
  <dgm:cxnLst>
    <dgm:cxn modelId="{C315B905-01CD-4A6D-8921-295BD33AFD35}" type="presOf" srcId="{67EE9C37-13A6-4A1E-B0B3-43028BE0E137}" destId="{B2A94D8B-D03F-4372-90DD-483F243FF52B}" srcOrd="0" destOrd="0" presId="urn:microsoft.com/office/officeart/2005/8/layout/hList1"/>
    <dgm:cxn modelId="{1A81ED08-E6D7-4D62-B137-420E45A44728}" srcId="{BCBE29EE-1D4E-4D0C-8DD1-23BDF7F502A0}" destId="{1D5DA753-2E43-4F56-9B86-72B566A49C8B}" srcOrd="4" destOrd="0" parTransId="{E3795691-F2F2-46EE-9FC1-9A4A40A338CF}" sibTransId="{5E001409-ED2F-44EE-8ADB-DF61ACCC36FA}"/>
    <dgm:cxn modelId="{EBD8E40E-67DA-4F10-9371-0182783577FD}" type="presOf" srcId="{1D5DA753-2E43-4F56-9B86-72B566A49C8B}" destId="{21892D4F-6AC5-4861-8DC4-CA21A226A524}" srcOrd="0" destOrd="0" presId="urn:microsoft.com/office/officeart/2005/8/layout/hList1"/>
    <dgm:cxn modelId="{A450DD28-0178-4CF1-8A08-9F0D6AB04E79}" type="presOf" srcId="{D5A3F120-E253-481E-8C68-59076A0BF37B}" destId="{587B3514-716C-4485-B845-CBEBFA47037B}" srcOrd="0" destOrd="0" presId="urn:microsoft.com/office/officeart/2005/8/layout/hList1"/>
    <dgm:cxn modelId="{B22F1529-BAC9-4BA6-A129-864DE38ABE35}" srcId="{1D5DA753-2E43-4F56-9B86-72B566A49C8B}" destId="{94497983-25C9-425C-BF80-460045523149}" srcOrd="0" destOrd="0" parTransId="{0C2F274A-EB5E-4A1C-9CA7-87E8C489BBAB}" sibTransId="{7C3EAF68-FBE6-478D-A7A9-7F47B960F92B}"/>
    <dgm:cxn modelId="{11403E2A-2FF8-4FBB-A747-C9CD08D23720}" srcId="{BCBE29EE-1D4E-4D0C-8DD1-23BDF7F502A0}" destId="{CB77720D-3EB6-491F-9132-BE7FD6B6E716}" srcOrd="3" destOrd="0" parTransId="{DF53BA3C-26AD-4C11-8555-D7FB82B2D3E9}" sibTransId="{D4A2C4A7-B594-4DB5-88E0-30750B978FB6}"/>
    <dgm:cxn modelId="{48CEFF63-6EB6-4277-AA75-5676E23B5AFF}" srcId="{BCBE29EE-1D4E-4D0C-8DD1-23BDF7F502A0}" destId="{D5A3F120-E253-481E-8C68-59076A0BF37B}" srcOrd="1" destOrd="0" parTransId="{021286F9-3411-441B-9988-D38832F86545}" sibTransId="{B5C3DEFC-BD78-41A4-AFD1-AF14A918E1D8}"/>
    <dgm:cxn modelId="{646A3546-8BEB-436B-BCED-0DE48A4DFDE5}" type="presOf" srcId="{BCBE29EE-1D4E-4D0C-8DD1-23BDF7F502A0}" destId="{15C62D7B-8102-4FAC-A5AC-6CB974DFA348}" srcOrd="0" destOrd="0" presId="urn:microsoft.com/office/officeart/2005/8/layout/hList1"/>
    <dgm:cxn modelId="{48748947-0E5B-46D8-8104-D53681AE3945}" srcId="{BCBE29EE-1D4E-4D0C-8DD1-23BDF7F502A0}" destId="{67EE9C37-13A6-4A1E-B0B3-43028BE0E137}" srcOrd="2" destOrd="0" parTransId="{43400AD6-9980-41BD-9454-709D2399C34E}" sibTransId="{85EA652C-E019-4EFC-9ED1-F1CBD1C0AF0A}"/>
    <dgm:cxn modelId="{EFF4CC4A-0C0E-4466-B9F5-23213C195DF2}" srcId="{7B1364BF-1D30-4F9E-9E11-D23890D08342}" destId="{642FC679-8C5F-4216-8E52-F9A92FF9C3AD}" srcOrd="0" destOrd="0" parTransId="{17B5BE0D-2674-46FC-AF64-52796AA031F1}" sibTransId="{93221925-93F6-4205-B290-A7433796D9C5}"/>
    <dgm:cxn modelId="{7D67C778-0637-4CD2-BDAF-F9C823AE7B5D}" type="presOf" srcId="{642FC679-8C5F-4216-8E52-F9A92FF9C3AD}" destId="{1EA6B26D-217D-4C9E-A94D-A1B30E4BDE9F}" srcOrd="0" destOrd="0" presId="urn:microsoft.com/office/officeart/2005/8/layout/hList1"/>
    <dgm:cxn modelId="{EAC44C7F-8EF9-4F83-B562-52489EF61835}" srcId="{BCBE29EE-1D4E-4D0C-8DD1-23BDF7F502A0}" destId="{7B1364BF-1D30-4F9E-9E11-D23890D08342}" srcOrd="0" destOrd="0" parTransId="{A8116378-4485-485C-AB93-36122417A3EC}" sibTransId="{C5FE7BF8-A89A-4F8E-B562-46BB2882E4FE}"/>
    <dgm:cxn modelId="{76D39696-7EEE-4B6B-B7DA-3EA927802DD0}" srcId="{CB77720D-3EB6-491F-9132-BE7FD6B6E716}" destId="{E30A99FD-94F4-4D63-8060-E8520179C049}" srcOrd="0" destOrd="0" parTransId="{FA3B1706-047B-492A-BE7C-C5559F0DD10A}" sibTransId="{5BBFE16B-D568-4091-8A7C-156CF64EA3BB}"/>
    <dgm:cxn modelId="{8E42DD98-9B67-44C9-A2BF-3AB718106BD6}" type="presOf" srcId="{CB77720D-3EB6-491F-9132-BE7FD6B6E716}" destId="{74F136F3-DF89-4D33-A547-62F6FBC271CA}" srcOrd="0" destOrd="0" presId="urn:microsoft.com/office/officeart/2005/8/layout/hList1"/>
    <dgm:cxn modelId="{08B1D0A6-0ABD-4729-ADB5-F5C0DE7B5E71}" srcId="{67EE9C37-13A6-4A1E-B0B3-43028BE0E137}" destId="{FA271040-CC4F-40E3-99E2-6112CD8485D5}" srcOrd="0" destOrd="0" parTransId="{6D17F832-5E0B-4126-90CF-5FDC503FC083}" sibTransId="{2F5DA3A2-50A5-48E5-B0AE-F5D536E5F36D}"/>
    <dgm:cxn modelId="{6CEE17AE-D973-4291-9DD4-09279BBE4A71}" type="presOf" srcId="{7B1364BF-1D30-4F9E-9E11-D23890D08342}" destId="{2460F0D2-1C78-4237-8C58-8552AE771D56}" srcOrd="0" destOrd="0" presId="urn:microsoft.com/office/officeart/2005/8/layout/hList1"/>
    <dgm:cxn modelId="{990EEAB9-049B-4935-A12D-B7A9C08CFC7A}" srcId="{D5A3F120-E253-481E-8C68-59076A0BF37B}" destId="{76B22489-85BD-4EA6-B764-9EBDD2D42A54}" srcOrd="0" destOrd="0" parTransId="{070C91C3-77B2-4769-8592-E24A815E958B}" sibTransId="{3651EF55-27F5-45B8-AA20-44F6DFCA5558}"/>
    <dgm:cxn modelId="{696F97C1-1731-45F6-9F8D-3D9F56542D34}" type="presOf" srcId="{E30A99FD-94F4-4D63-8060-E8520179C049}" destId="{9AC11C5F-32C8-45FF-A1E7-66A91E6F5A7C}" srcOrd="0" destOrd="0" presId="urn:microsoft.com/office/officeart/2005/8/layout/hList1"/>
    <dgm:cxn modelId="{96348DD8-D5BF-49DF-855A-8B1A986912CA}" type="presOf" srcId="{94497983-25C9-425C-BF80-460045523149}" destId="{B492B799-8D5F-4CAE-AE74-D472D2BE2AB6}" srcOrd="0" destOrd="0" presId="urn:microsoft.com/office/officeart/2005/8/layout/hList1"/>
    <dgm:cxn modelId="{A4C60DEA-2CEA-4A19-BE54-ED7EF4518F32}" type="presOf" srcId="{FA271040-CC4F-40E3-99E2-6112CD8485D5}" destId="{01EF6754-07D5-40E5-AF45-236C8C0D3388}" srcOrd="0" destOrd="0" presId="urn:microsoft.com/office/officeart/2005/8/layout/hList1"/>
    <dgm:cxn modelId="{56B635F9-D10A-42C3-ACD2-9968D5853047}" type="presOf" srcId="{76B22489-85BD-4EA6-B764-9EBDD2D42A54}" destId="{F5DF685F-0FD2-4411-A048-244A141D953F}" srcOrd="0" destOrd="0" presId="urn:microsoft.com/office/officeart/2005/8/layout/hList1"/>
    <dgm:cxn modelId="{9C3E3803-7046-4806-BFDA-6833D6738717}" type="presParOf" srcId="{15C62D7B-8102-4FAC-A5AC-6CB974DFA348}" destId="{89408C91-6EC9-42AC-8C79-8F2DE04C5D09}" srcOrd="0" destOrd="0" presId="urn:microsoft.com/office/officeart/2005/8/layout/hList1"/>
    <dgm:cxn modelId="{9FCC02FD-73CF-40B5-ABE3-B747F14214A1}" type="presParOf" srcId="{89408C91-6EC9-42AC-8C79-8F2DE04C5D09}" destId="{2460F0D2-1C78-4237-8C58-8552AE771D56}" srcOrd="0" destOrd="0" presId="urn:microsoft.com/office/officeart/2005/8/layout/hList1"/>
    <dgm:cxn modelId="{13001771-154A-4DFE-8A9B-34CB84B48DEF}" type="presParOf" srcId="{89408C91-6EC9-42AC-8C79-8F2DE04C5D09}" destId="{1EA6B26D-217D-4C9E-A94D-A1B30E4BDE9F}" srcOrd="1" destOrd="0" presId="urn:microsoft.com/office/officeart/2005/8/layout/hList1"/>
    <dgm:cxn modelId="{FD02622B-D9D5-46FD-B31A-A5F3F44A253E}" type="presParOf" srcId="{15C62D7B-8102-4FAC-A5AC-6CB974DFA348}" destId="{9BB8BCBC-7A9B-4F3C-891D-89982F3D3542}" srcOrd="1" destOrd="0" presId="urn:microsoft.com/office/officeart/2005/8/layout/hList1"/>
    <dgm:cxn modelId="{9946FCDD-E100-45A3-91A6-ACF10BEA19E5}" type="presParOf" srcId="{15C62D7B-8102-4FAC-A5AC-6CB974DFA348}" destId="{242BCD8F-7489-479F-9B47-5C1168DE6B8E}" srcOrd="2" destOrd="0" presId="urn:microsoft.com/office/officeart/2005/8/layout/hList1"/>
    <dgm:cxn modelId="{32000DC0-8DB6-4F8D-B587-4EF1AF77638D}" type="presParOf" srcId="{242BCD8F-7489-479F-9B47-5C1168DE6B8E}" destId="{587B3514-716C-4485-B845-CBEBFA47037B}" srcOrd="0" destOrd="0" presId="urn:microsoft.com/office/officeart/2005/8/layout/hList1"/>
    <dgm:cxn modelId="{F19B9CC6-0D09-44CF-84CD-4C31B9B5101E}" type="presParOf" srcId="{242BCD8F-7489-479F-9B47-5C1168DE6B8E}" destId="{F5DF685F-0FD2-4411-A048-244A141D953F}" srcOrd="1" destOrd="0" presId="urn:microsoft.com/office/officeart/2005/8/layout/hList1"/>
    <dgm:cxn modelId="{1B7650BE-2FC6-497D-A3C2-4B9EEAB89A81}" type="presParOf" srcId="{15C62D7B-8102-4FAC-A5AC-6CB974DFA348}" destId="{8BEF769B-B166-43CD-9A0D-F8F4F0C56921}" srcOrd="3" destOrd="0" presId="urn:microsoft.com/office/officeart/2005/8/layout/hList1"/>
    <dgm:cxn modelId="{0A71395D-F840-4B32-B0BD-E392F75D3460}" type="presParOf" srcId="{15C62D7B-8102-4FAC-A5AC-6CB974DFA348}" destId="{6AC113B8-1C5A-4BB5-B9E6-806E2F8E341D}" srcOrd="4" destOrd="0" presId="urn:microsoft.com/office/officeart/2005/8/layout/hList1"/>
    <dgm:cxn modelId="{983DCE6A-736B-4529-A15F-610DDC3D581B}" type="presParOf" srcId="{6AC113B8-1C5A-4BB5-B9E6-806E2F8E341D}" destId="{B2A94D8B-D03F-4372-90DD-483F243FF52B}" srcOrd="0" destOrd="0" presId="urn:microsoft.com/office/officeart/2005/8/layout/hList1"/>
    <dgm:cxn modelId="{DE798A24-E816-4E5E-B6EB-9274E851CA88}" type="presParOf" srcId="{6AC113B8-1C5A-4BB5-B9E6-806E2F8E341D}" destId="{01EF6754-07D5-40E5-AF45-236C8C0D3388}" srcOrd="1" destOrd="0" presId="urn:microsoft.com/office/officeart/2005/8/layout/hList1"/>
    <dgm:cxn modelId="{71217B84-BCA6-437A-98EF-8B6551CDA49F}" type="presParOf" srcId="{15C62D7B-8102-4FAC-A5AC-6CB974DFA348}" destId="{F12277A3-C4BC-4468-99EA-11FED08C6AF2}" srcOrd="5" destOrd="0" presId="urn:microsoft.com/office/officeart/2005/8/layout/hList1"/>
    <dgm:cxn modelId="{798D1A69-06AC-4AA0-8612-D09B38DF7609}" type="presParOf" srcId="{15C62D7B-8102-4FAC-A5AC-6CB974DFA348}" destId="{9CE70747-8634-4D6C-8C9A-B4D775712549}" srcOrd="6" destOrd="0" presId="urn:microsoft.com/office/officeart/2005/8/layout/hList1"/>
    <dgm:cxn modelId="{1B71B76F-3AE9-460F-9352-F1B0D961631A}" type="presParOf" srcId="{9CE70747-8634-4D6C-8C9A-B4D775712549}" destId="{74F136F3-DF89-4D33-A547-62F6FBC271CA}" srcOrd="0" destOrd="0" presId="urn:microsoft.com/office/officeart/2005/8/layout/hList1"/>
    <dgm:cxn modelId="{F4DE39B7-7905-42DA-945B-9FB0A28E6B04}" type="presParOf" srcId="{9CE70747-8634-4D6C-8C9A-B4D775712549}" destId="{9AC11C5F-32C8-45FF-A1E7-66A91E6F5A7C}" srcOrd="1" destOrd="0" presId="urn:microsoft.com/office/officeart/2005/8/layout/hList1"/>
    <dgm:cxn modelId="{5B48C06D-8901-4878-943F-1F6F08E80E18}" type="presParOf" srcId="{15C62D7B-8102-4FAC-A5AC-6CB974DFA348}" destId="{5992640C-0E87-4BE8-B329-286A00189A11}" srcOrd="7" destOrd="0" presId="urn:microsoft.com/office/officeart/2005/8/layout/hList1"/>
    <dgm:cxn modelId="{D1BF42A2-2713-410A-9D24-23CF2877C97A}" type="presParOf" srcId="{15C62D7B-8102-4FAC-A5AC-6CB974DFA348}" destId="{2EA59A26-01D4-4DEF-A39A-39F1897938D8}" srcOrd="8" destOrd="0" presId="urn:microsoft.com/office/officeart/2005/8/layout/hList1"/>
    <dgm:cxn modelId="{EE25CE4D-263D-4306-B440-2D2F80F9C6A3}" type="presParOf" srcId="{2EA59A26-01D4-4DEF-A39A-39F1897938D8}" destId="{21892D4F-6AC5-4861-8DC4-CA21A226A524}" srcOrd="0" destOrd="0" presId="urn:microsoft.com/office/officeart/2005/8/layout/hList1"/>
    <dgm:cxn modelId="{37CD6F42-420F-4B75-AB74-45C4CDB1B09A}" type="presParOf" srcId="{2EA59A26-01D4-4DEF-A39A-39F1897938D8}" destId="{B492B799-8D5F-4CAE-AE74-D472D2BE2AB6}"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D174983D-E731-44C8-AF3D-8A39CE6BBC74}"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09AB2878-1FBC-4586-A2C9-B9C8EE8655E3}">
      <dgm:prSet phldrT="[Text]"/>
      <dgm:spPr/>
      <dgm:t>
        <a:bodyPr/>
        <a:lstStyle/>
        <a:p>
          <a:r>
            <a:rPr lang="en-US" b="1" dirty="0"/>
            <a:t>sqlhdfs</a:t>
          </a:r>
          <a:r>
            <a:rPr lang="en-US" dirty="0"/>
            <a:t> connector</a:t>
          </a:r>
        </a:p>
      </dgm:t>
    </dgm:pt>
    <dgm:pt modelId="{1F49CF60-1D8B-46CF-A074-F45C3944D268}" type="parTrans" cxnId="{392A188D-AADF-42AF-9D26-0F60ECF44ABA}">
      <dgm:prSet/>
      <dgm:spPr/>
      <dgm:t>
        <a:bodyPr/>
        <a:lstStyle/>
        <a:p>
          <a:endParaRPr lang="en-US"/>
        </a:p>
      </dgm:t>
    </dgm:pt>
    <dgm:pt modelId="{1324AA5F-C253-460B-9E6A-DCFE162C9F1F}" type="sibTrans" cxnId="{392A188D-AADF-42AF-9D26-0F60ECF44ABA}">
      <dgm:prSet/>
      <dgm:spPr/>
      <dgm:t>
        <a:bodyPr/>
        <a:lstStyle/>
        <a:p>
          <a:endParaRPr lang="en-US"/>
        </a:p>
      </dgm:t>
    </dgm:pt>
    <dgm:pt modelId="{883DB846-3F28-445B-BB55-82A43557201C}">
      <dgm:prSet phldrT="[Text]"/>
      <dgm:spPr/>
      <dgm:t>
        <a:bodyPr/>
        <a:lstStyle/>
        <a:p>
          <a:r>
            <a:rPr lang="en-US" dirty="0"/>
            <a:t>Compute Pool used if exists</a:t>
          </a:r>
        </a:p>
      </dgm:t>
    </dgm:pt>
    <dgm:pt modelId="{99ACF2D7-ACE2-4AD7-9B3D-3A82F082560B}" type="parTrans" cxnId="{E1D3FC91-87A0-4ACE-9A2F-8F17619FBBAC}">
      <dgm:prSet/>
      <dgm:spPr/>
      <dgm:t>
        <a:bodyPr/>
        <a:lstStyle/>
        <a:p>
          <a:endParaRPr lang="en-US"/>
        </a:p>
      </dgm:t>
    </dgm:pt>
    <dgm:pt modelId="{89829348-4BAD-4C35-A74B-6CB91C8F31E6}" type="sibTrans" cxnId="{E1D3FC91-87A0-4ACE-9A2F-8F17619FBBAC}">
      <dgm:prSet/>
      <dgm:spPr/>
      <dgm:t>
        <a:bodyPr/>
        <a:lstStyle/>
        <a:p>
          <a:endParaRPr lang="en-US"/>
        </a:p>
      </dgm:t>
    </dgm:pt>
    <dgm:pt modelId="{5F8F31EA-2DC3-4EC3-94E0-2B5297DB7966}">
      <dgm:prSet phldrT="[Text]"/>
      <dgm:spPr/>
      <dgm:t>
        <a:bodyPr/>
        <a:lstStyle/>
        <a:p>
          <a:r>
            <a:rPr lang="en-US" dirty="0"/>
            <a:t>HDFS name node deployed</a:t>
          </a:r>
        </a:p>
      </dgm:t>
    </dgm:pt>
    <dgm:pt modelId="{C1C8D7F8-9FA2-43C7-9A84-33901CE0702E}" type="parTrans" cxnId="{FD631CBE-511B-45CC-B4E8-B484434711F3}">
      <dgm:prSet/>
      <dgm:spPr/>
      <dgm:t>
        <a:bodyPr/>
        <a:lstStyle/>
        <a:p>
          <a:endParaRPr lang="en-US"/>
        </a:p>
      </dgm:t>
    </dgm:pt>
    <dgm:pt modelId="{CC64B553-327D-4BB6-9CEE-AFBAFD1B59C2}" type="sibTrans" cxnId="{FD631CBE-511B-45CC-B4E8-B484434711F3}">
      <dgm:prSet/>
      <dgm:spPr/>
      <dgm:t>
        <a:bodyPr/>
        <a:lstStyle/>
        <a:p>
          <a:endParaRPr lang="en-US"/>
        </a:p>
      </dgm:t>
    </dgm:pt>
    <dgm:pt modelId="{8708BC81-1320-47EB-B979-223F1515321A}">
      <dgm:prSet phldrT="[Text]"/>
      <dgm:spPr/>
      <dgm:t>
        <a:bodyPr/>
        <a:lstStyle/>
        <a:p>
          <a:r>
            <a:rPr lang="en-US" dirty="0"/>
            <a:t>YARN deployed</a:t>
          </a:r>
        </a:p>
      </dgm:t>
    </dgm:pt>
    <dgm:pt modelId="{61EEB9EE-6DB4-4701-B5AA-85DF97EC805C}" type="parTrans" cxnId="{C32C774C-6890-4D0B-93AE-FE5C6DE50FC6}">
      <dgm:prSet/>
      <dgm:spPr/>
      <dgm:t>
        <a:bodyPr/>
        <a:lstStyle/>
        <a:p>
          <a:endParaRPr lang="en-US"/>
        </a:p>
      </dgm:t>
    </dgm:pt>
    <dgm:pt modelId="{BF6F4E1E-4A58-47AD-846E-59B39C755A93}" type="sibTrans" cxnId="{C32C774C-6890-4D0B-93AE-FE5C6DE50FC6}">
      <dgm:prSet/>
      <dgm:spPr/>
      <dgm:t>
        <a:bodyPr/>
        <a:lstStyle/>
        <a:p>
          <a:endParaRPr lang="en-US"/>
        </a:p>
      </dgm:t>
    </dgm:pt>
    <dgm:pt modelId="{C8B4752A-A95F-466F-B9C6-16F96A501C6D}">
      <dgm:prSet phldrT="[Text]"/>
      <dgm:spPr/>
      <dgm:t>
        <a:bodyPr/>
        <a:lstStyle/>
        <a:p>
          <a:r>
            <a:rPr lang="en-US" dirty="0"/>
            <a:t>SQL Server engine in pool reads HDFS directory</a:t>
          </a:r>
        </a:p>
      </dgm:t>
    </dgm:pt>
    <dgm:pt modelId="{9F089DF8-815C-436A-9E06-0B7B8FB77FE0}" type="parTrans" cxnId="{B2475600-B861-4E52-BB89-1220C11C7AD2}">
      <dgm:prSet/>
      <dgm:spPr/>
      <dgm:t>
        <a:bodyPr/>
        <a:lstStyle/>
        <a:p>
          <a:endParaRPr lang="en-US"/>
        </a:p>
      </dgm:t>
    </dgm:pt>
    <dgm:pt modelId="{D32AE26E-2544-4E1A-A6B9-AC4ADDE50442}" type="sibTrans" cxnId="{B2475600-B861-4E52-BB89-1220C11C7AD2}">
      <dgm:prSet/>
      <dgm:spPr/>
      <dgm:t>
        <a:bodyPr/>
        <a:lstStyle/>
        <a:p>
          <a:endParaRPr lang="en-US"/>
        </a:p>
      </dgm:t>
    </dgm:pt>
    <dgm:pt modelId="{94F27A3B-4E6E-4798-A42F-A3729E97E9BA}">
      <dgm:prSet phldrT="[Text]"/>
      <dgm:spPr/>
      <dgm:t>
        <a:bodyPr/>
        <a:lstStyle/>
        <a:p>
          <a:r>
            <a:rPr lang="en-US" b="1" dirty="0"/>
            <a:t>webhdfs</a:t>
          </a:r>
          <a:r>
            <a:rPr lang="en-US" dirty="0"/>
            <a:t> or </a:t>
          </a:r>
          <a:r>
            <a:rPr lang="en-US" b="1" dirty="0"/>
            <a:t>livy</a:t>
          </a:r>
          <a:r>
            <a:rPr lang="en-US" dirty="0"/>
            <a:t> endpoints</a:t>
          </a:r>
        </a:p>
      </dgm:t>
    </dgm:pt>
    <dgm:pt modelId="{6E70CEF9-8D34-448C-AB1F-CB6FE8A6247E}" type="parTrans" cxnId="{61F8637A-9164-4007-BB64-3E8FCDD4FDB2}">
      <dgm:prSet/>
      <dgm:spPr/>
      <dgm:t>
        <a:bodyPr/>
        <a:lstStyle/>
        <a:p>
          <a:endParaRPr lang="en-US"/>
        </a:p>
      </dgm:t>
    </dgm:pt>
    <dgm:pt modelId="{3B93C927-8D5A-42A9-AF1C-13A85AA0055E}" type="sibTrans" cxnId="{61F8637A-9164-4007-BB64-3E8FCDD4FDB2}">
      <dgm:prSet/>
      <dgm:spPr/>
      <dgm:t>
        <a:bodyPr/>
        <a:lstStyle/>
        <a:p>
          <a:endParaRPr lang="en-US"/>
        </a:p>
      </dgm:t>
    </dgm:pt>
    <dgm:pt modelId="{8A054A45-098A-4CB9-A43A-6C2E80617FDE}">
      <dgm:prSet phldrT="[Text]"/>
      <dgm:spPr/>
      <dgm:t>
        <a:bodyPr/>
        <a:lstStyle/>
        <a:p>
          <a:r>
            <a:rPr lang="en-US" dirty="0"/>
            <a:t>Zookeeper for HA</a:t>
          </a:r>
        </a:p>
      </dgm:t>
    </dgm:pt>
    <dgm:pt modelId="{54E22E99-0D0D-40A0-B89C-26A1CEA1DF76}" type="parTrans" cxnId="{51FB5787-B609-402E-BB18-CFB1DAA73A02}">
      <dgm:prSet/>
      <dgm:spPr/>
      <dgm:t>
        <a:bodyPr/>
        <a:lstStyle/>
        <a:p>
          <a:endParaRPr lang="en-US"/>
        </a:p>
      </dgm:t>
    </dgm:pt>
    <dgm:pt modelId="{C2DB6052-BC88-461C-AC1A-A093DF081C27}" type="sibTrans" cxnId="{51FB5787-B609-402E-BB18-CFB1DAA73A02}">
      <dgm:prSet/>
      <dgm:spPr/>
      <dgm:t>
        <a:bodyPr/>
        <a:lstStyle/>
        <a:p>
          <a:endParaRPr lang="en-US"/>
        </a:p>
      </dgm:t>
    </dgm:pt>
    <dgm:pt modelId="{A79B892C-F7C5-4C6F-A14E-DF109A37685B}">
      <dgm:prSet phldrT="[Text]"/>
      <dgm:spPr/>
      <dgm:t>
        <a:bodyPr/>
        <a:lstStyle/>
        <a:p>
          <a:r>
            <a:rPr lang="en-US" dirty="0"/>
            <a:t>Mount external HDFS with Tiering</a:t>
          </a:r>
        </a:p>
      </dgm:t>
    </dgm:pt>
    <dgm:pt modelId="{1D1F0837-6608-41DE-8782-4C6B9B67D731}" type="parTrans" cxnId="{BAC35DDA-FBBA-40B1-9D88-8B7F8BAA7108}">
      <dgm:prSet/>
      <dgm:spPr/>
      <dgm:t>
        <a:bodyPr/>
        <a:lstStyle/>
        <a:p>
          <a:endParaRPr lang="en-US"/>
        </a:p>
      </dgm:t>
    </dgm:pt>
    <dgm:pt modelId="{E0375A60-EA2B-4371-991D-D857429E414C}" type="sibTrans" cxnId="{BAC35DDA-FBBA-40B1-9D88-8B7F8BAA7108}">
      <dgm:prSet/>
      <dgm:spPr/>
      <dgm:t>
        <a:bodyPr/>
        <a:lstStyle/>
        <a:p>
          <a:endParaRPr lang="en-US"/>
        </a:p>
      </dgm:t>
    </dgm:pt>
    <dgm:pt modelId="{A081D2AF-9FF2-4836-9E55-8679CD8C6D9C}" type="pres">
      <dgm:prSet presAssocID="{D174983D-E731-44C8-AF3D-8A39CE6BBC74}" presName="diagram" presStyleCnt="0">
        <dgm:presLayoutVars>
          <dgm:dir/>
          <dgm:resizeHandles val="exact"/>
        </dgm:presLayoutVars>
      </dgm:prSet>
      <dgm:spPr/>
    </dgm:pt>
    <dgm:pt modelId="{12B00199-2C36-47E7-B7CF-757F70E5AF29}" type="pres">
      <dgm:prSet presAssocID="{09AB2878-1FBC-4586-A2C9-B9C8EE8655E3}" presName="node" presStyleLbl="node1" presStyleIdx="0" presStyleCnt="8">
        <dgm:presLayoutVars>
          <dgm:bulletEnabled val="1"/>
        </dgm:presLayoutVars>
      </dgm:prSet>
      <dgm:spPr/>
    </dgm:pt>
    <dgm:pt modelId="{AD7D0598-D580-49EB-BA2B-0BB716A3E044}" type="pres">
      <dgm:prSet presAssocID="{1324AA5F-C253-460B-9E6A-DCFE162C9F1F}" presName="sibTrans" presStyleCnt="0"/>
      <dgm:spPr/>
    </dgm:pt>
    <dgm:pt modelId="{616CA07F-C732-4EC6-AC1D-91CDA67766AC}" type="pres">
      <dgm:prSet presAssocID="{883DB846-3F28-445B-BB55-82A43557201C}" presName="node" presStyleLbl="node1" presStyleIdx="1" presStyleCnt="8">
        <dgm:presLayoutVars>
          <dgm:bulletEnabled val="1"/>
        </dgm:presLayoutVars>
      </dgm:prSet>
      <dgm:spPr/>
    </dgm:pt>
    <dgm:pt modelId="{DB899311-930E-4966-B3E9-3CAAFE047D37}" type="pres">
      <dgm:prSet presAssocID="{89829348-4BAD-4C35-A74B-6CB91C8F31E6}" presName="sibTrans" presStyleCnt="0"/>
      <dgm:spPr/>
    </dgm:pt>
    <dgm:pt modelId="{9178A129-8D6C-4BA7-9944-35D8F34A3E57}" type="pres">
      <dgm:prSet presAssocID="{C8B4752A-A95F-466F-B9C6-16F96A501C6D}" presName="node" presStyleLbl="node1" presStyleIdx="2" presStyleCnt="8">
        <dgm:presLayoutVars>
          <dgm:bulletEnabled val="1"/>
        </dgm:presLayoutVars>
      </dgm:prSet>
      <dgm:spPr/>
    </dgm:pt>
    <dgm:pt modelId="{09D22C7A-F4C1-426F-9824-A1E2EBDE4C8F}" type="pres">
      <dgm:prSet presAssocID="{D32AE26E-2544-4E1A-A6B9-AC4ADDE50442}" presName="sibTrans" presStyleCnt="0"/>
      <dgm:spPr/>
    </dgm:pt>
    <dgm:pt modelId="{563D5FF3-1AA3-4A26-A9C2-B1F19C6E74ED}" type="pres">
      <dgm:prSet presAssocID="{94F27A3B-4E6E-4798-A42F-A3729E97E9BA}" presName="node" presStyleLbl="node1" presStyleIdx="3" presStyleCnt="8">
        <dgm:presLayoutVars>
          <dgm:bulletEnabled val="1"/>
        </dgm:presLayoutVars>
      </dgm:prSet>
      <dgm:spPr/>
    </dgm:pt>
    <dgm:pt modelId="{900F0B66-AB01-4985-AD20-571993BBAEB4}" type="pres">
      <dgm:prSet presAssocID="{3B93C927-8D5A-42A9-AF1C-13A85AA0055E}" presName="sibTrans" presStyleCnt="0"/>
      <dgm:spPr/>
    </dgm:pt>
    <dgm:pt modelId="{C6EBDE5D-D1FD-4A78-B3F6-09FE6BF593C8}" type="pres">
      <dgm:prSet presAssocID="{5F8F31EA-2DC3-4EC3-94E0-2B5297DB7966}" presName="node" presStyleLbl="node1" presStyleIdx="4" presStyleCnt="8">
        <dgm:presLayoutVars>
          <dgm:bulletEnabled val="1"/>
        </dgm:presLayoutVars>
      </dgm:prSet>
      <dgm:spPr/>
    </dgm:pt>
    <dgm:pt modelId="{CFBD90D5-E751-4F30-8BE2-4FEB907C148D}" type="pres">
      <dgm:prSet presAssocID="{CC64B553-327D-4BB6-9CEE-AFBAFD1B59C2}" presName="sibTrans" presStyleCnt="0"/>
      <dgm:spPr/>
    </dgm:pt>
    <dgm:pt modelId="{8122B857-B17A-4105-9963-81569AFD2902}" type="pres">
      <dgm:prSet presAssocID="{8708BC81-1320-47EB-B979-223F1515321A}" presName="node" presStyleLbl="node1" presStyleIdx="5" presStyleCnt="8">
        <dgm:presLayoutVars>
          <dgm:bulletEnabled val="1"/>
        </dgm:presLayoutVars>
      </dgm:prSet>
      <dgm:spPr/>
    </dgm:pt>
    <dgm:pt modelId="{C0D7CF2D-FE6F-4325-B75E-8C9BDCCA2B82}" type="pres">
      <dgm:prSet presAssocID="{BF6F4E1E-4A58-47AD-846E-59B39C755A93}" presName="sibTrans" presStyleCnt="0"/>
      <dgm:spPr/>
    </dgm:pt>
    <dgm:pt modelId="{915A2A59-4071-4488-99E2-77E3B3F15D3D}" type="pres">
      <dgm:prSet presAssocID="{8A054A45-098A-4CB9-A43A-6C2E80617FDE}" presName="node" presStyleLbl="node1" presStyleIdx="6" presStyleCnt="8">
        <dgm:presLayoutVars>
          <dgm:bulletEnabled val="1"/>
        </dgm:presLayoutVars>
      </dgm:prSet>
      <dgm:spPr/>
    </dgm:pt>
    <dgm:pt modelId="{4F6D0BED-CCBB-4D7C-8144-4705B591B051}" type="pres">
      <dgm:prSet presAssocID="{C2DB6052-BC88-461C-AC1A-A093DF081C27}" presName="sibTrans" presStyleCnt="0"/>
      <dgm:spPr/>
    </dgm:pt>
    <dgm:pt modelId="{E9AF6CCA-C877-4B6A-A279-680D54EA2515}" type="pres">
      <dgm:prSet presAssocID="{A79B892C-F7C5-4C6F-A14E-DF109A37685B}" presName="node" presStyleLbl="node1" presStyleIdx="7" presStyleCnt="8">
        <dgm:presLayoutVars>
          <dgm:bulletEnabled val="1"/>
        </dgm:presLayoutVars>
      </dgm:prSet>
      <dgm:spPr/>
    </dgm:pt>
  </dgm:ptLst>
  <dgm:cxnLst>
    <dgm:cxn modelId="{B2475600-B861-4E52-BB89-1220C11C7AD2}" srcId="{D174983D-E731-44C8-AF3D-8A39CE6BBC74}" destId="{C8B4752A-A95F-466F-B9C6-16F96A501C6D}" srcOrd="2" destOrd="0" parTransId="{9F089DF8-815C-436A-9E06-0B7B8FB77FE0}" sibTransId="{D32AE26E-2544-4E1A-A6B9-AC4ADDE50442}"/>
    <dgm:cxn modelId="{E4DFF607-2B38-4183-A048-39F69EA2AACE}" type="presOf" srcId="{8A054A45-098A-4CB9-A43A-6C2E80617FDE}" destId="{915A2A59-4071-4488-99E2-77E3B3F15D3D}" srcOrd="0" destOrd="0" presId="urn:microsoft.com/office/officeart/2005/8/layout/default"/>
    <dgm:cxn modelId="{045AAA0C-30DD-4B4B-94D4-CC9B9A31B0A9}" type="presOf" srcId="{A79B892C-F7C5-4C6F-A14E-DF109A37685B}" destId="{E9AF6CCA-C877-4B6A-A279-680D54EA2515}" srcOrd="0" destOrd="0" presId="urn:microsoft.com/office/officeart/2005/8/layout/default"/>
    <dgm:cxn modelId="{15B4EB1F-D3AF-4BA1-8CF7-46F399A95184}" type="presOf" srcId="{883DB846-3F28-445B-BB55-82A43557201C}" destId="{616CA07F-C732-4EC6-AC1D-91CDA67766AC}" srcOrd="0" destOrd="0" presId="urn:microsoft.com/office/officeart/2005/8/layout/default"/>
    <dgm:cxn modelId="{B5FE933E-EF84-4CF6-9B7C-91EA8389BF2F}" type="presOf" srcId="{09AB2878-1FBC-4586-A2C9-B9C8EE8655E3}" destId="{12B00199-2C36-47E7-B7CF-757F70E5AF29}" srcOrd="0" destOrd="0" presId="urn:microsoft.com/office/officeart/2005/8/layout/default"/>
    <dgm:cxn modelId="{C32C774C-6890-4D0B-93AE-FE5C6DE50FC6}" srcId="{D174983D-E731-44C8-AF3D-8A39CE6BBC74}" destId="{8708BC81-1320-47EB-B979-223F1515321A}" srcOrd="5" destOrd="0" parTransId="{61EEB9EE-6DB4-4701-B5AA-85DF97EC805C}" sibTransId="{BF6F4E1E-4A58-47AD-846E-59B39C755A93}"/>
    <dgm:cxn modelId="{61F8637A-9164-4007-BB64-3E8FCDD4FDB2}" srcId="{D174983D-E731-44C8-AF3D-8A39CE6BBC74}" destId="{94F27A3B-4E6E-4798-A42F-A3729E97E9BA}" srcOrd="3" destOrd="0" parTransId="{6E70CEF9-8D34-448C-AB1F-CB6FE8A6247E}" sibTransId="{3B93C927-8D5A-42A9-AF1C-13A85AA0055E}"/>
    <dgm:cxn modelId="{51FB5787-B609-402E-BB18-CFB1DAA73A02}" srcId="{D174983D-E731-44C8-AF3D-8A39CE6BBC74}" destId="{8A054A45-098A-4CB9-A43A-6C2E80617FDE}" srcOrd="6" destOrd="0" parTransId="{54E22E99-0D0D-40A0-B89C-26A1CEA1DF76}" sibTransId="{C2DB6052-BC88-461C-AC1A-A093DF081C27}"/>
    <dgm:cxn modelId="{392A188D-AADF-42AF-9D26-0F60ECF44ABA}" srcId="{D174983D-E731-44C8-AF3D-8A39CE6BBC74}" destId="{09AB2878-1FBC-4586-A2C9-B9C8EE8655E3}" srcOrd="0" destOrd="0" parTransId="{1F49CF60-1D8B-46CF-A074-F45C3944D268}" sibTransId="{1324AA5F-C253-460B-9E6A-DCFE162C9F1F}"/>
    <dgm:cxn modelId="{E1D3FC91-87A0-4ACE-9A2F-8F17619FBBAC}" srcId="{D174983D-E731-44C8-AF3D-8A39CE6BBC74}" destId="{883DB846-3F28-445B-BB55-82A43557201C}" srcOrd="1" destOrd="0" parTransId="{99ACF2D7-ACE2-4AD7-9B3D-3A82F082560B}" sibTransId="{89829348-4BAD-4C35-A74B-6CB91C8F31E6}"/>
    <dgm:cxn modelId="{FD631CBE-511B-45CC-B4E8-B484434711F3}" srcId="{D174983D-E731-44C8-AF3D-8A39CE6BBC74}" destId="{5F8F31EA-2DC3-4EC3-94E0-2B5297DB7966}" srcOrd="4" destOrd="0" parTransId="{C1C8D7F8-9FA2-43C7-9A84-33901CE0702E}" sibTransId="{CC64B553-327D-4BB6-9CEE-AFBAFD1B59C2}"/>
    <dgm:cxn modelId="{E220D9C3-01AE-48A4-A73E-B3C6BCBDB874}" type="presOf" srcId="{5F8F31EA-2DC3-4EC3-94E0-2B5297DB7966}" destId="{C6EBDE5D-D1FD-4A78-B3F6-09FE6BF593C8}" srcOrd="0" destOrd="0" presId="urn:microsoft.com/office/officeart/2005/8/layout/default"/>
    <dgm:cxn modelId="{9C7016C5-C83D-4F7B-B93B-2489A6E41F69}" type="presOf" srcId="{C8B4752A-A95F-466F-B9C6-16F96A501C6D}" destId="{9178A129-8D6C-4BA7-9944-35D8F34A3E57}" srcOrd="0" destOrd="0" presId="urn:microsoft.com/office/officeart/2005/8/layout/default"/>
    <dgm:cxn modelId="{B3FBE6C7-E072-4E9F-A6E6-FF5DCA89CFA6}" type="presOf" srcId="{8708BC81-1320-47EB-B979-223F1515321A}" destId="{8122B857-B17A-4105-9963-81569AFD2902}" srcOrd="0" destOrd="0" presId="urn:microsoft.com/office/officeart/2005/8/layout/default"/>
    <dgm:cxn modelId="{7D9E77CF-F5AB-4F08-8035-0B8158875E30}" type="presOf" srcId="{D174983D-E731-44C8-AF3D-8A39CE6BBC74}" destId="{A081D2AF-9FF2-4836-9E55-8679CD8C6D9C}" srcOrd="0" destOrd="0" presId="urn:microsoft.com/office/officeart/2005/8/layout/default"/>
    <dgm:cxn modelId="{BAC35DDA-FBBA-40B1-9D88-8B7F8BAA7108}" srcId="{D174983D-E731-44C8-AF3D-8A39CE6BBC74}" destId="{A79B892C-F7C5-4C6F-A14E-DF109A37685B}" srcOrd="7" destOrd="0" parTransId="{1D1F0837-6608-41DE-8782-4C6B9B67D731}" sibTransId="{E0375A60-EA2B-4371-991D-D857429E414C}"/>
    <dgm:cxn modelId="{5FEC0DED-1FE4-4DF9-9D77-98FD6E8F4A35}" type="presOf" srcId="{94F27A3B-4E6E-4798-A42F-A3729E97E9BA}" destId="{563D5FF3-1AA3-4A26-A9C2-B1F19C6E74ED}" srcOrd="0" destOrd="0" presId="urn:microsoft.com/office/officeart/2005/8/layout/default"/>
    <dgm:cxn modelId="{0C678B30-A3AF-47FC-AABF-F2A5712EC61C}" type="presParOf" srcId="{A081D2AF-9FF2-4836-9E55-8679CD8C6D9C}" destId="{12B00199-2C36-47E7-B7CF-757F70E5AF29}" srcOrd="0" destOrd="0" presId="urn:microsoft.com/office/officeart/2005/8/layout/default"/>
    <dgm:cxn modelId="{988F09BD-11C9-47C4-963B-B9DEFE032160}" type="presParOf" srcId="{A081D2AF-9FF2-4836-9E55-8679CD8C6D9C}" destId="{AD7D0598-D580-49EB-BA2B-0BB716A3E044}" srcOrd="1" destOrd="0" presId="urn:microsoft.com/office/officeart/2005/8/layout/default"/>
    <dgm:cxn modelId="{6CEFEB4D-8036-4527-BED2-4B1BE7904503}" type="presParOf" srcId="{A081D2AF-9FF2-4836-9E55-8679CD8C6D9C}" destId="{616CA07F-C732-4EC6-AC1D-91CDA67766AC}" srcOrd="2" destOrd="0" presId="urn:microsoft.com/office/officeart/2005/8/layout/default"/>
    <dgm:cxn modelId="{0827FCBE-4311-4F1D-9988-D9CA537EBB40}" type="presParOf" srcId="{A081D2AF-9FF2-4836-9E55-8679CD8C6D9C}" destId="{DB899311-930E-4966-B3E9-3CAAFE047D37}" srcOrd="3" destOrd="0" presId="urn:microsoft.com/office/officeart/2005/8/layout/default"/>
    <dgm:cxn modelId="{943F3352-4753-4CB9-BE1D-F9CA0FDF34E7}" type="presParOf" srcId="{A081D2AF-9FF2-4836-9E55-8679CD8C6D9C}" destId="{9178A129-8D6C-4BA7-9944-35D8F34A3E57}" srcOrd="4" destOrd="0" presId="urn:microsoft.com/office/officeart/2005/8/layout/default"/>
    <dgm:cxn modelId="{91056AD8-8BF2-4044-B895-0255C7A8E612}" type="presParOf" srcId="{A081D2AF-9FF2-4836-9E55-8679CD8C6D9C}" destId="{09D22C7A-F4C1-426F-9824-A1E2EBDE4C8F}" srcOrd="5" destOrd="0" presId="urn:microsoft.com/office/officeart/2005/8/layout/default"/>
    <dgm:cxn modelId="{3C25FD02-6AA8-4549-93D1-2C8E577D6D9A}" type="presParOf" srcId="{A081D2AF-9FF2-4836-9E55-8679CD8C6D9C}" destId="{563D5FF3-1AA3-4A26-A9C2-B1F19C6E74ED}" srcOrd="6" destOrd="0" presId="urn:microsoft.com/office/officeart/2005/8/layout/default"/>
    <dgm:cxn modelId="{0E092667-ADCD-4BDE-B4BE-6ED5ADEEB1CB}" type="presParOf" srcId="{A081D2AF-9FF2-4836-9E55-8679CD8C6D9C}" destId="{900F0B66-AB01-4985-AD20-571993BBAEB4}" srcOrd="7" destOrd="0" presId="urn:microsoft.com/office/officeart/2005/8/layout/default"/>
    <dgm:cxn modelId="{572F3528-094C-4336-8E41-E908C2B6D87F}" type="presParOf" srcId="{A081D2AF-9FF2-4836-9E55-8679CD8C6D9C}" destId="{C6EBDE5D-D1FD-4A78-B3F6-09FE6BF593C8}" srcOrd="8" destOrd="0" presId="urn:microsoft.com/office/officeart/2005/8/layout/default"/>
    <dgm:cxn modelId="{B7412D5A-B68B-4FCE-85BD-81F5ED1AE5D5}" type="presParOf" srcId="{A081D2AF-9FF2-4836-9E55-8679CD8C6D9C}" destId="{CFBD90D5-E751-4F30-8BE2-4FEB907C148D}" srcOrd="9" destOrd="0" presId="urn:microsoft.com/office/officeart/2005/8/layout/default"/>
    <dgm:cxn modelId="{A99951BF-619C-4941-88D2-6A8248E207AF}" type="presParOf" srcId="{A081D2AF-9FF2-4836-9E55-8679CD8C6D9C}" destId="{8122B857-B17A-4105-9963-81569AFD2902}" srcOrd="10" destOrd="0" presId="urn:microsoft.com/office/officeart/2005/8/layout/default"/>
    <dgm:cxn modelId="{9B804287-C8F2-40BC-8BB2-4A9AAEB6035B}" type="presParOf" srcId="{A081D2AF-9FF2-4836-9E55-8679CD8C6D9C}" destId="{C0D7CF2D-FE6F-4325-B75E-8C9BDCCA2B82}" srcOrd="11" destOrd="0" presId="urn:microsoft.com/office/officeart/2005/8/layout/default"/>
    <dgm:cxn modelId="{EA9D8328-AEC5-4666-9A8A-4F5CE0C14490}" type="presParOf" srcId="{A081D2AF-9FF2-4836-9E55-8679CD8C6D9C}" destId="{915A2A59-4071-4488-99E2-77E3B3F15D3D}" srcOrd="12" destOrd="0" presId="urn:microsoft.com/office/officeart/2005/8/layout/default"/>
    <dgm:cxn modelId="{489ADB98-6D18-4A3F-BB35-455DFB0C6DAE}" type="presParOf" srcId="{A081D2AF-9FF2-4836-9E55-8679CD8C6D9C}" destId="{4F6D0BED-CCBB-4D7C-8144-4705B591B051}" srcOrd="13" destOrd="0" presId="urn:microsoft.com/office/officeart/2005/8/layout/default"/>
    <dgm:cxn modelId="{FD56E458-593C-4DD4-A6C4-3A3FFF68E011}" type="presParOf" srcId="{A081D2AF-9FF2-4836-9E55-8679CD8C6D9C}" destId="{E9AF6CCA-C877-4B6A-A279-680D54EA2515}" srcOrd="14" destOrd="0" presId="urn:microsoft.com/office/officeart/2005/8/layout/defaul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7B1C45E3-0257-4D95-BC8D-96517BCF0397}" type="doc">
      <dgm:prSet loTypeId="urn:microsoft.com/office/officeart/2005/8/layout/vList2" loCatId="list" qsTypeId="urn:microsoft.com/office/officeart/2005/8/quickstyle/simple1" qsCatId="simple" csTypeId="urn:microsoft.com/office/officeart/2005/8/colors/accent4_1" csCatId="accent4" phldr="1"/>
      <dgm:spPr/>
      <dgm:t>
        <a:bodyPr/>
        <a:lstStyle/>
        <a:p>
          <a:endParaRPr lang="en-US"/>
        </a:p>
      </dgm:t>
    </dgm:pt>
    <dgm:pt modelId="{5EF6A799-A742-4611-97FD-281019B26E85}">
      <dgm:prSet/>
      <dgm:spPr/>
      <dgm:t>
        <a:bodyPr/>
        <a:lstStyle/>
        <a:p>
          <a:r>
            <a:rPr lang="en-US" b="1" baseline="0" dirty="0"/>
            <a:t>sqldatapool</a:t>
          </a:r>
          <a:r>
            <a:rPr lang="en-US" baseline="0" dirty="0"/>
            <a:t> connector</a:t>
          </a:r>
          <a:endParaRPr lang="en-US" dirty="0"/>
        </a:p>
      </dgm:t>
    </dgm:pt>
    <dgm:pt modelId="{90FD88F8-527B-4AE6-AE0A-036BDA661872}" type="parTrans" cxnId="{EF9B0D39-3659-4E2D-B97E-705CD09796DA}">
      <dgm:prSet/>
      <dgm:spPr/>
      <dgm:t>
        <a:bodyPr/>
        <a:lstStyle/>
        <a:p>
          <a:endParaRPr lang="en-US"/>
        </a:p>
      </dgm:t>
    </dgm:pt>
    <dgm:pt modelId="{BF634B13-9C27-454D-B8EE-30F324FB048C}" type="sibTrans" cxnId="{EF9B0D39-3659-4E2D-B97E-705CD09796DA}">
      <dgm:prSet/>
      <dgm:spPr/>
      <dgm:t>
        <a:bodyPr/>
        <a:lstStyle/>
        <a:p>
          <a:endParaRPr lang="en-US"/>
        </a:p>
      </dgm:t>
    </dgm:pt>
    <dgm:pt modelId="{09EC95E0-97CC-45CC-BE54-E7EC960555AF}">
      <dgm:prSet/>
      <dgm:spPr/>
      <dgm:t>
        <a:bodyPr/>
        <a:lstStyle/>
        <a:p>
          <a:r>
            <a:rPr lang="en-US" baseline="0" dirty="0"/>
            <a:t>INSERT, SELECT, TRUNCATE TABLE, EXECUTE AS</a:t>
          </a:r>
          <a:endParaRPr lang="en-US" dirty="0"/>
        </a:p>
      </dgm:t>
    </dgm:pt>
    <dgm:pt modelId="{43E1E712-5942-46F5-9FBD-A3C633DDD532}" type="parTrans" cxnId="{9795E6B2-8A65-43D3-A9C3-16F3EC5E31BE}">
      <dgm:prSet/>
      <dgm:spPr/>
      <dgm:t>
        <a:bodyPr/>
        <a:lstStyle/>
        <a:p>
          <a:endParaRPr lang="en-US"/>
        </a:p>
      </dgm:t>
    </dgm:pt>
    <dgm:pt modelId="{817A2C8D-FBEF-425C-9684-1358CFF0B9EB}" type="sibTrans" cxnId="{9795E6B2-8A65-43D3-A9C3-16F3EC5E31BE}">
      <dgm:prSet/>
      <dgm:spPr/>
      <dgm:t>
        <a:bodyPr/>
        <a:lstStyle/>
        <a:p>
          <a:endParaRPr lang="en-US"/>
        </a:p>
      </dgm:t>
    </dgm:pt>
    <dgm:pt modelId="{03DA0C88-7322-4CD0-A991-9D33E1F58931}">
      <dgm:prSet/>
      <dgm:spPr/>
      <dgm:t>
        <a:bodyPr/>
        <a:lstStyle/>
        <a:p>
          <a:r>
            <a:rPr lang="en-US" baseline="0" dirty="0"/>
            <a:t>SQL Server instances with </a:t>
          </a:r>
          <a:r>
            <a:rPr lang="en-US" i="1" baseline="0" dirty="0"/>
            <a:t>sharded</a:t>
          </a:r>
          <a:r>
            <a:rPr lang="en-US" baseline="0" dirty="0"/>
            <a:t> data using columnstore</a:t>
          </a:r>
          <a:endParaRPr lang="en-US" dirty="0"/>
        </a:p>
      </dgm:t>
    </dgm:pt>
    <dgm:pt modelId="{E4D760A1-BAC0-476F-9572-4E2302C610CC}" type="parTrans" cxnId="{B453C7E0-5ADC-4160-BAD5-CAD1971D3792}">
      <dgm:prSet/>
      <dgm:spPr/>
      <dgm:t>
        <a:bodyPr/>
        <a:lstStyle/>
        <a:p>
          <a:endParaRPr lang="en-US"/>
        </a:p>
      </dgm:t>
    </dgm:pt>
    <dgm:pt modelId="{C954B44A-1701-4070-8531-509AD34369A5}" type="sibTrans" cxnId="{B453C7E0-5ADC-4160-BAD5-CAD1971D3792}">
      <dgm:prSet/>
      <dgm:spPr/>
      <dgm:t>
        <a:bodyPr/>
        <a:lstStyle/>
        <a:p>
          <a:endParaRPr lang="en-US"/>
        </a:p>
      </dgm:t>
    </dgm:pt>
    <dgm:pt modelId="{68BCD3B4-83E1-4F85-AFF0-CEBEA9B6F3D6}">
      <dgm:prSet/>
      <dgm:spPr/>
      <dgm:t>
        <a:bodyPr/>
        <a:lstStyle/>
        <a:p>
          <a:r>
            <a:rPr lang="en-US" baseline="0" dirty="0"/>
            <a:t>Ingest with T-SQL from any data source</a:t>
          </a:r>
          <a:endParaRPr lang="en-US" dirty="0"/>
        </a:p>
      </dgm:t>
    </dgm:pt>
    <dgm:pt modelId="{0216EF47-95EB-449C-A67E-7EA498A0A997}" type="parTrans" cxnId="{DD64F232-FF9C-4A53-9B3A-92557B0C4927}">
      <dgm:prSet/>
      <dgm:spPr/>
      <dgm:t>
        <a:bodyPr/>
        <a:lstStyle/>
        <a:p>
          <a:endParaRPr lang="en-US"/>
        </a:p>
      </dgm:t>
    </dgm:pt>
    <dgm:pt modelId="{5C25B9C5-DAE2-4FB1-BE81-3ADED6C917B3}" type="sibTrans" cxnId="{DD64F232-FF9C-4A53-9B3A-92557B0C4927}">
      <dgm:prSet/>
      <dgm:spPr/>
      <dgm:t>
        <a:bodyPr/>
        <a:lstStyle/>
        <a:p>
          <a:endParaRPr lang="en-US"/>
        </a:p>
      </dgm:t>
    </dgm:pt>
    <dgm:pt modelId="{87AAE30F-D0ED-404A-8056-51CC73FF7804}">
      <dgm:prSet/>
      <dgm:spPr/>
      <dgm:t>
        <a:bodyPr/>
        <a:lstStyle/>
        <a:p>
          <a:r>
            <a:rPr lang="en-US" baseline="0" dirty="0"/>
            <a:t>Ingest with Spark from HDFS</a:t>
          </a:r>
          <a:endParaRPr lang="en-US" dirty="0"/>
        </a:p>
      </dgm:t>
    </dgm:pt>
    <dgm:pt modelId="{E477E6E2-FFE4-4328-B4F9-D9132BC99A94}" type="parTrans" cxnId="{1272EA18-6B76-4D8A-8512-3B0D672F2CD3}">
      <dgm:prSet/>
      <dgm:spPr/>
      <dgm:t>
        <a:bodyPr/>
        <a:lstStyle/>
        <a:p>
          <a:endParaRPr lang="en-US"/>
        </a:p>
      </dgm:t>
    </dgm:pt>
    <dgm:pt modelId="{E42CCDFB-4901-4A2F-90C7-5ACF608CE24F}" type="sibTrans" cxnId="{1272EA18-6B76-4D8A-8512-3B0D672F2CD3}">
      <dgm:prSet/>
      <dgm:spPr/>
      <dgm:t>
        <a:bodyPr/>
        <a:lstStyle/>
        <a:p>
          <a:endParaRPr lang="en-US"/>
        </a:p>
      </dgm:t>
    </dgm:pt>
    <dgm:pt modelId="{931DF793-BA15-473D-B369-4FD9111DC185}">
      <dgm:prSet/>
      <dgm:spPr/>
      <dgm:t>
        <a:bodyPr/>
        <a:lstStyle/>
        <a:p>
          <a:r>
            <a:rPr lang="en-US" baseline="0" dirty="0"/>
            <a:t>Use for cached or offline results</a:t>
          </a:r>
          <a:endParaRPr lang="en-US" dirty="0"/>
        </a:p>
      </dgm:t>
    </dgm:pt>
    <dgm:pt modelId="{06A88D68-9141-434D-8D53-06055CBDA218}" type="parTrans" cxnId="{2084E157-C994-43CE-956B-0C4102EA0A65}">
      <dgm:prSet/>
      <dgm:spPr/>
      <dgm:t>
        <a:bodyPr/>
        <a:lstStyle/>
        <a:p>
          <a:endParaRPr lang="en-US"/>
        </a:p>
      </dgm:t>
    </dgm:pt>
    <dgm:pt modelId="{65118C16-EC90-4C95-B568-19671F158448}" type="sibTrans" cxnId="{2084E157-C994-43CE-956B-0C4102EA0A65}">
      <dgm:prSet/>
      <dgm:spPr/>
      <dgm:t>
        <a:bodyPr/>
        <a:lstStyle/>
        <a:p>
          <a:endParaRPr lang="en-US"/>
        </a:p>
      </dgm:t>
    </dgm:pt>
    <dgm:pt modelId="{D9456E96-C690-46AA-A08D-6D9682DAEB4A}" type="pres">
      <dgm:prSet presAssocID="{7B1C45E3-0257-4D95-BC8D-96517BCF0397}" presName="linear" presStyleCnt="0">
        <dgm:presLayoutVars>
          <dgm:animLvl val="lvl"/>
          <dgm:resizeHandles val="exact"/>
        </dgm:presLayoutVars>
      </dgm:prSet>
      <dgm:spPr/>
    </dgm:pt>
    <dgm:pt modelId="{46686A99-56E6-475C-8382-8025FC0534AF}" type="pres">
      <dgm:prSet presAssocID="{5EF6A799-A742-4611-97FD-281019B26E85}" presName="parentText" presStyleLbl="node1" presStyleIdx="0" presStyleCnt="6">
        <dgm:presLayoutVars>
          <dgm:chMax val="0"/>
          <dgm:bulletEnabled val="1"/>
        </dgm:presLayoutVars>
      </dgm:prSet>
      <dgm:spPr/>
    </dgm:pt>
    <dgm:pt modelId="{BF838081-BB39-4127-8C0C-6FAB0A687A3D}" type="pres">
      <dgm:prSet presAssocID="{BF634B13-9C27-454D-B8EE-30F324FB048C}" presName="spacer" presStyleCnt="0"/>
      <dgm:spPr/>
    </dgm:pt>
    <dgm:pt modelId="{73991EAA-FA87-4775-8286-1B4F881BA651}" type="pres">
      <dgm:prSet presAssocID="{09EC95E0-97CC-45CC-BE54-E7EC960555AF}" presName="parentText" presStyleLbl="node1" presStyleIdx="1" presStyleCnt="6">
        <dgm:presLayoutVars>
          <dgm:chMax val="0"/>
          <dgm:bulletEnabled val="1"/>
        </dgm:presLayoutVars>
      </dgm:prSet>
      <dgm:spPr/>
    </dgm:pt>
    <dgm:pt modelId="{F536861A-CAA7-400A-919E-E52F101B96EF}" type="pres">
      <dgm:prSet presAssocID="{817A2C8D-FBEF-425C-9684-1358CFF0B9EB}" presName="spacer" presStyleCnt="0"/>
      <dgm:spPr/>
    </dgm:pt>
    <dgm:pt modelId="{65331737-5118-4F57-9F25-6482CB29DEC0}" type="pres">
      <dgm:prSet presAssocID="{03DA0C88-7322-4CD0-A991-9D33E1F58931}" presName="parentText" presStyleLbl="node1" presStyleIdx="2" presStyleCnt="6">
        <dgm:presLayoutVars>
          <dgm:chMax val="0"/>
          <dgm:bulletEnabled val="1"/>
        </dgm:presLayoutVars>
      </dgm:prSet>
      <dgm:spPr/>
    </dgm:pt>
    <dgm:pt modelId="{4F68A6CF-BDD1-47E4-94E5-C0F9DF3E9F47}" type="pres">
      <dgm:prSet presAssocID="{C954B44A-1701-4070-8531-509AD34369A5}" presName="spacer" presStyleCnt="0"/>
      <dgm:spPr/>
    </dgm:pt>
    <dgm:pt modelId="{C3341135-F451-48DD-B80C-0A94442F4C20}" type="pres">
      <dgm:prSet presAssocID="{68BCD3B4-83E1-4F85-AFF0-CEBEA9B6F3D6}" presName="parentText" presStyleLbl="node1" presStyleIdx="3" presStyleCnt="6">
        <dgm:presLayoutVars>
          <dgm:chMax val="0"/>
          <dgm:bulletEnabled val="1"/>
        </dgm:presLayoutVars>
      </dgm:prSet>
      <dgm:spPr/>
    </dgm:pt>
    <dgm:pt modelId="{625F2A7A-966F-4771-A9C9-AA54E0FA47D4}" type="pres">
      <dgm:prSet presAssocID="{5C25B9C5-DAE2-4FB1-BE81-3ADED6C917B3}" presName="spacer" presStyleCnt="0"/>
      <dgm:spPr/>
    </dgm:pt>
    <dgm:pt modelId="{2E5FB7DC-84E7-4F95-9BEF-8030A837898A}" type="pres">
      <dgm:prSet presAssocID="{87AAE30F-D0ED-404A-8056-51CC73FF7804}" presName="parentText" presStyleLbl="node1" presStyleIdx="4" presStyleCnt="6">
        <dgm:presLayoutVars>
          <dgm:chMax val="0"/>
          <dgm:bulletEnabled val="1"/>
        </dgm:presLayoutVars>
      </dgm:prSet>
      <dgm:spPr/>
    </dgm:pt>
    <dgm:pt modelId="{EB0132C9-867E-41F7-9309-77A183484B76}" type="pres">
      <dgm:prSet presAssocID="{E42CCDFB-4901-4A2F-90C7-5ACF608CE24F}" presName="spacer" presStyleCnt="0"/>
      <dgm:spPr/>
    </dgm:pt>
    <dgm:pt modelId="{FE372AAB-9E84-4D6D-8076-E0BF15F9C401}" type="pres">
      <dgm:prSet presAssocID="{931DF793-BA15-473D-B369-4FD9111DC185}" presName="parentText" presStyleLbl="node1" presStyleIdx="5" presStyleCnt="6">
        <dgm:presLayoutVars>
          <dgm:chMax val="0"/>
          <dgm:bulletEnabled val="1"/>
        </dgm:presLayoutVars>
      </dgm:prSet>
      <dgm:spPr/>
    </dgm:pt>
  </dgm:ptLst>
  <dgm:cxnLst>
    <dgm:cxn modelId="{1272EA18-6B76-4D8A-8512-3B0D672F2CD3}" srcId="{7B1C45E3-0257-4D95-BC8D-96517BCF0397}" destId="{87AAE30F-D0ED-404A-8056-51CC73FF7804}" srcOrd="4" destOrd="0" parTransId="{E477E6E2-FFE4-4328-B4F9-D9132BC99A94}" sibTransId="{E42CCDFB-4901-4A2F-90C7-5ACF608CE24F}"/>
    <dgm:cxn modelId="{0696132F-290B-439D-B451-EF5E252359C9}" type="presOf" srcId="{87AAE30F-D0ED-404A-8056-51CC73FF7804}" destId="{2E5FB7DC-84E7-4F95-9BEF-8030A837898A}" srcOrd="0" destOrd="0" presId="urn:microsoft.com/office/officeart/2005/8/layout/vList2"/>
    <dgm:cxn modelId="{DD64F232-FF9C-4A53-9B3A-92557B0C4927}" srcId="{7B1C45E3-0257-4D95-BC8D-96517BCF0397}" destId="{68BCD3B4-83E1-4F85-AFF0-CEBEA9B6F3D6}" srcOrd="3" destOrd="0" parTransId="{0216EF47-95EB-449C-A67E-7EA498A0A997}" sibTransId="{5C25B9C5-DAE2-4FB1-BE81-3ADED6C917B3}"/>
    <dgm:cxn modelId="{EF9B0D39-3659-4E2D-B97E-705CD09796DA}" srcId="{7B1C45E3-0257-4D95-BC8D-96517BCF0397}" destId="{5EF6A799-A742-4611-97FD-281019B26E85}" srcOrd="0" destOrd="0" parTransId="{90FD88F8-527B-4AE6-AE0A-036BDA661872}" sibTransId="{BF634B13-9C27-454D-B8EE-30F324FB048C}"/>
    <dgm:cxn modelId="{9F1FC170-E3DD-41E5-AAAC-9AB8509A4C34}" type="presOf" srcId="{68BCD3B4-83E1-4F85-AFF0-CEBEA9B6F3D6}" destId="{C3341135-F451-48DD-B80C-0A94442F4C20}" srcOrd="0" destOrd="0" presId="urn:microsoft.com/office/officeart/2005/8/layout/vList2"/>
    <dgm:cxn modelId="{2084E157-C994-43CE-956B-0C4102EA0A65}" srcId="{7B1C45E3-0257-4D95-BC8D-96517BCF0397}" destId="{931DF793-BA15-473D-B369-4FD9111DC185}" srcOrd="5" destOrd="0" parTransId="{06A88D68-9141-434D-8D53-06055CBDA218}" sibTransId="{65118C16-EC90-4C95-B568-19671F158448}"/>
    <dgm:cxn modelId="{0CA93E87-B133-44F3-8CB6-87F77F677D38}" type="presOf" srcId="{931DF793-BA15-473D-B369-4FD9111DC185}" destId="{FE372AAB-9E84-4D6D-8076-E0BF15F9C401}" srcOrd="0" destOrd="0" presId="urn:microsoft.com/office/officeart/2005/8/layout/vList2"/>
    <dgm:cxn modelId="{688D00A3-29EE-4F5A-813B-F53AD96A84A0}" type="presOf" srcId="{03DA0C88-7322-4CD0-A991-9D33E1F58931}" destId="{65331737-5118-4F57-9F25-6482CB29DEC0}" srcOrd="0" destOrd="0" presId="urn:microsoft.com/office/officeart/2005/8/layout/vList2"/>
    <dgm:cxn modelId="{9795E6B2-8A65-43D3-A9C3-16F3EC5E31BE}" srcId="{7B1C45E3-0257-4D95-BC8D-96517BCF0397}" destId="{09EC95E0-97CC-45CC-BE54-E7EC960555AF}" srcOrd="1" destOrd="0" parTransId="{43E1E712-5942-46F5-9FBD-A3C633DDD532}" sibTransId="{817A2C8D-FBEF-425C-9684-1358CFF0B9EB}"/>
    <dgm:cxn modelId="{ED4AADC5-573F-4728-8125-EF153E3B413B}" type="presOf" srcId="{09EC95E0-97CC-45CC-BE54-E7EC960555AF}" destId="{73991EAA-FA87-4775-8286-1B4F881BA651}" srcOrd="0" destOrd="0" presId="urn:microsoft.com/office/officeart/2005/8/layout/vList2"/>
    <dgm:cxn modelId="{B453C7E0-5ADC-4160-BAD5-CAD1971D3792}" srcId="{7B1C45E3-0257-4D95-BC8D-96517BCF0397}" destId="{03DA0C88-7322-4CD0-A991-9D33E1F58931}" srcOrd="2" destOrd="0" parTransId="{E4D760A1-BAC0-476F-9572-4E2302C610CC}" sibTransId="{C954B44A-1701-4070-8531-509AD34369A5}"/>
    <dgm:cxn modelId="{F0B975F2-912A-4114-9922-796769DBBB69}" type="presOf" srcId="{5EF6A799-A742-4611-97FD-281019B26E85}" destId="{46686A99-56E6-475C-8382-8025FC0534AF}" srcOrd="0" destOrd="0" presId="urn:microsoft.com/office/officeart/2005/8/layout/vList2"/>
    <dgm:cxn modelId="{494BE1FE-AA05-4312-A56E-F993CDD06A65}" type="presOf" srcId="{7B1C45E3-0257-4D95-BC8D-96517BCF0397}" destId="{D9456E96-C690-46AA-A08D-6D9682DAEB4A}" srcOrd="0" destOrd="0" presId="urn:microsoft.com/office/officeart/2005/8/layout/vList2"/>
    <dgm:cxn modelId="{C6D439ED-A99C-4167-B738-E5E1AD4B6D49}" type="presParOf" srcId="{D9456E96-C690-46AA-A08D-6D9682DAEB4A}" destId="{46686A99-56E6-475C-8382-8025FC0534AF}" srcOrd="0" destOrd="0" presId="urn:microsoft.com/office/officeart/2005/8/layout/vList2"/>
    <dgm:cxn modelId="{F6920FF6-6E1E-4A16-AAD7-8DB2AC6FBC1C}" type="presParOf" srcId="{D9456E96-C690-46AA-A08D-6D9682DAEB4A}" destId="{BF838081-BB39-4127-8C0C-6FAB0A687A3D}" srcOrd="1" destOrd="0" presId="urn:microsoft.com/office/officeart/2005/8/layout/vList2"/>
    <dgm:cxn modelId="{FECB8890-D5DD-41E3-BEB6-41C1E722FF48}" type="presParOf" srcId="{D9456E96-C690-46AA-A08D-6D9682DAEB4A}" destId="{73991EAA-FA87-4775-8286-1B4F881BA651}" srcOrd="2" destOrd="0" presId="urn:microsoft.com/office/officeart/2005/8/layout/vList2"/>
    <dgm:cxn modelId="{C009E62E-5A49-4AD4-B05A-6F88C5AFB6F6}" type="presParOf" srcId="{D9456E96-C690-46AA-A08D-6D9682DAEB4A}" destId="{F536861A-CAA7-400A-919E-E52F101B96EF}" srcOrd="3" destOrd="0" presId="urn:microsoft.com/office/officeart/2005/8/layout/vList2"/>
    <dgm:cxn modelId="{CF63ACF9-4CB0-4ACE-8733-CCBB121F7377}" type="presParOf" srcId="{D9456E96-C690-46AA-A08D-6D9682DAEB4A}" destId="{65331737-5118-4F57-9F25-6482CB29DEC0}" srcOrd="4" destOrd="0" presId="urn:microsoft.com/office/officeart/2005/8/layout/vList2"/>
    <dgm:cxn modelId="{B473800E-26E8-4C33-A879-AB0C0293A557}" type="presParOf" srcId="{D9456E96-C690-46AA-A08D-6D9682DAEB4A}" destId="{4F68A6CF-BDD1-47E4-94E5-C0F9DF3E9F47}" srcOrd="5" destOrd="0" presId="urn:microsoft.com/office/officeart/2005/8/layout/vList2"/>
    <dgm:cxn modelId="{8196BC35-D567-4E1A-BDDD-8EE33CF40F61}" type="presParOf" srcId="{D9456E96-C690-46AA-A08D-6D9682DAEB4A}" destId="{C3341135-F451-48DD-B80C-0A94442F4C20}" srcOrd="6" destOrd="0" presId="urn:microsoft.com/office/officeart/2005/8/layout/vList2"/>
    <dgm:cxn modelId="{CE84851B-B7C5-4A5C-A7B4-7C76C6781A3A}" type="presParOf" srcId="{D9456E96-C690-46AA-A08D-6D9682DAEB4A}" destId="{625F2A7A-966F-4771-A9C9-AA54E0FA47D4}" srcOrd="7" destOrd="0" presId="urn:microsoft.com/office/officeart/2005/8/layout/vList2"/>
    <dgm:cxn modelId="{B7ADD15F-2851-4467-AE09-FB1F957894EE}" type="presParOf" srcId="{D9456E96-C690-46AA-A08D-6D9682DAEB4A}" destId="{2E5FB7DC-84E7-4F95-9BEF-8030A837898A}" srcOrd="8" destOrd="0" presId="urn:microsoft.com/office/officeart/2005/8/layout/vList2"/>
    <dgm:cxn modelId="{5D5CB33C-BF20-447B-B548-86BBE8BA7490}" type="presParOf" srcId="{D9456E96-C690-46AA-A08D-6D9682DAEB4A}" destId="{EB0132C9-867E-41F7-9309-77A183484B76}" srcOrd="9" destOrd="0" presId="urn:microsoft.com/office/officeart/2005/8/layout/vList2"/>
    <dgm:cxn modelId="{EE0430FC-6065-4C72-8EA4-47946BC97089}" type="presParOf" srcId="{D9456E96-C690-46AA-A08D-6D9682DAEB4A}" destId="{FE372AAB-9E84-4D6D-8076-E0BF15F9C401}" srcOrd="1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1F81B428-C35F-4FDE-A006-8A973A447579}"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73B6E747-B781-461B-BD4C-3BF7AB5C8C70}">
      <dgm:prSet/>
      <dgm:spPr/>
      <dgm:t>
        <a:bodyPr/>
        <a:lstStyle/>
        <a:p>
          <a:r>
            <a:rPr lang="en-US" baseline="0" dirty="0"/>
            <a:t>Run Spark jobs through notebooks or livy endpoint</a:t>
          </a:r>
          <a:endParaRPr lang="en-US" dirty="0"/>
        </a:p>
      </dgm:t>
    </dgm:pt>
    <dgm:pt modelId="{2ACA0471-FB8B-4EC4-AFE7-BE5CD30F0056}" type="parTrans" cxnId="{BBBC1679-646C-45A2-8BE8-341C2D3E4024}">
      <dgm:prSet/>
      <dgm:spPr/>
      <dgm:t>
        <a:bodyPr/>
        <a:lstStyle/>
        <a:p>
          <a:endParaRPr lang="en-US"/>
        </a:p>
      </dgm:t>
    </dgm:pt>
    <dgm:pt modelId="{562F4037-EA1A-4C02-84EC-77A8C0418880}" type="sibTrans" cxnId="{BBBC1679-646C-45A2-8BE8-341C2D3E4024}">
      <dgm:prSet/>
      <dgm:spPr/>
      <dgm:t>
        <a:bodyPr/>
        <a:lstStyle/>
        <a:p>
          <a:endParaRPr lang="en-US"/>
        </a:p>
      </dgm:t>
    </dgm:pt>
    <dgm:pt modelId="{C6442639-B746-4A41-9525-D222DE1939F7}">
      <dgm:prSet/>
      <dgm:spPr/>
      <dgm:t>
        <a:bodyPr/>
        <a:lstStyle/>
        <a:p>
          <a:r>
            <a:rPr lang="en-US" baseline="0" dirty="0"/>
            <a:t>Ingest data with Spark into HDFS or external tables</a:t>
          </a:r>
          <a:endParaRPr lang="en-US" dirty="0"/>
        </a:p>
      </dgm:t>
    </dgm:pt>
    <dgm:pt modelId="{697D6EF3-646C-4475-B926-FF22E4EB6398}" type="parTrans" cxnId="{53C6098F-1C0A-4A05-9634-94F05CDF0DD9}">
      <dgm:prSet/>
      <dgm:spPr/>
      <dgm:t>
        <a:bodyPr/>
        <a:lstStyle/>
        <a:p>
          <a:endParaRPr lang="en-US"/>
        </a:p>
      </dgm:t>
    </dgm:pt>
    <dgm:pt modelId="{EF3DC5EE-E2C2-41F1-AD2F-0B7E3F8D8D99}" type="sibTrans" cxnId="{53C6098F-1C0A-4A05-9634-94F05CDF0DD9}">
      <dgm:prSet/>
      <dgm:spPr/>
      <dgm:t>
        <a:bodyPr/>
        <a:lstStyle/>
        <a:p>
          <a:endParaRPr lang="en-US"/>
        </a:p>
      </dgm:t>
    </dgm:pt>
    <dgm:pt modelId="{58521492-6754-4493-A162-614459988894}">
      <dgm:prSet/>
      <dgm:spPr/>
      <dgm:t>
        <a:bodyPr/>
        <a:lstStyle/>
        <a:p>
          <a:r>
            <a:rPr lang="en-US" baseline="0" dirty="0"/>
            <a:t>Build machine learning  models with SparkML or SQL Server Machine Learning</a:t>
          </a:r>
          <a:endParaRPr lang="en-US" dirty="0"/>
        </a:p>
      </dgm:t>
    </dgm:pt>
    <dgm:pt modelId="{A4962EE7-D355-4080-A18A-72250EE8EE8F}" type="parTrans" cxnId="{B2A3E569-F80A-4B47-ABE8-5BBE28DDAF1B}">
      <dgm:prSet/>
      <dgm:spPr/>
      <dgm:t>
        <a:bodyPr/>
        <a:lstStyle/>
        <a:p>
          <a:endParaRPr lang="en-US"/>
        </a:p>
      </dgm:t>
    </dgm:pt>
    <dgm:pt modelId="{A67BE1CA-6493-4C6F-B746-85F6DD6DEC6E}" type="sibTrans" cxnId="{B2A3E569-F80A-4B47-ABE8-5BBE28DDAF1B}">
      <dgm:prSet/>
      <dgm:spPr/>
      <dgm:t>
        <a:bodyPr/>
        <a:lstStyle/>
        <a:p>
          <a:endParaRPr lang="en-US"/>
        </a:p>
      </dgm:t>
    </dgm:pt>
    <dgm:pt modelId="{10679DDB-9557-419E-A3C7-6BADBEA00974}">
      <dgm:prSet/>
      <dgm:spPr/>
      <dgm:t>
        <a:bodyPr/>
        <a:lstStyle/>
        <a:p>
          <a:r>
            <a:rPr lang="en-US" baseline="0" dirty="0"/>
            <a:t>Connect to SQL Server using the MSSQL Spark Connector</a:t>
          </a:r>
          <a:endParaRPr lang="en-US" dirty="0"/>
        </a:p>
      </dgm:t>
    </dgm:pt>
    <dgm:pt modelId="{225F4154-B92B-4644-B570-9A1654DCD629}" type="parTrans" cxnId="{9B6526A5-AA7D-476D-BE1D-FE499D2751D4}">
      <dgm:prSet/>
      <dgm:spPr/>
      <dgm:t>
        <a:bodyPr/>
        <a:lstStyle/>
        <a:p>
          <a:endParaRPr lang="en-US"/>
        </a:p>
      </dgm:t>
    </dgm:pt>
    <dgm:pt modelId="{B3D5ABC8-CFBD-447A-AE8A-31C788EC00CC}" type="sibTrans" cxnId="{9B6526A5-AA7D-476D-BE1D-FE499D2751D4}">
      <dgm:prSet/>
      <dgm:spPr/>
      <dgm:t>
        <a:bodyPr/>
        <a:lstStyle/>
        <a:p>
          <a:endParaRPr lang="en-US"/>
        </a:p>
      </dgm:t>
    </dgm:pt>
    <dgm:pt modelId="{3EE81F7F-7B9A-4AD5-951E-E799C2944CD2}">
      <dgm:prSet/>
      <dgm:spPr/>
      <dgm:t>
        <a:bodyPr/>
        <a:lstStyle/>
        <a:p>
          <a:r>
            <a:rPr lang="en-US" baseline="0" dirty="0"/>
            <a:t>Deploy a Spark pool to enable more compute</a:t>
          </a:r>
          <a:endParaRPr lang="en-US" dirty="0"/>
        </a:p>
      </dgm:t>
    </dgm:pt>
    <dgm:pt modelId="{7C2DC3B9-AF70-4922-B29B-C7D8983230AC}" type="parTrans" cxnId="{E735EF95-1401-4ACD-93B6-3E32A196D802}">
      <dgm:prSet/>
      <dgm:spPr/>
      <dgm:t>
        <a:bodyPr/>
        <a:lstStyle/>
        <a:p>
          <a:endParaRPr lang="en-US"/>
        </a:p>
      </dgm:t>
    </dgm:pt>
    <dgm:pt modelId="{E4E20A3C-4515-45C3-A74F-B26C9AF97D3D}" type="sibTrans" cxnId="{E735EF95-1401-4ACD-93B6-3E32A196D802}">
      <dgm:prSet/>
      <dgm:spPr/>
      <dgm:t>
        <a:bodyPr/>
        <a:lstStyle/>
        <a:p>
          <a:endParaRPr lang="en-US"/>
        </a:p>
      </dgm:t>
    </dgm:pt>
    <dgm:pt modelId="{D91F801A-46A7-408E-8186-6CF777F87D34}">
      <dgm:prSet/>
      <dgm:spPr/>
      <dgm:t>
        <a:bodyPr/>
        <a:lstStyle/>
        <a:p>
          <a:r>
            <a:rPr lang="en-US" dirty="0"/>
            <a:t>Deploy a Machine Learning model with Application Deploy</a:t>
          </a:r>
        </a:p>
      </dgm:t>
    </dgm:pt>
    <dgm:pt modelId="{38B0786F-9A58-4730-BDAC-1C8FA5482825}" type="parTrans" cxnId="{AED9CFE4-A3C0-4FA4-AE7C-A7AFE0D3021E}">
      <dgm:prSet/>
      <dgm:spPr/>
      <dgm:t>
        <a:bodyPr/>
        <a:lstStyle/>
        <a:p>
          <a:endParaRPr lang="en-US"/>
        </a:p>
      </dgm:t>
    </dgm:pt>
    <dgm:pt modelId="{CBBBC095-3D01-4DCC-9216-0FB7892F4A7C}" type="sibTrans" cxnId="{AED9CFE4-A3C0-4FA4-AE7C-A7AFE0D3021E}">
      <dgm:prSet/>
      <dgm:spPr/>
      <dgm:t>
        <a:bodyPr/>
        <a:lstStyle/>
        <a:p>
          <a:endParaRPr lang="en-US"/>
        </a:p>
      </dgm:t>
    </dgm:pt>
    <dgm:pt modelId="{B2EE1D4E-C0BA-4523-9C73-C2C41CCAAABD}" type="pres">
      <dgm:prSet presAssocID="{1F81B428-C35F-4FDE-A006-8A973A447579}" presName="vert0" presStyleCnt="0">
        <dgm:presLayoutVars>
          <dgm:dir/>
          <dgm:animOne val="branch"/>
          <dgm:animLvl val="lvl"/>
        </dgm:presLayoutVars>
      </dgm:prSet>
      <dgm:spPr/>
    </dgm:pt>
    <dgm:pt modelId="{FC3EDD9E-653A-47C2-85AA-45C29705D09A}" type="pres">
      <dgm:prSet presAssocID="{73B6E747-B781-461B-BD4C-3BF7AB5C8C70}" presName="thickLine" presStyleLbl="alignNode1" presStyleIdx="0" presStyleCnt="6"/>
      <dgm:spPr/>
    </dgm:pt>
    <dgm:pt modelId="{D3DF8CBF-9144-4E07-B9C3-E154697B3C1A}" type="pres">
      <dgm:prSet presAssocID="{73B6E747-B781-461B-BD4C-3BF7AB5C8C70}" presName="horz1" presStyleCnt="0"/>
      <dgm:spPr/>
    </dgm:pt>
    <dgm:pt modelId="{22F3E27A-9FE4-434E-A5D6-F782C150FA73}" type="pres">
      <dgm:prSet presAssocID="{73B6E747-B781-461B-BD4C-3BF7AB5C8C70}" presName="tx1" presStyleLbl="revTx" presStyleIdx="0" presStyleCnt="6"/>
      <dgm:spPr/>
    </dgm:pt>
    <dgm:pt modelId="{20CDB447-2C9F-4506-BDAF-E3E5BBC95992}" type="pres">
      <dgm:prSet presAssocID="{73B6E747-B781-461B-BD4C-3BF7AB5C8C70}" presName="vert1" presStyleCnt="0"/>
      <dgm:spPr/>
    </dgm:pt>
    <dgm:pt modelId="{A9E4D6D6-8148-4179-9559-4E6D6F31102E}" type="pres">
      <dgm:prSet presAssocID="{C6442639-B746-4A41-9525-D222DE1939F7}" presName="thickLine" presStyleLbl="alignNode1" presStyleIdx="1" presStyleCnt="6"/>
      <dgm:spPr/>
    </dgm:pt>
    <dgm:pt modelId="{13BE6CD8-2B5E-41BE-B0DA-1E5A2F268B2A}" type="pres">
      <dgm:prSet presAssocID="{C6442639-B746-4A41-9525-D222DE1939F7}" presName="horz1" presStyleCnt="0"/>
      <dgm:spPr/>
    </dgm:pt>
    <dgm:pt modelId="{775781C5-F271-49C6-8271-C1CB9D6E7E80}" type="pres">
      <dgm:prSet presAssocID="{C6442639-B746-4A41-9525-D222DE1939F7}" presName="tx1" presStyleLbl="revTx" presStyleIdx="1" presStyleCnt="6"/>
      <dgm:spPr/>
    </dgm:pt>
    <dgm:pt modelId="{B2ADD3C9-0478-4868-9B36-25F5230CBD4D}" type="pres">
      <dgm:prSet presAssocID="{C6442639-B746-4A41-9525-D222DE1939F7}" presName="vert1" presStyleCnt="0"/>
      <dgm:spPr/>
    </dgm:pt>
    <dgm:pt modelId="{2C274BFC-6F4F-49E8-A111-B7107766F918}" type="pres">
      <dgm:prSet presAssocID="{58521492-6754-4493-A162-614459988894}" presName="thickLine" presStyleLbl="alignNode1" presStyleIdx="2" presStyleCnt="6"/>
      <dgm:spPr/>
    </dgm:pt>
    <dgm:pt modelId="{BB1184AC-16FD-45A6-818B-A0D8F434F368}" type="pres">
      <dgm:prSet presAssocID="{58521492-6754-4493-A162-614459988894}" presName="horz1" presStyleCnt="0"/>
      <dgm:spPr/>
    </dgm:pt>
    <dgm:pt modelId="{F63D8FCB-B52D-45A0-ADED-8BBB3F3567C9}" type="pres">
      <dgm:prSet presAssocID="{58521492-6754-4493-A162-614459988894}" presName="tx1" presStyleLbl="revTx" presStyleIdx="2" presStyleCnt="6"/>
      <dgm:spPr/>
    </dgm:pt>
    <dgm:pt modelId="{E225056C-8C3D-41C0-9363-C5AD8AF9DABB}" type="pres">
      <dgm:prSet presAssocID="{58521492-6754-4493-A162-614459988894}" presName="vert1" presStyleCnt="0"/>
      <dgm:spPr/>
    </dgm:pt>
    <dgm:pt modelId="{E93C1CDD-025F-4ED5-9068-1D3D6B57E9E3}" type="pres">
      <dgm:prSet presAssocID="{10679DDB-9557-419E-A3C7-6BADBEA00974}" presName="thickLine" presStyleLbl="alignNode1" presStyleIdx="3" presStyleCnt="6"/>
      <dgm:spPr/>
    </dgm:pt>
    <dgm:pt modelId="{BB33260C-AFE9-4699-B77E-CA6FECF4A798}" type="pres">
      <dgm:prSet presAssocID="{10679DDB-9557-419E-A3C7-6BADBEA00974}" presName="horz1" presStyleCnt="0"/>
      <dgm:spPr/>
    </dgm:pt>
    <dgm:pt modelId="{79D15DB5-5CA3-4668-A8DB-154F0BBC2507}" type="pres">
      <dgm:prSet presAssocID="{10679DDB-9557-419E-A3C7-6BADBEA00974}" presName="tx1" presStyleLbl="revTx" presStyleIdx="3" presStyleCnt="6"/>
      <dgm:spPr/>
    </dgm:pt>
    <dgm:pt modelId="{A8BE404C-2CAF-40B8-BF89-47C88829B1C2}" type="pres">
      <dgm:prSet presAssocID="{10679DDB-9557-419E-A3C7-6BADBEA00974}" presName="vert1" presStyleCnt="0"/>
      <dgm:spPr/>
    </dgm:pt>
    <dgm:pt modelId="{2B7B9AF1-C931-4FD9-A9BD-C481847B369E}" type="pres">
      <dgm:prSet presAssocID="{3EE81F7F-7B9A-4AD5-951E-E799C2944CD2}" presName="thickLine" presStyleLbl="alignNode1" presStyleIdx="4" presStyleCnt="6"/>
      <dgm:spPr/>
    </dgm:pt>
    <dgm:pt modelId="{9F5E56CC-61CE-4032-8B1F-2BFFF5B3BA55}" type="pres">
      <dgm:prSet presAssocID="{3EE81F7F-7B9A-4AD5-951E-E799C2944CD2}" presName="horz1" presStyleCnt="0"/>
      <dgm:spPr/>
    </dgm:pt>
    <dgm:pt modelId="{FC6BAF6C-C310-47EF-9331-8D178DFCB669}" type="pres">
      <dgm:prSet presAssocID="{3EE81F7F-7B9A-4AD5-951E-E799C2944CD2}" presName="tx1" presStyleLbl="revTx" presStyleIdx="4" presStyleCnt="6"/>
      <dgm:spPr/>
    </dgm:pt>
    <dgm:pt modelId="{8F47BCE0-8689-47C9-B3D6-50F7ADBF6D20}" type="pres">
      <dgm:prSet presAssocID="{3EE81F7F-7B9A-4AD5-951E-E799C2944CD2}" presName="vert1" presStyleCnt="0"/>
      <dgm:spPr/>
    </dgm:pt>
    <dgm:pt modelId="{C0DA27CE-CCAF-4FC2-8593-77801278C5C3}" type="pres">
      <dgm:prSet presAssocID="{D91F801A-46A7-408E-8186-6CF777F87D34}" presName="thickLine" presStyleLbl="alignNode1" presStyleIdx="5" presStyleCnt="6"/>
      <dgm:spPr/>
    </dgm:pt>
    <dgm:pt modelId="{4637F9BA-C536-474B-834F-FC82874B90D2}" type="pres">
      <dgm:prSet presAssocID="{D91F801A-46A7-408E-8186-6CF777F87D34}" presName="horz1" presStyleCnt="0"/>
      <dgm:spPr/>
    </dgm:pt>
    <dgm:pt modelId="{DA46EE14-4DF4-4BAE-8E35-DDBD2BB00C06}" type="pres">
      <dgm:prSet presAssocID="{D91F801A-46A7-408E-8186-6CF777F87D34}" presName="tx1" presStyleLbl="revTx" presStyleIdx="5" presStyleCnt="6"/>
      <dgm:spPr/>
    </dgm:pt>
    <dgm:pt modelId="{2A882F81-9B25-4595-B14F-44BE7672A394}" type="pres">
      <dgm:prSet presAssocID="{D91F801A-46A7-408E-8186-6CF777F87D34}" presName="vert1" presStyleCnt="0"/>
      <dgm:spPr/>
    </dgm:pt>
  </dgm:ptLst>
  <dgm:cxnLst>
    <dgm:cxn modelId="{E3ADED42-DFDE-4E5A-B84C-DB86ADFD1CE2}" type="presOf" srcId="{3EE81F7F-7B9A-4AD5-951E-E799C2944CD2}" destId="{FC6BAF6C-C310-47EF-9331-8D178DFCB669}" srcOrd="0" destOrd="0" presId="urn:microsoft.com/office/officeart/2008/layout/LinedList"/>
    <dgm:cxn modelId="{BB27BE68-AF0E-4786-920B-0EFE7C362912}" type="presOf" srcId="{1F81B428-C35F-4FDE-A006-8A973A447579}" destId="{B2EE1D4E-C0BA-4523-9C73-C2C41CCAAABD}" srcOrd="0" destOrd="0" presId="urn:microsoft.com/office/officeart/2008/layout/LinedList"/>
    <dgm:cxn modelId="{B2A3E569-F80A-4B47-ABE8-5BBE28DDAF1B}" srcId="{1F81B428-C35F-4FDE-A006-8A973A447579}" destId="{58521492-6754-4493-A162-614459988894}" srcOrd="2" destOrd="0" parTransId="{A4962EE7-D355-4080-A18A-72250EE8EE8F}" sibTransId="{A67BE1CA-6493-4C6F-B746-85F6DD6DEC6E}"/>
    <dgm:cxn modelId="{BBBC1679-646C-45A2-8BE8-341C2D3E4024}" srcId="{1F81B428-C35F-4FDE-A006-8A973A447579}" destId="{73B6E747-B781-461B-BD4C-3BF7AB5C8C70}" srcOrd="0" destOrd="0" parTransId="{2ACA0471-FB8B-4EC4-AFE7-BE5CD30F0056}" sibTransId="{562F4037-EA1A-4C02-84EC-77A8C0418880}"/>
    <dgm:cxn modelId="{FEA6CE7D-6B47-43F7-B03E-835BD938542A}" type="presOf" srcId="{D91F801A-46A7-408E-8186-6CF777F87D34}" destId="{DA46EE14-4DF4-4BAE-8E35-DDBD2BB00C06}" srcOrd="0" destOrd="0" presId="urn:microsoft.com/office/officeart/2008/layout/LinedList"/>
    <dgm:cxn modelId="{53C6098F-1C0A-4A05-9634-94F05CDF0DD9}" srcId="{1F81B428-C35F-4FDE-A006-8A973A447579}" destId="{C6442639-B746-4A41-9525-D222DE1939F7}" srcOrd="1" destOrd="0" parTransId="{697D6EF3-646C-4475-B926-FF22E4EB6398}" sibTransId="{EF3DC5EE-E2C2-41F1-AD2F-0B7E3F8D8D99}"/>
    <dgm:cxn modelId="{E735EF95-1401-4ACD-93B6-3E32A196D802}" srcId="{1F81B428-C35F-4FDE-A006-8A973A447579}" destId="{3EE81F7F-7B9A-4AD5-951E-E799C2944CD2}" srcOrd="4" destOrd="0" parTransId="{7C2DC3B9-AF70-4922-B29B-C7D8983230AC}" sibTransId="{E4E20A3C-4515-45C3-A74F-B26C9AF97D3D}"/>
    <dgm:cxn modelId="{9B6526A5-AA7D-476D-BE1D-FE499D2751D4}" srcId="{1F81B428-C35F-4FDE-A006-8A973A447579}" destId="{10679DDB-9557-419E-A3C7-6BADBEA00974}" srcOrd="3" destOrd="0" parTransId="{225F4154-B92B-4644-B570-9A1654DCD629}" sibTransId="{B3D5ABC8-CFBD-447A-AE8A-31C788EC00CC}"/>
    <dgm:cxn modelId="{EC7D80AC-7E68-483E-9E8C-20A52C7CBA5C}" type="presOf" srcId="{73B6E747-B781-461B-BD4C-3BF7AB5C8C70}" destId="{22F3E27A-9FE4-434E-A5D6-F782C150FA73}" srcOrd="0" destOrd="0" presId="urn:microsoft.com/office/officeart/2008/layout/LinedList"/>
    <dgm:cxn modelId="{F8A653B5-82A8-4202-90A9-AD7851C4B95E}" type="presOf" srcId="{C6442639-B746-4A41-9525-D222DE1939F7}" destId="{775781C5-F271-49C6-8271-C1CB9D6E7E80}" srcOrd="0" destOrd="0" presId="urn:microsoft.com/office/officeart/2008/layout/LinedList"/>
    <dgm:cxn modelId="{D0DFFAD5-8129-4267-ABCB-E68F5EA0628D}" type="presOf" srcId="{58521492-6754-4493-A162-614459988894}" destId="{F63D8FCB-B52D-45A0-ADED-8BBB3F3567C9}" srcOrd="0" destOrd="0" presId="urn:microsoft.com/office/officeart/2008/layout/LinedList"/>
    <dgm:cxn modelId="{AED9CFE4-A3C0-4FA4-AE7C-A7AFE0D3021E}" srcId="{1F81B428-C35F-4FDE-A006-8A973A447579}" destId="{D91F801A-46A7-408E-8186-6CF777F87D34}" srcOrd="5" destOrd="0" parTransId="{38B0786F-9A58-4730-BDAC-1C8FA5482825}" sibTransId="{CBBBC095-3D01-4DCC-9216-0FB7892F4A7C}"/>
    <dgm:cxn modelId="{55263DF1-37B2-4269-AF5C-9A6B1C4CBFC5}" type="presOf" srcId="{10679DDB-9557-419E-A3C7-6BADBEA00974}" destId="{79D15DB5-5CA3-4668-A8DB-154F0BBC2507}" srcOrd="0" destOrd="0" presId="urn:microsoft.com/office/officeart/2008/layout/LinedList"/>
    <dgm:cxn modelId="{709CF33B-71AE-4C63-80E5-FCADBFC8EC97}" type="presParOf" srcId="{B2EE1D4E-C0BA-4523-9C73-C2C41CCAAABD}" destId="{FC3EDD9E-653A-47C2-85AA-45C29705D09A}" srcOrd="0" destOrd="0" presId="urn:microsoft.com/office/officeart/2008/layout/LinedList"/>
    <dgm:cxn modelId="{B5822071-175F-4635-826E-82FCC087ACC3}" type="presParOf" srcId="{B2EE1D4E-C0BA-4523-9C73-C2C41CCAAABD}" destId="{D3DF8CBF-9144-4E07-B9C3-E154697B3C1A}" srcOrd="1" destOrd="0" presId="urn:microsoft.com/office/officeart/2008/layout/LinedList"/>
    <dgm:cxn modelId="{8F938307-5B10-452C-8D6B-D4108327EB9F}" type="presParOf" srcId="{D3DF8CBF-9144-4E07-B9C3-E154697B3C1A}" destId="{22F3E27A-9FE4-434E-A5D6-F782C150FA73}" srcOrd="0" destOrd="0" presId="urn:microsoft.com/office/officeart/2008/layout/LinedList"/>
    <dgm:cxn modelId="{6EF15C68-3EC6-4031-A6FC-CC1D75DCC54B}" type="presParOf" srcId="{D3DF8CBF-9144-4E07-B9C3-E154697B3C1A}" destId="{20CDB447-2C9F-4506-BDAF-E3E5BBC95992}" srcOrd="1" destOrd="0" presId="urn:microsoft.com/office/officeart/2008/layout/LinedList"/>
    <dgm:cxn modelId="{92CA2F5F-AFD8-41B8-B3EA-CADDA8A7FA02}" type="presParOf" srcId="{B2EE1D4E-C0BA-4523-9C73-C2C41CCAAABD}" destId="{A9E4D6D6-8148-4179-9559-4E6D6F31102E}" srcOrd="2" destOrd="0" presId="urn:microsoft.com/office/officeart/2008/layout/LinedList"/>
    <dgm:cxn modelId="{CA9657F3-9709-4186-A1A4-F831711A13E1}" type="presParOf" srcId="{B2EE1D4E-C0BA-4523-9C73-C2C41CCAAABD}" destId="{13BE6CD8-2B5E-41BE-B0DA-1E5A2F268B2A}" srcOrd="3" destOrd="0" presId="urn:microsoft.com/office/officeart/2008/layout/LinedList"/>
    <dgm:cxn modelId="{9BBC78B4-5C24-4282-9FF8-B69453779B03}" type="presParOf" srcId="{13BE6CD8-2B5E-41BE-B0DA-1E5A2F268B2A}" destId="{775781C5-F271-49C6-8271-C1CB9D6E7E80}" srcOrd="0" destOrd="0" presId="urn:microsoft.com/office/officeart/2008/layout/LinedList"/>
    <dgm:cxn modelId="{6A482470-C518-4BBB-B388-5A06F7C97653}" type="presParOf" srcId="{13BE6CD8-2B5E-41BE-B0DA-1E5A2F268B2A}" destId="{B2ADD3C9-0478-4868-9B36-25F5230CBD4D}" srcOrd="1" destOrd="0" presId="urn:microsoft.com/office/officeart/2008/layout/LinedList"/>
    <dgm:cxn modelId="{34156D44-E868-4BA0-9853-35451AD79D74}" type="presParOf" srcId="{B2EE1D4E-C0BA-4523-9C73-C2C41CCAAABD}" destId="{2C274BFC-6F4F-49E8-A111-B7107766F918}" srcOrd="4" destOrd="0" presId="urn:microsoft.com/office/officeart/2008/layout/LinedList"/>
    <dgm:cxn modelId="{D342867F-CC25-42E9-8B72-1767258CD53F}" type="presParOf" srcId="{B2EE1D4E-C0BA-4523-9C73-C2C41CCAAABD}" destId="{BB1184AC-16FD-45A6-818B-A0D8F434F368}" srcOrd="5" destOrd="0" presId="urn:microsoft.com/office/officeart/2008/layout/LinedList"/>
    <dgm:cxn modelId="{70AA8114-75D1-4B49-9250-A85D15B80D71}" type="presParOf" srcId="{BB1184AC-16FD-45A6-818B-A0D8F434F368}" destId="{F63D8FCB-B52D-45A0-ADED-8BBB3F3567C9}" srcOrd="0" destOrd="0" presId="urn:microsoft.com/office/officeart/2008/layout/LinedList"/>
    <dgm:cxn modelId="{49438C37-66C3-4B0D-83D0-974112440A1D}" type="presParOf" srcId="{BB1184AC-16FD-45A6-818B-A0D8F434F368}" destId="{E225056C-8C3D-41C0-9363-C5AD8AF9DABB}" srcOrd="1" destOrd="0" presId="urn:microsoft.com/office/officeart/2008/layout/LinedList"/>
    <dgm:cxn modelId="{EB383F4F-4694-4E48-88DD-B6110DA2D547}" type="presParOf" srcId="{B2EE1D4E-C0BA-4523-9C73-C2C41CCAAABD}" destId="{E93C1CDD-025F-4ED5-9068-1D3D6B57E9E3}" srcOrd="6" destOrd="0" presId="urn:microsoft.com/office/officeart/2008/layout/LinedList"/>
    <dgm:cxn modelId="{598C7930-2F67-4527-8681-C7D5221E22B4}" type="presParOf" srcId="{B2EE1D4E-C0BA-4523-9C73-C2C41CCAAABD}" destId="{BB33260C-AFE9-4699-B77E-CA6FECF4A798}" srcOrd="7" destOrd="0" presId="urn:microsoft.com/office/officeart/2008/layout/LinedList"/>
    <dgm:cxn modelId="{B54D3771-EC6C-44C2-80BB-7D6D871A3B2E}" type="presParOf" srcId="{BB33260C-AFE9-4699-B77E-CA6FECF4A798}" destId="{79D15DB5-5CA3-4668-A8DB-154F0BBC2507}" srcOrd="0" destOrd="0" presId="urn:microsoft.com/office/officeart/2008/layout/LinedList"/>
    <dgm:cxn modelId="{F9A906A0-C913-43C0-99E8-6939E960B65E}" type="presParOf" srcId="{BB33260C-AFE9-4699-B77E-CA6FECF4A798}" destId="{A8BE404C-2CAF-40B8-BF89-47C88829B1C2}" srcOrd="1" destOrd="0" presId="urn:microsoft.com/office/officeart/2008/layout/LinedList"/>
    <dgm:cxn modelId="{7156A3FF-C6BA-4199-B9DB-4E4A956952A4}" type="presParOf" srcId="{B2EE1D4E-C0BA-4523-9C73-C2C41CCAAABD}" destId="{2B7B9AF1-C931-4FD9-A9BD-C481847B369E}" srcOrd="8" destOrd="0" presId="urn:microsoft.com/office/officeart/2008/layout/LinedList"/>
    <dgm:cxn modelId="{79C0B7A2-1D1B-4DCC-BBCC-08F05BC6CB2F}" type="presParOf" srcId="{B2EE1D4E-C0BA-4523-9C73-C2C41CCAAABD}" destId="{9F5E56CC-61CE-4032-8B1F-2BFFF5B3BA55}" srcOrd="9" destOrd="0" presId="urn:microsoft.com/office/officeart/2008/layout/LinedList"/>
    <dgm:cxn modelId="{9DBFC7C7-8640-4784-862F-81CF20FE4105}" type="presParOf" srcId="{9F5E56CC-61CE-4032-8B1F-2BFFF5B3BA55}" destId="{FC6BAF6C-C310-47EF-9331-8D178DFCB669}" srcOrd="0" destOrd="0" presId="urn:microsoft.com/office/officeart/2008/layout/LinedList"/>
    <dgm:cxn modelId="{B94FF68C-5A30-410F-825C-87F82034E6CF}" type="presParOf" srcId="{9F5E56CC-61CE-4032-8B1F-2BFFF5B3BA55}" destId="{8F47BCE0-8689-47C9-B3D6-50F7ADBF6D20}" srcOrd="1" destOrd="0" presId="urn:microsoft.com/office/officeart/2008/layout/LinedList"/>
    <dgm:cxn modelId="{21D79582-EE28-43C7-B67E-EE3B12323222}" type="presParOf" srcId="{B2EE1D4E-C0BA-4523-9C73-C2C41CCAAABD}" destId="{C0DA27CE-CCAF-4FC2-8593-77801278C5C3}" srcOrd="10" destOrd="0" presId="urn:microsoft.com/office/officeart/2008/layout/LinedList"/>
    <dgm:cxn modelId="{5FD233E3-6109-4DC0-A952-BDCE9BC65017}" type="presParOf" srcId="{B2EE1D4E-C0BA-4523-9C73-C2C41CCAAABD}" destId="{4637F9BA-C536-474B-834F-FC82874B90D2}" srcOrd="11" destOrd="0" presId="urn:microsoft.com/office/officeart/2008/layout/LinedList"/>
    <dgm:cxn modelId="{623D1D22-FE5F-49DF-8463-4B9D5A3D1AEB}" type="presParOf" srcId="{4637F9BA-C536-474B-834F-FC82874B90D2}" destId="{DA46EE14-4DF4-4BAE-8E35-DDBD2BB00C06}" srcOrd="0" destOrd="0" presId="urn:microsoft.com/office/officeart/2008/layout/LinedList"/>
    <dgm:cxn modelId="{21B745BA-E5D2-4349-B71E-20E12B9F71D2}" type="presParOf" srcId="{4637F9BA-C536-474B-834F-FC82874B90D2}" destId="{2A882F81-9B25-4595-B14F-44BE7672A394}"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2F32B127-5802-4115-98D9-1D04E4767F15}"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53D7EFAD-9D69-4131-B665-D784611009F2}">
      <dgm:prSet phldrT="[Text]"/>
      <dgm:spPr/>
      <dgm:t>
        <a:bodyPr/>
        <a:lstStyle/>
        <a:p>
          <a:pPr algn="ctr"/>
          <a:r>
            <a:rPr lang="en-US" dirty="0"/>
            <a:t>The Solution(s)</a:t>
          </a:r>
        </a:p>
      </dgm:t>
    </dgm:pt>
    <dgm:pt modelId="{667211BE-884C-4748-9590-BCA1EAA647FD}" type="parTrans" cxnId="{65520CBD-22DB-4683-909D-9F25C21B1F87}">
      <dgm:prSet/>
      <dgm:spPr/>
      <dgm:t>
        <a:bodyPr/>
        <a:lstStyle/>
        <a:p>
          <a:endParaRPr lang="en-US"/>
        </a:p>
      </dgm:t>
    </dgm:pt>
    <dgm:pt modelId="{1E2345BE-2458-4C6F-BC98-B5B3F86981E7}" type="sibTrans" cxnId="{65520CBD-22DB-4683-909D-9F25C21B1F87}">
      <dgm:prSet/>
      <dgm:spPr/>
      <dgm:t>
        <a:bodyPr/>
        <a:lstStyle/>
        <a:p>
          <a:endParaRPr lang="en-US"/>
        </a:p>
      </dgm:t>
    </dgm:pt>
    <dgm:pt modelId="{93965B70-4792-44F1-AEE8-C922889DD887}">
      <dgm:prSet phldrT="[Text]"/>
      <dgm:spPr/>
      <dgm:t>
        <a:bodyPr/>
        <a:lstStyle/>
        <a:p>
          <a:r>
            <a:rPr lang="en-US" dirty="0"/>
            <a:t>Build intelligent, adaptable operators</a:t>
          </a:r>
        </a:p>
      </dgm:t>
    </dgm:pt>
    <dgm:pt modelId="{AF6CBFEB-FA1C-467C-9266-BD06C3082274}" type="parTrans" cxnId="{26143243-C902-4D2D-AAA4-0A1A960E0172}">
      <dgm:prSet/>
      <dgm:spPr/>
      <dgm:t>
        <a:bodyPr/>
        <a:lstStyle/>
        <a:p>
          <a:endParaRPr lang="en-US"/>
        </a:p>
      </dgm:t>
    </dgm:pt>
    <dgm:pt modelId="{70D492B5-E811-46F5-98A8-B615493C7C77}" type="sibTrans" cxnId="{26143243-C902-4D2D-AAA4-0A1A960E0172}">
      <dgm:prSet/>
      <dgm:spPr/>
      <dgm:t>
        <a:bodyPr/>
        <a:lstStyle/>
        <a:p>
          <a:endParaRPr lang="en-US"/>
        </a:p>
      </dgm:t>
    </dgm:pt>
    <dgm:pt modelId="{13F31CE6-4B8A-4B33-BC21-ECB8629D6650}">
      <dgm:prSet phldrT="[Text]"/>
      <dgm:spPr/>
      <dgm:t>
        <a:bodyPr/>
        <a:lstStyle/>
        <a:p>
          <a:r>
            <a:rPr lang="en-US" dirty="0"/>
            <a:t>Modify query plans in cache based on previous execution</a:t>
          </a:r>
        </a:p>
      </dgm:t>
    </dgm:pt>
    <dgm:pt modelId="{6C9D25EF-0717-405A-8F9F-81F0EB907BEB}" type="parTrans" cxnId="{5D8139B3-F54E-4B67-A4E2-FE4A4873F2E3}">
      <dgm:prSet/>
      <dgm:spPr/>
      <dgm:t>
        <a:bodyPr/>
        <a:lstStyle/>
        <a:p>
          <a:endParaRPr lang="en-US"/>
        </a:p>
      </dgm:t>
    </dgm:pt>
    <dgm:pt modelId="{2BFFDF0D-2D01-42C9-9A82-C51D9EF7DCBC}" type="sibTrans" cxnId="{5D8139B3-F54E-4B67-A4E2-FE4A4873F2E3}">
      <dgm:prSet/>
      <dgm:spPr/>
      <dgm:t>
        <a:bodyPr/>
        <a:lstStyle/>
        <a:p>
          <a:endParaRPr lang="en-US"/>
        </a:p>
      </dgm:t>
    </dgm:pt>
    <dgm:pt modelId="{D34D0808-FDE9-482F-B247-8690EA373CE9}">
      <dgm:prSet phldrT="[Text]"/>
      <dgm:spPr/>
      <dgm:t>
        <a:bodyPr/>
        <a:lstStyle/>
        <a:p>
          <a:r>
            <a:rPr lang="en-US" dirty="0"/>
            <a:t>Expand batch mode</a:t>
          </a:r>
        </a:p>
      </dgm:t>
    </dgm:pt>
    <dgm:pt modelId="{DDFE9F40-826A-4844-9147-BC33C049FBEC}" type="parTrans" cxnId="{676DC50C-02EF-4861-99FF-C0A31804CEC5}">
      <dgm:prSet/>
      <dgm:spPr/>
      <dgm:t>
        <a:bodyPr/>
        <a:lstStyle/>
        <a:p>
          <a:endParaRPr lang="en-US"/>
        </a:p>
      </dgm:t>
    </dgm:pt>
    <dgm:pt modelId="{38D1F5AA-21D3-4766-A168-5B02AFF9F053}" type="sibTrans" cxnId="{676DC50C-02EF-4861-99FF-C0A31804CEC5}">
      <dgm:prSet/>
      <dgm:spPr/>
      <dgm:t>
        <a:bodyPr/>
        <a:lstStyle/>
        <a:p>
          <a:endParaRPr lang="en-US"/>
        </a:p>
      </dgm:t>
    </dgm:pt>
    <dgm:pt modelId="{CBFBF310-FC9D-4470-BA7B-4A7402B138A2}">
      <dgm:prSet phldrT="[Text]"/>
      <dgm:spPr/>
      <dgm:t>
        <a:bodyPr/>
        <a:lstStyle/>
        <a:p>
          <a:r>
            <a:rPr lang="en-US" dirty="0"/>
            <a:t>Execution data drives downstream compilation</a:t>
          </a:r>
        </a:p>
      </dgm:t>
    </dgm:pt>
    <dgm:pt modelId="{F721AD24-B4BA-404C-90EA-2FFA641C3152}" type="parTrans" cxnId="{B9839248-428D-4241-89E9-C929A6E3B156}">
      <dgm:prSet/>
      <dgm:spPr/>
      <dgm:t>
        <a:bodyPr/>
        <a:lstStyle/>
        <a:p>
          <a:endParaRPr lang="en-US"/>
        </a:p>
      </dgm:t>
    </dgm:pt>
    <dgm:pt modelId="{4EFFFB34-1AE6-4F32-B87F-DB49B0D76E37}" type="sibTrans" cxnId="{B9839248-428D-4241-89E9-C929A6E3B156}">
      <dgm:prSet/>
      <dgm:spPr/>
      <dgm:t>
        <a:bodyPr/>
        <a:lstStyle/>
        <a:p>
          <a:endParaRPr lang="en-US"/>
        </a:p>
      </dgm:t>
    </dgm:pt>
    <dgm:pt modelId="{4EE5749F-4CB1-4F27-BF5F-F9070ABC4C18}">
      <dgm:prSet phldrT="[Text]"/>
      <dgm:spPr/>
      <dgm:t>
        <a:bodyPr/>
        <a:lstStyle/>
        <a:p>
          <a:r>
            <a:rPr lang="en-US" dirty="0"/>
            <a:t>Smarter query processing</a:t>
          </a:r>
        </a:p>
      </dgm:t>
    </dgm:pt>
    <dgm:pt modelId="{55DA12DE-5798-42B0-BC89-C01946CE1AEF}" type="parTrans" cxnId="{7E082ADD-1333-44BD-8F8C-4D432B18093B}">
      <dgm:prSet/>
      <dgm:spPr/>
      <dgm:t>
        <a:bodyPr/>
        <a:lstStyle/>
        <a:p>
          <a:endParaRPr lang="en-US"/>
        </a:p>
      </dgm:t>
    </dgm:pt>
    <dgm:pt modelId="{D1DF7E24-3EB9-408A-8E58-F86CB0A5CD9D}" type="sibTrans" cxnId="{7E082ADD-1333-44BD-8F8C-4D432B18093B}">
      <dgm:prSet/>
      <dgm:spPr/>
      <dgm:t>
        <a:bodyPr/>
        <a:lstStyle/>
        <a:p>
          <a:endParaRPr lang="en-US"/>
        </a:p>
      </dgm:t>
    </dgm:pt>
    <dgm:pt modelId="{C70A7381-E7ED-45BE-9458-3C60AE6CCEC5}" type="pres">
      <dgm:prSet presAssocID="{2F32B127-5802-4115-98D9-1D04E4767F15}" presName="linear" presStyleCnt="0">
        <dgm:presLayoutVars>
          <dgm:animLvl val="lvl"/>
          <dgm:resizeHandles val="exact"/>
        </dgm:presLayoutVars>
      </dgm:prSet>
      <dgm:spPr/>
    </dgm:pt>
    <dgm:pt modelId="{C6E835C1-CAA7-4C71-892C-77159276F6BE}" type="pres">
      <dgm:prSet presAssocID="{53D7EFAD-9D69-4131-B665-D784611009F2}" presName="parentText" presStyleLbl="node1" presStyleIdx="0" presStyleCnt="1">
        <dgm:presLayoutVars>
          <dgm:chMax val="0"/>
          <dgm:bulletEnabled val="1"/>
        </dgm:presLayoutVars>
      </dgm:prSet>
      <dgm:spPr/>
    </dgm:pt>
    <dgm:pt modelId="{F4F491F2-8310-4EDC-83BE-3E4CB6BFF77F}" type="pres">
      <dgm:prSet presAssocID="{53D7EFAD-9D69-4131-B665-D784611009F2}" presName="childText" presStyleLbl="revTx" presStyleIdx="0" presStyleCnt="1">
        <dgm:presLayoutVars>
          <dgm:bulletEnabled val="1"/>
        </dgm:presLayoutVars>
      </dgm:prSet>
      <dgm:spPr/>
    </dgm:pt>
  </dgm:ptLst>
  <dgm:cxnLst>
    <dgm:cxn modelId="{33511D06-A576-4AD5-B7BE-35D9FA7308FC}" type="presOf" srcId="{D34D0808-FDE9-482F-B247-8690EA373CE9}" destId="{F4F491F2-8310-4EDC-83BE-3E4CB6BFF77F}" srcOrd="0" destOrd="2" presId="urn:microsoft.com/office/officeart/2005/8/layout/vList2"/>
    <dgm:cxn modelId="{676DC50C-02EF-4861-99FF-C0A31804CEC5}" srcId="{53D7EFAD-9D69-4131-B665-D784611009F2}" destId="{D34D0808-FDE9-482F-B247-8690EA373CE9}" srcOrd="2" destOrd="0" parTransId="{DDFE9F40-826A-4844-9147-BC33C049FBEC}" sibTransId="{38D1F5AA-21D3-4766-A168-5B02AFF9F053}"/>
    <dgm:cxn modelId="{330B2111-1B17-4F75-A313-C466AA383995}" type="presOf" srcId="{CBFBF310-FC9D-4470-BA7B-4A7402B138A2}" destId="{F4F491F2-8310-4EDC-83BE-3E4CB6BFF77F}" srcOrd="0" destOrd="3" presId="urn:microsoft.com/office/officeart/2005/8/layout/vList2"/>
    <dgm:cxn modelId="{43222D16-6B11-4388-938B-92C08522F78B}" type="presOf" srcId="{13F31CE6-4B8A-4B33-BC21-ECB8629D6650}" destId="{F4F491F2-8310-4EDC-83BE-3E4CB6BFF77F}" srcOrd="0" destOrd="1" presId="urn:microsoft.com/office/officeart/2005/8/layout/vList2"/>
    <dgm:cxn modelId="{C32B2822-F8EF-4077-9EBE-527BFFD0740F}" type="presOf" srcId="{4EE5749F-4CB1-4F27-BF5F-F9070ABC4C18}" destId="{F4F491F2-8310-4EDC-83BE-3E4CB6BFF77F}" srcOrd="0" destOrd="4" presId="urn:microsoft.com/office/officeart/2005/8/layout/vList2"/>
    <dgm:cxn modelId="{26143243-C902-4D2D-AAA4-0A1A960E0172}" srcId="{53D7EFAD-9D69-4131-B665-D784611009F2}" destId="{93965B70-4792-44F1-AEE8-C922889DD887}" srcOrd="0" destOrd="0" parTransId="{AF6CBFEB-FA1C-467C-9266-BD06C3082274}" sibTransId="{70D492B5-E811-46F5-98A8-B615493C7C77}"/>
    <dgm:cxn modelId="{B9839248-428D-4241-89E9-C929A6E3B156}" srcId="{53D7EFAD-9D69-4131-B665-D784611009F2}" destId="{CBFBF310-FC9D-4470-BA7B-4A7402B138A2}" srcOrd="3" destOrd="0" parTransId="{F721AD24-B4BA-404C-90EA-2FFA641C3152}" sibTransId="{4EFFFB34-1AE6-4F32-B87F-DB49B0D76E37}"/>
    <dgm:cxn modelId="{AAA6444F-83C6-4AB2-8113-0FC8108A89D9}" type="presOf" srcId="{93965B70-4792-44F1-AEE8-C922889DD887}" destId="{F4F491F2-8310-4EDC-83BE-3E4CB6BFF77F}" srcOrd="0" destOrd="0" presId="urn:microsoft.com/office/officeart/2005/8/layout/vList2"/>
    <dgm:cxn modelId="{CCE35880-8BA3-4B58-A370-A0E6B37B5366}" type="presOf" srcId="{2F32B127-5802-4115-98D9-1D04E4767F15}" destId="{C70A7381-E7ED-45BE-9458-3C60AE6CCEC5}" srcOrd="0" destOrd="0" presId="urn:microsoft.com/office/officeart/2005/8/layout/vList2"/>
    <dgm:cxn modelId="{68A8E696-460C-4316-A460-CCD7E4D22CCA}" type="presOf" srcId="{53D7EFAD-9D69-4131-B665-D784611009F2}" destId="{C6E835C1-CAA7-4C71-892C-77159276F6BE}" srcOrd="0" destOrd="0" presId="urn:microsoft.com/office/officeart/2005/8/layout/vList2"/>
    <dgm:cxn modelId="{5D8139B3-F54E-4B67-A4E2-FE4A4873F2E3}" srcId="{53D7EFAD-9D69-4131-B665-D784611009F2}" destId="{13F31CE6-4B8A-4B33-BC21-ECB8629D6650}" srcOrd="1" destOrd="0" parTransId="{6C9D25EF-0717-405A-8F9F-81F0EB907BEB}" sibTransId="{2BFFDF0D-2D01-42C9-9A82-C51D9EF7DCBC}"/>
    <dgm:cxn modelId="{65520CBD-22DB-4683-909D-9F25C21B1F87}" srcId="{2F32B127-5802-4115-98D9-1D04E4767F15}" destId="{53D7EFAD-9D69-4131-B665-D784611009F2}" srcOrd="0" destOrd="0" parTransId="{667211BE-884C-4748-9590-BCA1EAA647FD}" sibTransId="{1E2345BE-2458-4C6F-BC98-B5B3F86981E7}"/>
    <dgm:cxn modelId="{7E082ADD-1333-44BD-8F8C-4D432B18093B}" srcId="{53D7EFAD-9D69-4131-B665-D784611009F2}" destId="{4EE5749F-4CB1-4F27-BF5F-F9070ABC4C18}" srcOrd="4" destOrd="0" parTransId="{55DA12DE-5798-42B0-BC89-C01946CE1AEF}" sibTransId="{D1DF7E24-3EB9-408A-8E58-F86CB0A5CD9D}"/>
    <dgm:cxn modelId="{2EABF8C7-8544-4D41-B0FB-8EE1EAB5CD2C}" type="presParOf" srcId="{C70A7381-E7ED-45BE-9458-3C60AE6CCEC5}" destId="{C6E835C1-CAA7-4C71-892C-77159276F6BE}" srcOrd="0" destOrd="0" presId="urn:microsoft.com/office/officeart/2005/8/layout/vList2"/>
    <dgm:cxn modelId="{3B35F175-09F8-4349-8876-C8D2852DDC51}" type="presParOf" srcId="{C70A7381-E7ED-45BE-9458-3C60AE6CCEC5}" destId="{F4F491F2-8310-4EDC-83BE-3E4CB6BFF77F}" srcOrd="1"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F32B127-5802-4115-98D9-1D04E4767F15}"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53D7EFAD-9D69-4131-B665-D784611009F2}">
      <dgm:prSet phldrT="[Text]"/>
      <dgm:spPr>
        <a:xfrm>
          <a:off x="0" y="56532"/>
          <a:ext cx="5418399" cy="720720"/>
        </a:xfrm>
        <a:prstGeom prst="roundRect">
          <a:avLst/>
        </a:prstGeom>
        <a:solidFill>
          <a:srgbClr val="0078D4">
            <a:hueOff val="0"/>
            <a:satOff val="0"/>
            <a:lumOff val="0"/>
            <a:alphaOff val="0"/>
          </a:srgbClr>
        </a:solidFill>
        <a:ln w="10795" cap="flat" cmpd="sng" algn="ctr">
          <a:solidFill>
            <a:srgbClr val="FFFFFF">
              <a:hueOff val="0"/>
              <a:satOff val="0"/>
              <a:lumOff val="0"/>
              <a:alphaOff val="0"/>
            </a:srgbClr>
          </a:solidFill>
          <a:prstDash val="solid"/>
        </a:ln>
        <a:effectLst/>
      </dgm:spPr>
      <dgm:t>
        <a:bodyPr/>
        <a:lstStyle/>
        <a:p>
          <a:pPr algn="ctr">
            <a:buNone/>
          </a:pPr>
          <a:r>
            <a:rPr lang="en-US" dirty="0">
              <a:solidFill>
                <a:srgbClr val="FFFFFF"/>
              </a:solidFill>
              <a:latin typeface="Segoe UI"/>
              <a:ea typeface="+mn-ea"/>
              <a:cs typeface="+mn-cs"/>
            </a:rPr>
            <a:t>The Solution</a:t>
          </a:r>
        </a:p>
      </dgm:t>
    </dgm:pt>
    <dgm:pt modelId="{667211BE-884C-4748-9590-BCA1EAA647FD}" type="parTrans" cxnId="{65520CBD-22DB-4683-909D-9F25C21B1F87}">
      <dgm:prSet/>
      <dgm:spPr/>
      <dgm:t>
        <a:bodyPr/>
        <a:lstStyle/>
        <a:p>
          <a:endParaRPr lang="en-US"/>
        </a:p>
      </dgm:t>
    </dgm:pt>
    <dgm:pt modelId="{1E2345BE-2458-4C6F-BC98-B5B3F86981E7}" type="sibTrans" cxnId="{65520CBD-22DB-4683-909D-9F25C21B1F87}">
      <dgm:prSet/>
      <dgm:spPr/>
      <dgm:t>
        <a:bodyPr/>
        <a:lstStyle/>
        <a:p>
          <a:endParaRPr lang="en-US"/>
        </a:p>
      </dgm:t>
    </dgm:pt>
    <dgm:pt modelId="{93965B70-4792-44F1-AEE8-C922889DD887}">
      <dgm:prSet phldrT="[Text]"/>
      <dgm:spPr>
        <a:xfrm>
          <a:off x="0" y="777252"/>
          <a:ext cx="5418399" cy="2666160"/>
        </a:xfrm>
        <a:prstGeom prst="rect">
          <a:avLst/>
        </a:prstGeom>
        <a:noFill/>
        <a:ln>
          <a:noFill/>
        </a:ln>
        <a:effectLst/>
      </dgm:spPr>
      <dgm:t>
        <a:bodyPr/>
        <a:lstStyle/>
        <a:p>
          <a:pPr>
            <a:buChar char="•"/>
          </a:pPr>
          <a:r>
            <a:rPr lang="en-US" dirty="0">
              <a:solidFill>
                <a:srgbClr val="1A1A1A">
                  <a:hueOff val="0"/>
                  <a:satOff val="0"/>
                  <a:lumOff val="0"/>
                  <a:alphaOff val="0"/>
                </a:srgbClr>
              </a:solidFill>
              <a:latin typeface="Segoe UI"/>
              <a:ea typeface="+mn-ea"/>
              <a:cs typeface="+mn-cs"/>
            </a:rPr>
            <a:t>Create multiple files to partition allocation pages</a:t>
          </a:r>
        </a:p>
      </dgm:t>
    </dgm:pt>
    <dgm:pt modelId="{AF6CBFEB-FA1C-467C-9266-BD06C3082274}" type="parTrans" cxnId="{26143243-C902-4D2D-AAA4-0A1A960E0172}">
      <dgm:prSet/>
      <dgm:spPr/>
      <dgm:t>
        <a:bodyPr/>
        <a:lstStyle/>
        <a:p>
          <a:endParaRPr lang="en-US"/>
        </a:p>
      </dgm:t>
    </dgm:pt>
    <dgm:pt modelId="{70D492B5-E811-46F5-98A8-B615493C7C77}" type="sibTrans" cxnId="{26143243-C902-4D2D-AAA4-0A1A960E0172}">
      <dgm:prSet/>
      <dgm:spPr/>
      <dgm:t>
        <a:bodyPr/>
        <a:lstStyle/>
        <a:p>
          <a:endParaRPr lang="en-US"/>
        </a:p>
      </dgm:t>
    </dgm:pt>
    <dgm:pt modelId="{6F7771A7-8DE3-4434-A4EB-93A4C5748996}">
      <dgm:prSet phldrT="[Text]"/>
      <dgm:spPr>
        <a:xfrm>
          <a:off x="0" y="777252"/>
          <a:ext cx="5418399" cy="2666160"/>
        </a:xfrm>
        <a:prstGeom prst="rect">
          <a:avLst/>
        </a:prstGeom>
        <a:noFill/>
        <a:ln>
          <a:noFill/>
        </a:ln>
        <a:effectLst/>
      </dgm:spPr>
      <dgm:t>
        <a:bodyPr/>
        <a:lstStyle/>
        <a:p>
          <a:pPr>
            <a:buChar char="•"/>
          </a:pPr>
          <a:r>
            <a:rPr lang="en-US" dirty="0">
              <a:solidFill>
                <a:srgbClr val="1A1A1A">
                  <a:hueOff val="0"/>
                  <a:satOff val="0"/>
                  <a:lumOff val="0"/>
                  <a:alphaOff val="0"/>
                </a:srgbClr>
              </a:solidFill>
              <a:latin typeface="Segoe UI"/>
              <a:ea typeface="+mn-ea"/>
              <a:cs typeface="+mn-cs"/>
            </a:rPr>
            <a:t>SQL Server 2016+ creates multiple tempdb files during setup</a:t>
          </a:r>
        </a:p>
      </dgm:t>
    </dgm:pt>
    <dgm:pt modelId="{32D060B8-F64C-4318-9C0C-2B8771EF82F1}" type="parTrans" cxnId="{521ACD03-0434-45E4-BF8A-330A296ED380}">
      <dgm:prSet/>
      <dgm:spPr/>
      <dgm:t>
        <a:bodyPr/>
        <a:lstStyle/>
        <a:p>
          <a:endParaRPr lang="en-US"/>
        </a:p>
      </dgm:t>
    </dgm:pt>
    <dgm:pt modelId="{7E04BC6C-57E5-4E2F-BCBA-EFC112C7695F}" type="sibTrans" cxnId="{521ACD03-0434-45E4-BF8A-330A296ED380}">
      <dgm:prSet/>
      <dgm:spPr/>
      <dgm:t>
        <a:bodyPr/>
        <a:lstStyle/>
        <a:p>
          <a:endParaRPr lang="en-US"/>
        </a:p>
      </dgm:t>
    </dgm:pt>
    <dgm:pt modelId="{932117D4-D236-43A4-B5BD-C2FC81F70BE1}">
      <dgm:prSet phldrT="[Text]"/>
      <dgm:spPr>
        <a:xfrm>
          <a:off x="0" y="777252"/>
          <a:ext cx="5418399" cy="2666160"/>
        </a:xfrm>
        <a:prstGeom prst="rect">
          <a:avLst/>
        </a:prstGeom>
        <a:noFill/>
        <a:ln>
          <a:noFill/>
        </a:ln>
        <a:effectLst/>
      </dgm:spPr>
      <dgm:t>
        <a:bodyPr/>
        <a:lstStyle/>
        <a:p>
          <a:pPr>
            <a:buChar char="•"/>
          </a:pPr>
          <a:r>
            <a:rPr lang="en-US" dirty="0">
              <a:solidFill>
                <a:srgbClr val="1A1A1A">
                  <a:hueOff val="0"/>
                  <a:satOff val="0"/>
                  <a:lumOff val="0"/>
                  <a:alphaOff val="0"/>
                </a:srgbClr>
              </a:solidFill>
              <a:latin typeface="Segoe UI"/>
              <a:ea typeface="+mn-ea"/>
              <a:cs typeface="+mn-cs"/>
            </a:rPr>
            <a:t>Start with 8 and add by 4 until concurrency alleviated</a:t>
          </a:r>
        </a:p>
      </dgm:t>
    </dgm:pt>
    <dgm:pt modelId="{B7B5521E-696E-4B88-9673-17EA5EEACB49}" type="parTrans" cxnId="{39133227-E904-4FCE-AA02-5C75E3D82A2C}">
      <dgm:prSet/>
      <dgm:spPr/>
      <dgm:t>
        <a:bodyPr/>
        <a:lstStyle/>
        <a:p>
          <a:endParaRPr lang="en-US"/>
        </a:p>
      </dgm:t>
    </dgm:pt>
    <dgm:pt modelId="{DE5D9BEE-6E34-4BB5-AB95-5FACE9C207B3}" type="sibTrans" cxnId="{39133227-E904-4FCE-AA02-5C75E3D82A2C}">
      <dgm:prSet/>
      <dgm:spPr/>
      <dgm:t>
        <a:bodyPr/>
        <a:lstStyle/>
        <a:p>
          <a:endParaRPr lang="en-US"/>
        </a:p>
      </dgm:t>
    </dgm:pt>
    <dgm:pt modelId="{55FE9D73-7AC9-4F52-AE45-14B7F0EE4962}">
      <dgm:prSet phldrT="[Text]"/>
      <dgm:spPr>
        <a:xfrm>
          <a:off x="0" y="777252"/>
          <a:ext cx="5418399" cy="2666160"/>
        </a:xfrm>
        <a:prstGeom prst="rect">
          <a:avLst/>
        </a:prstGeom>
        <a:noFill/>
        <a:ln>
          <a:noFill/>
        </a:ln>
        <a:effectLst/>
      </dgm:spPr>
      <dgm:t>
        <a:bodyPr/>
        <a:lstStyle/>
        <a:p>
          <a:pPr>
            <a:buChar char="•"/>
          </a:pPr>
          <a:r>
            <a:rPr lang="en-US" dirty="0">
              <a:solidFill>
                <a:srgbClr val="1A1A1A">
                  <a:hueOff val="0"/>
                  <a:satOff val="0"/>
                  <a:lumOff val="0"/>
                  <a:alphaOff val="0"/>
                </a:srgbClr>
              </a:solidFill>
              <a:latin typeface="Segoe UI"/>
              <a:ea typeface="+mn-ea"/>
              <a:cs typeface="+mn-cs"/>
            </a:rPr>
            <a:t>But…what about system tables?</a:t>
          </a:r>
        </a:p>
      </dgm:t>
    </dgm:pt>
    <dgm:pt modelId="{C8EED717-4BD9-497B-AAED-70F7EBE4DA2A}" type="parTrans" cxnId="{8B6EED28-7D47-4DFD-A5F0-80CA50082E4C}">
      <dgm:prSet/>
      <dgm:spPr/>
      <dgm:t>
        <a:bodyPr/>
        <a:lstStyle/>
        <a:p>
          <a:endParaRPr lang="en-US"/>
        </a:p>
      </dgm:t>
    </dgm:pt>
    <dgm:pt modelId="{B1DBD821-8FEB-4AE3-A472-333AE6798CCE}" type="sibTrans" cxnId="{8B6EED28-7D47-4DFD-A5F0-80CA50082E4C}">
      <dgm:prSet/>
      <dgm:spPr/>
      <dgm:t>
        <a:bodyPr/>
        <a:lstStyle/>
        <a:p>
          <a:endParaRPr lang="en-US"/>
        </a:p>
      </dgm:t>
    </dgm:pt>
    <dgm:pt modelId="{C70A7381-E7ED-45BE-9458-3C60AE6CCEC5}" type="pres">
      <dgm:prSet presAssocID="{2F32B127-5802-4115-98D9-1D04E4767F15}" presName="linear" presStyleCnt="0">
        <dgm:presLayoutVars>
          <dgm:animLvl val="lvl"/>
          <dgm:resizeHandles val="exact"/>
        </dgm:presLayoutVars>
      </dgm:prSet>
      <dgm:spPr/>
    </dgm:pt>
    <dgm:pt modelId="{C6E835C1-CAA7-4C71-892C-77159276F6BE}" type="pres">
      <dgm:prSet presAssocID="{53D7EFAD-9D69-4131-B665-D784611009F2}" presName="parentText" presStyleLbl="node1" presStyleIdx="0" presStyleCnt="1">
        <dgm:presLayoutVars>
          <dgm:chMax val="0"/>
          <dgm:bulletEnabled val="1"/>
        </dgm:presLayoutVars>
      </dgm:prSet>
      <dgm:spPr/>
    </dgm:pt>
    <dgm:pt modelId="{F4F491F2-8310-4EDC-83BE-3E4CB6BFF77F}" type="pres">
      <dgm:prSet presAssocID="{53D7EFAD-9D69-4131-B665-D784611009F2}" presName="childText" presStyleLbl="revTx" presStyleIdx="0" presStyleCnt="1">
        <dgm:presLayoutVars>
          <dgm:bulletEnabled val="1"/>
        </dgm:presLayoutVars>
      </dgm:prSet>
      <dgm:spPr/>
    </dgm:pt>
  </dgm:ptLst>
  <dgm:cxnLst>
    <dgm:cxn modelId="{521ACD03-0434-45E4-BF8A-330A296ED380}" srcId="{53D7EFAD-9D69-4131-B665-D784611009F2}" destId="{6F7771A7-8DE3-4434-A4EB-93A4C5748996}" srcOrd="1" destOrd="0" parTransId="{32D060B8-F64C-4318-9C0C-2B8771EF82F1}" sibTransId="{7E04BC6C-57E5-4E2F-BCBA-EFC112C7695F}"/>
    <dgm:cxn modelId="{39133227-E904-4FCE-AA02-5C75E3D82A2C}" srcId="{53D7EFAD-9D69-4131-B665-D784611009F2}" destId="{932117D4-D236-43A4-B5BD-C2FC81F70BE1}" srcOrd="2" destOrd="0" parTransId="{B7B5521E-696E-4B88-9673-17EA5EEACB49}" sibTransId="{DE5D9BEE-6E34-4BB5-AB95-5FACE9C207B3}"/>
    <dgm:cxn modelId="{8B6EED28-7D47-4DFD-A5F0-80CA50082E4C}" srcId="{53D7EFAD-9D69-4131-B665-D784611009F2}" destId="{55FE9D73-7AC9-4F52-AE45-14B7F0EE4962}" srcOrd="3" destOrd="0" parTransId="{C8EED717-4BD9-497B-AAED-70F7EBE4DA2A}" sibTransId="{B1DBD821-8FEB-4AE3-A472-333AE6798CCE}"/>
    <dgm:cxn modelId="{26143243-C902-4D2D-AAA4-0A1A960E0172}" srcId="{53D7EFAD-9D69-4131-B665-D784611009F2}" destId="{93965B70-4792-44F1-AEE8-C922889DD887}" srcOrd="0" destOrd="0" parTransId="{AF6CBFEB-FA1C-467C-9266-BD06C3082274}" sibTransId="{70D492B5-E811-46F5-98A8-B615493C7C77}"/>
    <dgm:cxn modelId="{AAA6444F-83C6-4AB2-8113-0FC8108A89D9}" type="presOf" srcId="{93965B70-4792-44F1-AEE8-C922889DD887}" destId="{F4F491F2-8310-4EDC-83BE-3E4CB6BFF77F}" srcOrd="0" destOrd="0" presId="urn:microsoft.com/office/officeart/2005/8/layout/vList2"/>
    <dgm:cxn modelId="{EC496D78-7915-4AE0-93E9-44754F794815}" type="presOf" srcId="{6F7771A7-8DE3-4434-A4EB-93A4C5748996}" destId="{F4F491F2-8310-4EDC-83BE-3E4CB6BFF77F}" srcOrd="0" destOrd="1" presId="urn:microsoft.com/office/officeart/2005/8/layout/vList2"/>
    <dgm:cxn modelId="{CCE35880-8BA3-4B58-A370-A0E6B37B5366}" type="presOf" srcId="{2F32B127-5802-4115-98D9-1D04E4767F15}" destId="{C70A7381-E7ED-45BE-9458-3C60AE6CCEC5}" srcOrd="0" destOrd="0" presId="urn:microsoft.com/office/officeart/2005/8/layout/vList2"/>
    <dgm:cxn modelId="{68A8E696-460C-4316-A460-CCD7E4D22CCA}" type="presOf" srcId="{53D7EFAD-9D69-4131-B665-D784611009F2}" destId="{C6E835C1-CAA7-4C71-892C-77159276F6BE}" srcOrd="0" destOrd="0" presId="urn:microsoft.com/office/officeart/2005/8/layout/vList2"/>
    <dgm:cxn modelId="{65520CBD-22DB-4683-909D-9F25C21B1F87}" srcId="{2F32B127-5802-4115-98D9-1D04E4767F15}" destId="{53D7EFAD-9D69-4131-B665-D784611009F2}" srcOrd="0" destOrd="0" parTransId="{667211BE-884C-4748-9590-BCA1EAA647FD}" sibTransId="{1E2345BE-2458-4C6F-BC98-B5B3F86981E7}"/>
    <dgm:cxn modelId="{800E35DA-C66C-4CF2-906C-9F9106B3C205}" type="presOf" srcId="{55FE9D73-7AC9-4F52-AE45-14B7F0EE4962}" destId="{F4F491F2-8310-4EDC-83BE-3E4CB6BFF77F}" srcOrd="0" destOrd="3" presId="urn:microsoft.com/office/officeart/2005/8/layout/vList2"/>
    <dgm:cxn modelId="{4188A7DF-16F6-46A5-AB49-4DFE1A1E0022}" type="presOf" srcId="{932117D4-D236-43A4-B5BD-C2FC81F70BE1}" destId="{F4F491F2-8310-4EDC-83BE-3E4CB6BFF77F}" srcOrd="0" destOrd="2" presId="urn:microsoft.com/office/officeart/2005/8/layout/vList2"/>
    <dgm:cxn modelId="{2EABF8C7-8544-4D41-B0FB-8EE1EAB5CD2C}" type="presParOf" srcId="{C70A7381-E7ED-45BE-9458-3C60AE6CCEC5}" destId="{C6E835C1-CAA7-4C71-892C-77159276F6BE}" srcOrd="0" destOrd="0" presId="urn:microsoft.com/office/officeart/2005/8/layout/vList2"/>
    <dgm:cxn modelId="{3B35F175-09F8-4349-8876-C8D2852DDC51}" type="presParOf" srcId="{C70A7381-E7ED-45BE-9458-3C60AE6CCEC5}" destId="{F4F491F2-8310-4EDC-83BE-3E4CB6BFF77F}" srcOrd="1"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F32B127-5802-4115-98D9-1D04E4767F15}" type="doc">
      <dgm:prSet loTypeId="urn:microsoft.com/office/officeart/2005/8/layout/vList2" loCatId="list" qsTypeId="urn:microsoft.com/office/officeart/2005/8/quickstyle/simple1" qsCatId="simple" csTypeId="urn:microsoft.com/office/officeart/2005/8/colors/accent0_3" csCatId="mainScheme" phldr="1"/>
      <dgm:spPr/>
      <dgm:t>
        <a:bodyPr/>
        <a:lstStyle/>
        <a:p>
          <a:endParaRPr lang="en-US"/>
        </a:p>
      </dgm:t>
    </dgm:pt>
    <dgm:pt modelId="{53D7EFAD-9D69-4131-B665-D784611009F2}">
      <dgm:prSet phldrT="[Text]"/>
      <dgm:spPr>
        <a:xfrm>
          <a:off x="0" y="56532"/>
          <a:ext cx="5849006" cy="720720"/>
        </a:xfrm>
        <a:prstGeom prst="roundRect">
          <a:avLst/>
        </a:prstGeom>
        <a:solidFill>
          <a:srgbClr val="0D0D0D">
            <a:hueOff val="0"/>
            <a:satOff val="0"/>
            <a:lumOff val="0"/>
            <a:alphaOff val="0"/>
          </a:srgbClr>
        </a:solidFill>
        <a:ln w="10795" cap="flat" cmpd="sng" algn="ctr">
          <a:solidFill>
            <a:srgbClr val="E6E6E6">
              <a:hueOff val="0"/>
              <a:satOff val="0"/>
              <a:lumOff val="0"/>
              <a:alphaOff val="0"/>
            </a:srgbClr>
          </a:solidFill>
          <a:prstDash val="solid"/>
        </a:ln>
        <a:effectLst/>
      </dgm:spPr>
      <dgm:t>
        <a:bodyPr/>
        <a:lstStyle/>
        <a:p>
          <a:pPr algn="ctr">
            <a:buNone/>
          </a:pPr>
          <a:r>
            <a:rPr lang="en-US" dirty="0">
              <a:solidFill>
                <a:srgbClr val="FFFFFF"/>
              </a:solidFill>
              <a:latin typeface="Segoe UI"/>
              <a:ea typeface="+mn-ea"/>
              <a:cs typeface="+mn-cs"/>
            </a:rPr>
            <a:t>The SQL 2019 Solution</a:t>
          </a:r>
        </a:p>
      </dgm:t>
    </dgm:pt>
    <dgm:pt modelId="{667211BE-884C-4748-9590-BCA1EAA647FD}" type="parTrans" cxnId="{65520CBD-22DB-4683-909D-9F25C21B1F87}">
      <dgm:prSet/>
      <dgm:spPr/>
      <dgm:t>
        <a:bodyPr/>
        <a:lstStyle/>
        <a:p>
          <a:endParaRPr lang="en-US"/>
        </a:p>
      </dgm:t>
    </dgm:pt>
    <dgm:pt modelId="{1E2345BE-2458-4C6F-BC98-B5B3F86981E7}" type="sibTrans" cxnId="{65520CBD-22DB-4683-909D-9F25C21B1F87}">
      <dgm:prSet/>
      <dgm:spPr/>
      <dgm:t>
        <a:bodyPr/>
        <a:lstStyle/>
        <a:p>
          <a:endParaRPr lang="en-US"/>
        </a:p>
      </dgm:t>
    </dgm:pt>
    <dgm:pt modelId="{93965B70-4792-44F1-AEE8-C922889DD887}">
      <dgm:prSet phldrT="[Text]"/>
      <dgm:spPr>
        <a:xfrm>
          <a:off x="0" y="777252"/>
          <a:ext cx="5849006" cy="2666160"/>
        </a:xfrm>
        <a:prstGeom prst="rect">
          <a:avLst/>
        </a:prstGeom>
        <a:noFill/>
        <a:ln>
          <a:noFill/>
        </a:ln>
        <a:effectLst/>
      </dgm:spPr>
      <dgm:t>
        <a:bodyPr/>
        <a:lstStyle/>
        <a:p>
          <a:pPr>
            <a:buChar char="•"/>
          </a:pPr>
          <a:r>
            <a:rPr lang="en-US" dirty="0">
              <a:solidFill>
                <a:srgbClr val="1A1A1A">
                  <a:hueOff val="0"/>
                  <a:satOff val="0"/>
                  <a:lumOff val="0"/>
                  <a:alphaOff val="0"/>
                </a:srgbClr>
              </a:solidFill>
              <a:latin typeface="Segoe UI"/>
              <a:ea typeface="+mn-ea"/>
              <a:cs typeface="+mn-cs"/>
            </a:rPr>
            <a:t>Key tempdb system tables become SCHEMA_ONLY memory optimized tables</a:t>
          </a:r>
        </a:p>
      </dgm:t>
    </dgm:pt>
    <dgm:pt modelId="{AF6CBFEB-FA1C-467C-9266-BD06C3082274}" type="parTrans" cxnId="{26143243-C902-4D2D-AAA4-0A1A960E0172}">
      <dgm:prSet/>
      <dgm:spPr/>
      <dgm:t>
        <a:bodyPr/>
        <a:lstStyle/>
        <a:p>
          <a:endParaRPr lang="en-US"/>
        </a:p>
      </dgm:t>
    </dgm:pt>
    <dgm:pt modelId="{70D492B5-E811-46F5-98A8-B615493C7C77}" type="sibTrans" cxnId="{26143243-C902-4D2D-AAA4-0A1A960E0172}">
      <dgm:prSet/>
      <dgm:spPr/>
      <dgm:t>
        <a:bodyPr/>
        <a:lstStyle/>
        <a:p>
          <a:endParaRPr lang="en-US"/>
        </a:p>
      </dgm:t>
    </dgm:pt>
    <dgm:pt modelId="{B6106465-5966-4F90-9813-8FF8B4EA8BCF}">
      <dgm:prSet phldrT="[Text]"/>
      <dgm:spPr>
        <a:xfrm>
          <a:off x="0" y="777252"/>
          <a:ext cx="5849006" cy="2666160"/>
        </a:xfrm>
        <a:prstGeom prst="rect">
          <a:avLst/>
        </a:prstGeom>
        <a:noFill/>
        <a:ln>
          <a:noFill/>
        </a:ln>
        <a:effectLst/>
      </dgm:spPr>
      <dgm:t>
        <a:bodyPr/>
        <a:lstStyle/>
        <a:p>
          <a:pPr>
            <a:buChar char="•"/>
          </a:pPr>
          <a:r>
            <a:rPr lang="en-US" dirty="0">
              <a:solidFill>
                <a:srgbClr val="1A1A1A">
                  <a:hueOff val="0"/>
                  <a:satOff val="0"/>
                  <a:lumOff val="0"/>
                  <a:alphaOff val="0"/>
                </a:srgbClr>
              </a:solidFill>
              <a:latin typeface="Segoe UI"/>
              <a:ea typeface="+mn-ea"/>
              <a:cs typeface="+mn-cs"/>
            </a:rPr>
            <a:t>Latch and lock free</a:t>
          </a:r>
        </a:p>
      </dgm:t>
    </dgm:pt>
    <dgm:pt modelId="{2FF9DAB1-49B6-4898-B8F1-AD8D12641217}" type="parTrans" cxnId="{68B2683E-2C60-4A37-88CD-40C3F28AB0AB}">
      <dgm:prSet/>
      <dgm:spPr/>
      <dgm:t>
        <a:bodyPr/>
        <a:lstStyle/>
        <a:p>
          <a:endParaRPr lang="en-US"/>
        </a:p>
      </dgm:t>
    </dgm:pt>
    <dgm:pt modelId="{31159908-A39C-40E3-8E71-AAF910A33ABA}" type="sibTrans" cxnId="{68B2683E-2C60-4A37-88CD-40C3F28AB0AB}">
      <dgm:prSet/>
      <dgm:spPr/>
      <dgm:t>
        <a:bodyPr/>
        <a:lstStyle/>
        <a:p>
          <a:endParaRPr lang="en-US"/>
        </a:p>
      </dgm:t>
    </dgm:pt>
    <dgm:pt modelId="{75CF7833-ECED-463B-8BF3-B45869A845E2}">
      <dgm:prSet phldrT="[Text]"/>
      <dgm:spPr>
        <a:xfrm>
          <a:off x="0" y="777252"/>
          <a:ext cx="5849006" cy="2666160"/>
        </a:xfrm>
        <a:prstGeom prst="rect">
          <a:avLst/>
        </a:prstGeom>
        <a:noFill/>
        <a:ln>
          <a:noFill/>
        </a:ln>
        <a:effectLst/>
      </dgm:spPr>
      <dgm:t>
        <a:bodyPr/>
        <a:lstStyle/>
        <a:p>
          <a:pPr>
            <a:buChar char="•"/>
          </a:pPr>
          <a:r>
            <a:rPr lang="en-US" dirty="0">
              <a:solidFill>
                <a:srgbClr val="1A1A1A">
                  <a:hueOff val="0"/>
                  <a:satOff val="0"/>
                  <a:lumOff val="0"/>
                  <a:alphaOff val="0"/>
                </a:srgbClr>
              </a:solidFill>
              <a:latin typeface="Segoe UI"/>
              <a:ea typeface="+mn-ea"/>
              <a:cs typeface="+mn-cs"/>
            </a:rPr>
            <a:t>Turn on with ALTER SERVER CONFIGURATION</a:t>
          </a:r>
        </a:p>
      </dgm:t>
    </dgm:pt>
    <dgm:pt modelId="{592F51EB-1156-4022-906E-D14DF6A76DFF}" type="parTrans" cxnId="{4A11845D-5E75-44DA-814D-94F72A165321}">
      <dgm:prSet/>
      <dgm:spPr/>
      <dgm:t>
        <a:bodyPr/>
        <a:lstStyle/>
        <a:p>
          <a:endParaRPr lang="en-US"/>
        </a:p>
      </dgm:t>
    </dgm:pt>
    <dgm:pt modelId="{107431EF-D4F3-4817-9D5B-175DEAB6DD1A}" type="sibTrans" cxnId="{4A11845D-5E75-44DA-814D-94F72A165321}">
      <dgm:prSet/>
      <dgm:spPr/>
      <dgm:t>
        <a:bodyPr/>
        <a:lstStyle/>
        <a:p>
          <a:endParaRPr lang="en-US"/>
        </a:p>
      </dgm:t>
    </dgm:pt>
    <dgm:pt modelId="{9C1F7831-81FB-46BC-AC02-95AC5E5FA5C7}">
      <dgm:prSet phldrT="[Text]"/>
      <dgm:spPr>
        <a:xfrm>
          <a:off x="0" y="777252"/>
          <a:ext cx="5849006" cy="2666160"/>
        </a:xfrm>
        <a:prstGeom prst="rect">
          <a:avLst/>
        </a:prstGeom>
        <a:noFill/>
        <a:ln>
          <a:noFill/>
        </a:ln>
        <a:effectLst/>
      </dgm:spPr>
      <dgm:t>
        <a:bodyPr/>
        <a:lstStyle/>
        <a:p>
          <a:pPr>
            <a:buChar char="•"/>
          </a:pPr>
          <a:r>
            <a:rPr lang="en-US" dirty="0">
              <a:solidFill>
                <a:srgbClr val="1A1A1A">
                  <a:hueOff val="0"/>
                  <a:satOff val="0"/>
                  <a:lumOff val="0"/>
                  <a:alphaOff val="0"/>
                </a:srgbClr>
              </a:solidFill>
              <a:latin typeface="Segoe UI"/>
              <a:ea typeface="+mn-ea"/>
              <a:cs typeface="+mn-cs"/>
            </a:rPr>
            <a:t>This is NOT user data just metadata so memory requirements small</a:t>
          </a:r>
        </a:p>
      </dgm:t>
    </dgm:pt>
    <dgm:pt modelId="{F85808CB-CB37-4661-846A-EBC424A3F77A}" type="parTrans" cxnId="{00A49946-A43A-425A-B4B3-02F8973B2753}">
      <dgm:prSet/>
      <dgm:spPr/>
      <dgm:t>
        <a:bodyPr/>
        <a:lstStyle/>
        <a:p>
          <a:endParaRPr lang="en-US"/>
        </a:p>
      </dgm:t>
    </dgm:pt>
    <dgm:pt modelId="{1C2B95D7-8FE3-440C-BBC2-CAC918D4C7FB}" type="sibTrans" cxnId="{00A49946-A43A-425A-B4B3-02F8973B2753}">
      <dgm:prSet/>
      <dgm:spPr/>
      <dgm:t>
        <a:bodyPr/>
        <a:lstStyle/>
        <a:p>
          <a:endParaRPr lang="en-US"/>
        </a:p>
      </dgm:t>
    </dgm:pt>
    <dgm:pt modelId="{C70A7381-E7ED-45BE-9458-3C60AE6CCEC5}" type="pres">
      <dgm:prSet presAssocID="{2F32B127-5802-4115-98D9-1D04E4767F15}" presName="linear" presStyleCnt="0">
        <dgm:presLayoutVars>
          <dgm:animLvl val="lvl"/>
          <dgm:resizeHandles val="exact"/>
        </dgm:presLayoutVars>
      </dgm:prSet>
      <dgm:spPr/>
    </dgm:pt>
    <dgm:pt modelId="{C6E835C1-CAA7-4C71-892C-77159276F6BE}" type="pres">
      <dgm:prSet presAssocID="{53D7EFAD-9D69-4131-B665-D784611009F2}" presName="parentText" presStyleLbl="node1" presStyleIdx="0" presStyleCnt="1">
        <dgm:presLayoutVars>
          <dgm:chMax val="0"/>
          <dgm:bulletEnabled val="1"/>
        </dgm:presLayoutVars>
      </dgm:prSet>
      <dgm:spPr/>
    </dgm:pt>
    <dgm:pt modelId="{F4F491F2-8310-4EDC-83BE-3E4CB6BFF77F}" type="pres">
      <dgm:prSet presAssocID="{53D7EFAD-9D69-4131-B665-D784611009F2}" presName="childText" presStyleLbl="revTx" presStyleIdx="0" presStyleCnt="1">
        <dgm:presLayoutVars>
          <dgm:bulletEnabled val="1"/>
        </dgm:presLayoutVars>
      </dgm:prSet>
      <dgm:spPr/>
    </dgm:pt>
  </dgm:ptLst>
  <dgm:cxnLst>
    <dgm:cxn modelId="{E1DAE408-C082-4E93-9A3E-C250E47398F8}" type="presOf" srcId="{9C1F7831-81FB-46BC-AC02-95AC5E5FA5C7}" destId="{F4F491F2-8310-4EDC-83BE-3E4CB6BFF77F}" srcOrd="0" destOrd="3" presId="urn:microsoft.com/office/officeart/2005/8/layout/vList2"/>
    <dgm:cxn modelId="{68B2683E-2C60-4A37-88CD-40C3F28AB0AB}" srcId="{53D7EFAD-9D69-4131-B665-D784611009F2}" destId="{B6106465-5966-4F90-9813-8FF8B4EA8BCF}" srcOrd="1" destOrd="0" parTransId="{2FF9DAB1-49B6-4898-B8F1-AD8D12641217}" sibTransId="{31159908-A39C-40E3-8E71-AAF910A33ABA}"/>
    <dgm:cxn modelId="{4A11845D-5E75-44DA-814D-94F72A165321}" srcId="{53D7EFAD-9D69-4131-B665-D784611009F2}" destId="{75CF7833-ECED-463B-8BF3-B45869A845E2}" srcOrd="2" destOrd="0" parTransId="{592F51EB-1156-4022-906E-D14DF6A76DFF}" sibTransId="{107431EF-D4F3-4817-9D5B-175DEAB6DD1A}"/>
    <dgm:cxn modelId="{1059A662-5253-4AA4-9512-3ED6B33D459C}" type="presOf" srcId="{B6106465-5966-4F90-9813-8FF8B4EA8BCF}" destId="{F4F491F2-8310-4EDC-83BE-3E4CB6BFF77F}" srcOrd="0" destOrd="1" presId="urn:microsoft.com/office/officeart/2005/8/layout/vList2"/>
    <dgm:cxn modelId="{26143243-C902-4D2D-AAA4-0A1A960E0172}" srcId="{53D7EFAD-9D69-4131-B665-D784611009F2}" destId="{93965B70-4792-44F1-AEE8-C922889DD887}" srcOrd="0" destOrd="0" parTransId="{AF6CBFEB-FA1C-467C-9266-BD06C3082274}" sibTransId="{70D492B5-E811-46F5-98A8-B615493C7C77}"/>
    <dgm:cxn modelId="{00A49946-A43A-425A-B4B3-02F8973B2753}" srcId="{53D7EFAD-9D69-4131-B665-D784611009F2}" destId="{9C1F7831-81FB-46BC-AC02-95AC5E5FA5C7}" srcOrd="3" destOrd="0" parTransId="{F85808CB-CB37-4661-846A-EBC424A3F77A}" sibTransId="{1C2B95D7-8FE3-440C-BBC2-CAC918D4C7FB}"/>
    <dgm:cxn modelId="{AAA6444F-83C6-4AB2-8113-0FC8108A89D9}" type="presOf" srcId="{93965B70-4792-44F1-AEE8-C922889DD887}" destId="{F4F491F2-8310-4EDC-83BE-3E4CB6BFF77F}" srcOrd="0" destOrd="0" presId="urn:microsoft.com/office/officeart/2005/8/layout/vList2"/>
    <dgm:cxn modelId="{CCE35880-8BA3-4B58-A370-A0E6B37B5366}" type="presOf" srcId="{2F32B127-5802-4115-98D9-1D04E4767F15}" destId="{C70A7381-E7ED-45BE-9458-3C60AE6CCEC5}" srcOrd="0" destOrd="0" presId="urn:microsoft.com/office/officeart/2005/8/layout/vList2"/>
    <dgm:cxn modelId="{68A8E696-460C-4316-A460-CCD7E4D22CCA}" type="presOf" srcId="{53D7EFAD-9D69-4131-B665-D784611009F2}" destId="{C6E835C1-CAA7-4C71-892C-77159276F6BE}" srcOrd="0" destOrd="0" presId="urn:microsoft.com/office/officeart/2005/8/layout/vList2"/>
    <dgm:cxn modelId="{65520CBD-22DB-4683-909D-9F25C21B1F87}" srcId="{2F32B127-5802-4115-98D9-1D04E4767F15}" destId="{53D7EFAD-9D69-4131-B665-D784611009F2}" srcOrd="0" destOrd="0" parTransId="{667211BE-884C-4748-9590-BCA1EAA647FD}" sibTransId="{1E2345BE-2458-4C6F-BC98-B5B3F86981E7}"/>
    <dgm:cxn modelId="{54B1D0F6-6A13-4967-982B-8BEFEBA7CDE5}" type="presOf" srcId="{75CF7833-ECED-463B-8BF3-B45869A845E2}" destId="{F4F491F2-8310-4EDC-83BE-3E4CB6BFF77F}" srcOrd="0" destOrd="2" presId="urn:microsoft.com/office/officeart/2005/8/layout/vList2"/>
    <dgm:cxn modelId="{2EABF8C7-8544-4D41-B0FB-8EE1EAB5CD2C}" type="presParOf" srcId="{C70A7381-E7ED-45BE-9458-3C60AE6CCEC5}" destId="{C6E835C1-CAA7-4C71-892C-77159276F6BE}" srcOrd="0" destOrd="0" presId="urn:microsoft.com/office/officeart/2005/8/layout/vList2"/>
    <dgm:cxn modelId="{3B35F175-09F8-4349-8876-C8D2852DDC51}" type="presParOf" srcId="{C70A7381-E7ED-45BE-9458-3C60AE6CCEC5}" destId="{F4F491F2-8310-4EDC-83BE-3E4CB6BFF77F}" srcOrd="1"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18871EA-1DA3-4375-A9FB-3525B6728E5F}" type="doc">
      <dgm:prSet loTypeId="urn:microsoft.com/office/officeart/2005/8/layout/lProcess2" loCatId="list" qsTypeId="urn:microsoft.com/office/officeart/2005/8/quickstyle/simple1" qsCatId="simple" csTypeId="urn:microsoft.com/office/officeart/2005/8/colors/accent1_2" csCatId="accent1"/>
      <dgm:spPr/>
      <dgm:t>
        <a:bodyPr/>
        <a:lstStyle/>
        <a:p>
          <a:endParaRPr lang="en-US"/>
        </a:p>
      </dgm:t>
    </dgm:pt>
    <dgm:pt modelId="{8F299ABD-207F-4DD6-B344-B3B7ABEF184D}">
      <dgm:prSet/>
      <dgm:spPr/>
      <dgm:t>
        <a:bodyPr/>
        <a:lstStyle/>
        <a:p>
          <a:r>
            <a:rPr lang="en-US" baseline="0" dirty="0"/>
            <a:t>Linux Image on Linux host</a:t>
          </a:r>
          <a:endParaRPr lang="en-US" dirty="0"/>
        </a:p>
      </dgm:t>
    </dgm:pt>
    <dgm:pt modelId="{653C56B6-ABA4-49BA-9115-B276A6DD469A}" type="parTrans" cxnId="{7F74EF8A-AC58-421A-8553-7009F7EDC49A}">
      <dgm:prSet/>
      <dgm:spPr/>
      <dgm:t>
        <a:bodyPr/>
        <a:lstStyle/>
        <a:p>
          <a:endParaRPr lang="en-US"/>
        </a:p>
      </dgm:t>
    </dgm:pt>
    <dgm:pt modelId="{A47A1166-31BF-4C94-87FB-BBF22BB275F6}" type="sibTrans" cxnId="{7F74EF8A-AC58-421A-8553-7009F7EDC49A}">
      <dgm:prSet/>
      <dgm:spPr/>
      <dgm:t>
        <a:bodyPr/>
        <a:lstStyle/>
        <a:p>
          <a:endParaRPr lang="en-US"/>
        </a:p>
      </dgm:t>
    </dgm:pt>
    <dgm:pt modelId="{D17A40E8-AED8-460F-A4E6-F39DC87BE97A}">
      <dgm:prSet/>
      <dgm:spPr/>
      <dgm:t>
        <a:bodyPr/>
        <a:lstStyle/>
        <a:p>
          <a:r>
            <a:rPr lang="en-US" baseline="0" dirty="0"/>
            <a:t>Linux Native Process</a:t>
          </a:r>
          <a:endParaRPr lang="en-US" dirty="0"/>
        </a:p>
      </dgm:t>
    </dgm:pt>
    <dgm:pt modelId="{A4A7659B-335D-40B6-BAB0-C565BB902919}" type="parTrans" cxnId="{FCFE564B-9922-499A-83AF-DE345EDE01D4}">
      <dgm:prSet/>
      <dgm:spPr/>
      <dgm:t>
        <a:bodyPr/>
        <a:lstStyle/>
        <a:p>
          <a:endParaRPr lang="en-US"/>
        </a:p>
      </dgm:t>
    </dgm:pt>
    <dgm:pt modelId="{03BD8258-1F4B-427F-A425-6A65D34710E2}" type="sibTrans" cxnId="{FCFE564B-9922-499A-83AF-DE345EDE01D4}">
      <dgm:prSet/>
      <dgm:spPr/>
      <dgm:t>
        <a:bodyPr/>
        <a:lstStyle/>
        <a:p>
          <a:endParaRPr lang="en-US"/>
        </a:p>
      </dgm:t>
    </dgm:pt>
    <dgm:pt modelId="{F9944591-B0D7-4B44-93D3-89D87ED2EB3B}">
      <dgm:prSet/>
      <dgm:spPr/>
      <dgm:t>
        <a:bodyPr/>
        <a:lstStyle/>
        <a:p>
          <a:r>
            <a:rPr lang="en-US" baseline="0" dirty="0"/>
            <a:t>Linux Image on Windows host</a:t>
          </a:r>
          <a:endParaRPr lang="en-US" dirty="0"/>
        </a:p>
      </dgm:t>
    </dgm:pt>
    <dgm:pt modelId="{CAE35D33-FA14-4B99-9284-325AEF888AA0}" type="parTrans" cxnId="{A7CBF793-8C36-4B91-A53B-A44011F80266}">
      <dgm:prSet/>
      <dgm:spPr/>
      <dgm:t>
        <a:bodyPr/>
        <a:lstStyle/>
        <a:p>
          <a:endParaRPr lang="en-US"/>
        </a:p>
      </dgm:t>
    </dgm:pt>
    <dgm:pt modelId="{AE45E21A-A27A-4308-99A0-1848367DB4C2}" type="sibTrans" cxnId="{A7CBF793-8C36-4B91-A53B-A44011F80266}">
      <dgm:prSet/>
      <dgm:spPr/>
      <dgm:t>
        <a:bodyPr/>
        <a:lstStyle/>
        <a:p>
          <a:endParaRPr lang="en-US"/>
        </a:p>
      </dgm:t>
    </dgm:pt>
    <dgm:pt modelId="{763AADE2-1C0A-416F-AD00-E7743DCCBEB0}">
      <dgm:prSet/>
      <dgm:spPr/>
      <dgm:t>
        <a:bodyPr/>
        <a:lstStyle/>
        <a:p>
          <a:r>
            <a:rPr lang="en-US" baseline="0" dirty="0"/>
            <a:t>Run in a Linux Virtual Machine</a:t>
          </a:r>
          <a:endParaRPr lang="en-US" dirty="0"/>
        </a:p>
      </dgm:t>
    </dgm:pt>
    <dgm:pt modelId="{BBACC68D-1C1A-4977-8C4D-717C28EA21DF}" type="parTrans" cxnId="{11930AC1-05E4-4D93-9BF3-CDEAA2CFADD7}">
      <dgm:prSet/>
      <dgm:spPr/>
      <dgm:t>
        <a:bodyPr/>
        <a:lstStyle/>
        <a:p>
          <a:endParaRPr lang="en-US"/>
        </a:p>
      </dgm:t>
    </dgm:pt>
    <dgm:pt modelId="{225A5A1D-87CB-4C68-B389-E1BD5C5AF72F}" type="sibTrans" cxnId="{11930AC1-05E4-4D93-9BF3-CDEAA2CFADD7}">
      <dgm:prSet/>
      <dgm:spPr/>
      <dgm:t>
        <a:bodyPr/>
        <a:lstStyle/>
        <a:p>
          <a:endParaRPr lang="en-US"/>
        </a:p>
      </dgm:t>
    </dgm:pt>
    <dgm:pt modelId="{A958EF43-9AF7-4DCC-B260-2EC477F590B0}">
      <dgm:prSet/>
      <dgm:spPr/>
      <dgm:t>
        <a:bodyPr/>
        <a:lstStyle/>
        <a:p>
          <a:r>
            <a:rPr lang="en-US" baseline="0" dirty="0"/>
            <a:t>LCOW – Virtualized process</a:t>
          </a:r>
          <a:endParaRPr lang="en-US" dirty="0"/>
        </a:p>
      </dgm:t>
    </dgm:pt>
    <dgm:pt modelId="{06FD4A1A-683D-4C25-B770-01D7F8B9E0A8}" type="parTrans" cxnId="{17C91F90-57FA-498A-AB8F-1B4D613B001C}">
      <dgm:prSet/>
      <dgm:spPr/>
      <dgm:t>
        <a:bodyPr/>
        <a:lstStyle/>
        <a:p>
          <a:endParaRPr lang="en-US"/>
        </a:p>
      </dgm:t>
    </dgm:pt>
    <dgm:pt modelId="{D391B6EC-659A-41FC-9034-7A05AF20574B}" type="sibTrans" cxnId="{17C91F90-57FA-498A-AB8F-1B4D613B001C}">
      <dgm:prSet/>
      <dgm:spPr/>
      <dgm:t>
        <a:bodyPr/>
        <a:lstStyle/>
        <a:p>
          <a:endParaRPr lang="en-US"/>
        </a:p>
      </dgm:t>
    </dgm:pt>
    <dgm:pt modelId="{BC1D6108-C9A9-484C-8044-3ED4A6FE46B5}">
      <dgm:prSet/>
      <dgm:spPr/>
      <dgm:t>
        <a:bodyPr/>
        <a:lstStyle/>
        <a:p>
          <a:r>
            <a:rPr lang="en-US" baseline="0" dirty="0"/>
            <a:t>WSL2 – Virtualized process</a:t>
          </a:r>
          <a:endParaRPr lang="en-US" dirty="0"/>
        </a:p>
      </dgm:t>
    </dgm:pt>
    <dgm:pt modelId="{C086D576-3946-4630-9D4B-4FDDD08ACA8B}" type="parTrans" cxnId="{6383F628-3FD5-4316-A79D-F460E26747CC}">
      <dgm:prSet/>
      <dgm:spPr/>
      <dgm:t>
        <a:bodyPr/>
        <a:lstStyle/>
        <a:p>
          <a:endParaRPr lang="en-US"/>
        </a:p>
      </dgm:t>
    </dgm:pt>
    <dgm:pt modelId="{26DF878E-1DE8-4352-857A-53A56EDC7977}" type="sibTrans" cxnId="{6383F628-3FD5-4316-A79D-F460E26747CC}">
      <dgm:prSet/>
      <dgm:spPr/>
      <dgm:t>
        <a:bodyPr/>
        <a:lstStyle/>
        <a:p>
          <a:endParaRPr lang="en-US"/>
        </a:p>
      </dgm:t>
    </dgm:pt>
    <dgm:pt modelId="{70149EBD-DBA0-4538-8711-A5317EF603B3}">
      <dgm:prSet/>
      <dgm:spPr/>
      <dgm:t>
        <a:bodyPr/>
        <a:lstStyle/>
        <a:p>
          <a:r>
            <a:rPr lang="en-US" baseline="0" dirty="0"/>
            <a:t>Windows image on a Windows host</a:t>
          </a:r>
          <a:endParaRPr lang="en-US" dirty="0"/>
        </a:p>
      </dgm:t>
    </dgm:pt>
    <dgm:pt modelId="{49C2AB9D-91DD-40ED-8BA2-A660CA1069CC}" type="parTrans" cxnId="{5AE38FC1-BC35-4E1F-AF52-96333D1D593E}">
      <dgm:prSet/>
      <dgm:spPr/>
      <dgm:t>
        <a:bodyPr/>
        <a:lstStyle/>
        <a:p>
          <a:endParaRPr lang="en-US"/>
        </a:p>
      </dgm:t>
    </dgm:pt>
    <dgm:pt modelId="{59F94943-2EE6-4516-B3FF-828D95638FB3}" type="sibTrans" cxnId="{5AE38FC1-BC35-4E1F-AF52-96333D1D593E}">
      <dgm:prSet/>
      <dgm:spPr/>
      <dgm:t>
        <a:bodyPr/>
        <a:lstStyle/>
        <a:p>
          <a:endParaRPr lang="en-US"/>
        </a:p>
      </dgm:t>
    </dgm:pt>
    <dgm:pt modelId="{2ADAE945-4210-47E8-905C-682B65339540}">
      <dgm:prSet/>
      <dgm:spPr/>
      <dgm:t>
        <a:bodyPr/>
        <a:lstStyle/>
        <a:p>
          <a:r>
            <a:rPr lang="en-US" baseline="0" dirty="0"/>
            <a:t>Process Isolation - Native Windows Process</a:t>
          </a:r>
          <a:endParaRPr lang="en-US" dirty="0"/>
        </a:p>
      </dgm:t>
    </dgm:pt>
    <dgm:pt modelId="{F5263FB9-9682-4C27-8E5E-678B0ACE2934}" type="parTrans" cxnId="{FF4CF559-0947-401C-B387-6CBA99096966}">
      <dgm:prSet/>
      <dgm:spPr/>
      <dgm:t>
        <a:bodyPr/>
        <a:lstStyle/>
        <a:p>
          <a:endParaRPr lang="en-US"/>
        </a:p>
      </dgm:t>
    </dgm:pt>
    <dgm:pt modelId="{EEE7D8C2-05BC-4B63-99FC-FD4203189BD1}" type="sibTrans" cxnId="{FF4CF559-0947-401C-B387-6CBA99096966}">
      <dgm:prSet/>
      <dgm:spPr/>
      <dgm:t>
        <a:bodyPr/>
        <a:lstStyle/>
        <a:p>
          <a:endParaRPr lang="en-US"/>
        </a:p>
      </dgm:t>
    </dgm:pt>
    <dgm:pt modelId="{D6BD6030-59CD-492F-B7CE-B9561C74215B}">
      <dgm:prSet/>
      <dgm:spPr/>
      <dgm:t>
        <a:bodyPr/>
        <a:lstStyle/>
        <a:p>
          <a:r>
            <a:rPr lang="en-US" baseline="0" dirty="0"/>
            <a:t>Hyper-V Isolation – Virtualized Process</a:t>
          </a:r>
          <a:endParaRPr lang="en-US" dirty="0"/>
        </a:p>
      </dgm:t>
    </dgm:pt>
    <dgm:pt modelId="{293782E3-E7BE-47D2-803D-2699D1195CFD}" type="parTrans" cxnId="{F0781C98-FD84-4423-9660-3AF6BF6A80C1}">
      <dgm:prSet/>
      <dgm:spPr/>
      <dgm:t>
        <a:bodyPr/>
        <a:lstStyle/>
        <a:p>
          <a:endParaRPr lang="en-US"/>
        </a:p>
      </dgm:t>
    </dgm:pt>
    <dgm:pt modelId="{AE3891E0-9102-408F-BB51-2DB24EED0B26}" type="sibTrans" cxnId="{F0781C98-FD84-4423-9660-3AF6BF6A80C1}">
      <dgm:prSet/>
      <dgm:spPr/>
      <dgm:t>
        <a:bodyPr/>
        <a:lstStyle/>
        <a:p>
          <a:endParaRPr lang="en-US"/>
        </a:p>
      </dgm:t>
    </dgm:pt>
    <dgm:pt modelId="{A8FC0CD4-CDBC-4FE3-ADA8-A53DE25BFDE9}">
      <dgm:prSet/>
      <dgm:spPr/>
      <dgm:t>
        <a:bodyPr/>
        <a:lstStyle/>
        <a:p>
          <a:r>
            <a:rPr lang="en-US" baseline="0" dirty="0"/>
            <a:t>Windows image on Linux host</a:t>
          </a:r>
          <a:endParaRPr lang="en-US" dirty="0"/>
        </a:p>
      </dgm:t>
    </dgm:pt>
    <dgm:pt modelId="{95AC13AD-2718-4DA6-A1B4-893A90919E42}" type="parTrans" cxnId="{97ABE047-778D-4613-A5F6-5FF14E5B05D1}">
      <dgm:prSet/>
      <dgm:spPr/>
      <dgm:t>
        <a:bodyPr/>
        <a:lstStyle/>
        <a:p>
          <a:endParaRPr lang="en-US"/>
        </a:p>
      </dgm:t>
    </dgm:pt>
    <dgm:pt modelId="{E4D9F3F2-ADD7-4F0D-B12D-7F9EC2E4F98D}" type="sibTrans" cxnId="{97ABE047-778D-4613-A5F6-5FF14E5B05D1}">
      <dgm:prSet/>
      <dgm:spPr/>
      <dgm:t>
        <a:bodyPr/>
        <a:lstStyle/>
        <a:p>
          <a:endParaRPr lang="en-US"/>
        </a:p>
      </dgm:t>
    </dgm:pt>
    <dgm:pt modelId="{4CBE3924-3ACD-43D3-8F93-EAB3DE642365}" type="pres">
      <dgm:prSet presAssocID="{E18871EA-1DA3-4375-A9FB-3525B6728E5F}" presName="theList" presStyleCnt="0">
        <dgm:presLayoutVars>
          <dgm:dir/>
          <dgm:animLvl val="lvl"/>
          <dgm:resizeHandles val="exact"/>
        </dgm:presLayoutVars>
      </dgm:prSet>
      <dgm:spPr/>
    </dgm:pt>
    <dgm:pt modelId="{4948889A-6E5E-4C3F-B8BC-5B68E16A3D67}" type="pres">
      <dgm:prSet presAssocID="{8F299ABD-207F-4DD6-B344-B3B7ABEF184D}" presName="compNode" presStyleCnt="0"/>
      <dgm:spPr/>
    </dgm:pt>
    <dgm:pt modelId="{E30CDFEC-A11D-4827-B4B3-39F145F1F798}" type="pres">
      <dgm:prSet presAssocID="{8F299ABD-207F-4DD6-B344-B3B7ABEF184D}" presName="aNode" presStyleLbl="bgShp" presStyleIdx="0" presStyleCnt="4"/>
      <dgm:spPr/>
    </dgm:pt>
    <dgm:pt modelId="{B4287D98-E2D0-48B5-9C69-AFCE5037E637}" type="pres">
      <dgm:prSet presAssocID="{8F299ABD-207F-4DD6-B344-B3B7ABEF184D}" presName="textNode" presStyleLbl="bgShp" presStyleIdx="0" presStyleCnt="4"/>
      <dgm:spPr/>
    </dgm:pt>
    <dgm:pt modelId="{F07B2459-50D9-4D48-8303-33834C931A51}" type="pres">
      <dgm:prSet presAssocID="{8F299ABD-207F-4DD6-B344-B3B7ABEF184D}" presName="compChildNode" presStyleCnt="0"/>
      <dgm:spPr/>
    </dgm:pt>
    <dgm:pt modelId="{7653FFA2-B4A3-4F4A-8660-71B3AF529290}" type="pres">
      <dgm:prSet presAssocID="{8F299ABD-207F-4DD6-B344-B3B7ABEF184D}" presName="theInnerList" presStyleCnt="0"/>
      <dgm:spPr/>
    </dgm:pt>
    <dgm:pt modelId="{C2555984-9DF2-47A3-B969-44A1FA0F3FC9}" type="pres">
      <dgm:prSet presAssocID="{D17A40E8-AED8-460F-A4E6-F39DC87BE97A}" presName="childNode" presStyleLbl="node1" presStyleIdx="0" presStyleCnt="6">
        <dgm:presLayoutVars>
          <dgm:bulletEnabled val="1"/>
        </dgm:presLayoutVars>
      </dgm:prSet>
      <dgm:spPr/>
    </dgm:pt>
    <dgm:pt modelId="{1C8F1E1C-0512-4D28-86F2-D6B041FE3892}" type="pres">
      <dgm:prSet presAssocID="{8F299ABD-207F-4DD6-B344-B3B7ABEF184D}" presName="aSpace" presStyleCnt="0"/>
      <dgm:spPr/>
    </dgm:pt>
    <dgm:pt modelId="{E3E9753A-F491-4EB5-868E-5DC4FA2DB250}" type="pres">
      <dgm:prSet presAssocID="{F9944591-B0D7-4B44-93D3-89D87ED2EB3B}" presName="compNode" presStyleCnt="0"/>
      <dgm:spPr/>
    </dgm:pt>
    <dgm:pt modelId="{549417F6-668D-48B5-9E50-C578552F672A}" type="pres">
      <dgm:prSet presAssocID="{F9944591-B0D7-4B44-93D3-89D87ED2EB3B}" presName="aNode" presStyleLbl="bgShp" presStyleIdx="1" presStyleCnt="4"/>
      <dgm:spPr/>
    </dgm:pt>
    <dgm:pt modelId="{FF86C5B5-C2BF-47EA-83EC-43CCFF9B9308}" type="pres">
      <dgm:prSet presAssocID="{F9944591-B0D7-4B44-93D3-89D87ED2EB3B}" presName="textNode" presStyleLbl="bgShp" presStyleIdx="1" presStyleCnt="4"/>
      <dgm:spPr/>
    </dgm:pt>
    <dgm:pt modelId="{E268307F-E5D7-4720-805D-F34A917F36BA}" type="pres">
      <dgm:prSet presAssocID="{F9944591-B0D7-4B44-93D3-89D87ED2EB3B}" presName="compChildNode" presStyleCnt="0"/>
      <dgm:spPr/>
    </dgm:pt>
    <dgm:pt modelId="{8E4CC43F-8D00-4371-98C4-D49B9BC4F398}" type="pres">
      <dgm:prSet presAssocID="{F9944591-B0D7-4B44-93D3-89D87ED2EB3B}" presName="theInnerList" presStyleCnt="0"/>
      <dgm:spPr/>
    </dgm:pt>
    <dgm:pt modelId="{2CAB9766-B896-4069-81D9-9228C27FD995}" type="pres">
      <dgm:prSet presAssocID="{763AADE2-1C0A-416F-AD00-E7743DCCBEB0}" presName="childNode" presStyleLbl="node1" presStyleIdx="1" presStyleCnt="6">
        <dgm:presLayoutVars>
          <dgm:bulletEnabled val="1"/>
        </dgm:presLayoutVars>
      </dgm:prSet>
      <dgm:spPr/>
    </dgm:pt>
    <dgm:pt modelId="{66E70CC4-9064-45AC-A579-B0FF3B6517EA}" type="pres">
      <dgm:prSet presAssocID="{763AADE2-1C0A-416F-AD00-E7743DCCBEB0}" presName="aSpace2" presStyleCnt="0"/>
      <dgm:spPr/>
    </dgm:pt>
    <dgm:pt modelId="{F5B9D71A-B341-4377-99C9-84C0623A2BB1}" type="pres">
      <dgm:prSet presAssocID="{A958EF43-9AF7-4DCC-B260-2EC477F590B0}" presName="childNode" presStyleLbl="node1" presStyleIdx="2" presStyleCnt="6">
        <dgm:presLayoutVars>
          <dgm:bulletEnabled val="1"/>
        </dgm:presLayoutVars>
      </dgm:prSet>
      <dgm:spPr/>
    </dgm:pt>
    <dgm:pt modelId="{01C080E7-D1CF-41E1-B039-4765DBB504DF}" type="pres">
      <dgm:prSet presAssocID="{A958EF43-9AF7-4DCC-B260-2EC477F590B0}" presName="aSpace2" presStyleCnt="0"/>
      <dgm:spPr/>
    </dgm:pt>
    <dgm:pt modelId="{60C9F01B-EB85-477B-9C3B-2B68A5D27F5F}" type="pres">
      <dgm:prSet presAssocID="{BC1D6108-C9A9-484C-8044-3ED4A6FE46B5}" presName="childNode" presStyleLbl="node1" presStyleIdx="3" presStyleCnt="6">
        <dgm:presLayoutVars>
          <dgm:bulletEnabled val="1"/>
        </dgm:presLayoutVars>
      </dgm:prSet>
      <dgm:spPr/>
    </dgm:pt>
    <dgm:pt modelId="{F024EAC5-5EB9-44A8-87AF-C7F612105392}" type="pres">
      <dgm:prSet presAssocID="{F9944591-B0D7-4B44-93D3-89D87ED2EB3B}" presName="aSpace" presStyleCnt="0"/>
      <dgm:spPr/>
    </dgm:pt>
    <dgm:pt modelId="{EB265CA2-3491-4480-8A42-7FAC7AF87C5C}" type="pres">
      <dgm:prSet presAssocID="{70149EBD-DBA0-4538-8711-A5317EF603B3}" presName="compNode" presStyleCnt="0"/>
      <dgm:spPr/>
    </dgm:pt>
    <dgm:pt modelId="{0E1770E8-E039-4FD5-9039-0394516A9DE8}" type="pres">
      <dgm:prSet presAssocID="{70149EBD-DBA0-4538-8711-A5317EF603B3}" presName="aNode" presStyleLbl="bgShp" presStyleIdx="2" presStyleCnt="4"/>
      <dgm:spPr/>
    </dgm:pt>
    <dgm:pt modelId="{01DF4456-7FA3-429B-ADCC-3F6AE9D35DF8}" type="pres">
      <dgm:prSet presAssocID="{70149EBD-DBA0-4538-8711-A5317EF603B3}" presName="textNode" presStyleLbl="bgShp" presStyleIdx="2" presStyleCnt="4"/>
      <dgm:spPr/>
    </dgm:pt>
    <dgm:pt modelId="{75FF7C05-1D33-4571-9B20-0904D7CE9F16}" type="pres">
      <dgm:prSet presAssocID="{70149EBD-DBA0-4538-8711-A5317EF603B3}" presName="compChildNode" presStyleCnt="0"/>
      <dgm:spPr/>
    </dgm:pt>
    <dgm:pt modelId="{04E4EE09-9F9A-4A63-BED5-972498605A4B}" type="pres">
      <dgm:prSet presAssocID="{70149EBD-DBA0-4538-8711-A5317EF603B3}" presName="theInnerList" presStyleCnt="0"/>
      <dgm:spPr/>
    </dgm:pt>
    <dgm:pt modelId="{0B9E6330-7EF1-45D3-A367-65566A262DAA}" type="pres">
      <dgm:prSet presAssocID="{2ADAE945-4210-47E8-905C-682B65339540}" presName="childNode" presStyleLbl="node1" presStyleIdx="4" presStyleCnt="6">
        <dgm:presLayoutVars>
          <dgm:bulletEnabled val="1"/>
        </dgm:presLayoutVars>
      </dgm:prSet>
      <dgm:spPr/>
    </dgm:pt>
    <dgm:pt modelId="{28EE6CE1-D791-46B8-BABC-341BD5B892BB}" type="pres">
      <dgm:prSet presAssocID="{2ADAE945-4210-47E8-905C-682B65339540}" presName="aSpace2" presStyleCnt="0"/>
      <dgm:spPr/>
    </dgm:pt>
    <dgm:pt modelId="{2AA32BAB-1294-4CB7-AFD1-46ECE20CEAF0}" type="pres">
      <dgm:prSet presAssocID="{D6BD6030-59CD-492F-B7CE-B9561C74215B}" presName="childNode" presStyleLbl="node1" presStyleIdx="5" presStyleCnt="6">
        <dgm:presLayoutVars>
          <dgm:bulletEnabled val="1"/>
        </dgm:presLayoutVars>
      </dgm:prSet>
      <dgm:spPr/>
    </dgm:pt>
    <dgm:pt modelId="{9904E4BD-7434-41D5-AE91-E07907F11EF3}" type="pres">
      <dgm:prSet presAssocID="{70149EBD-DBA0-4538-8711-A5317EF603B3}" presName="aSpace" presStyleCnt="0"/>
      <dgm:spPr/>
    </dgm:pt>
    <dgm:pt modelId="{EAC7608E-7787-4704-A104-467C7B46793D}" type="pres">
      <dgm:prSet presAssocID="{A8FC0CD4-CDBC-4FE3-ADA8-A53DE25BFDE9}" presName="compNode" presStyleCnt="0"/>
      <dgm:spPr/>
    </dgm:pt>
    <dgm:pt modelId="{FDED2B3E-C011-45DE-A2E1-984C15589308}" type="pres">
      <dgm:prSet presAssocID="{A8FC0CD4-CDBC-4FE3-ADA8-A53DE25BFDE9}" presName="aNode" presStyleLbl="bgShp" presStyleIdx="3" presStyleCnt="4"/>
      <dgm:spPr/>
    </dgm:pt>
    <dgm:pt modelId="{C3693FAE-CDA1-4C13-9DA5-854A3F9FCE98}" type="pres">
      <dgm:prSet presAssocID="{A8FC0CD4-CDBC-4FE3-ADA8-A53DE25BFDE9}" presName="textNode" presStyleLbl="bgShp" presStyleIdx="3" presStyleCnt="4"/>
      <dgm:spPr/>
    </dgm:pt>
    <dgm:pt modelId="{89B967F0-3BAF-4155-88A1-A9B7393DF7A2}" type="pres">
      <dgm:prSet presAssocID="{A8FC0CD4-CDBC-4FE3-ADA8-A53DE25BFDE9}" presName="compChildNode" presStyleCnt="0"/>
      <dgm:spPr/>
    </dgm:pt>
    <dgm:pt modelId="{2B3A2C38-24EC-4304-ABBB-D33603B506B1}" type="pres">
      <dgm:prSet presAssocID="{A8FC0CD4-CDBC-4FE3-ADA8-A53DE25BFDE9}" presName="theInnerList" presStyleCnt="0"/>
      <dgm:spPr/>
    </dgm:pt>
  </dgm:ptLst>
  <dgm:cxnLst>
    <dgm:cxn modelId="{DA2B9702-F7BE-4946-858F-C72BB03BDAFF}" type="presOf" srcId="{8F299ABD-207F-4DD6-B344-B3B7ABEF184D}" destId="{E30CDFEC-A11D-4827-B4B3-39F145F1F798}" srcOrd="0" destOrd="0" presId="urn:microsoft.com/office/officeart/2005/8/layout/lProcess2"/>
    <dgm:cxn modelId="{ED2D8E25-DFE6-4982-A3A0-FF80FE1EFE86}" type="presOf" srcId="{70149EBD-DBA0-4538-8711-A5317EF603B3}" destId="{01DF4456-7FA3-429B-ADCC-3F6AE9D35DF8}" srcOrd="1" destOrd="0" presId="urn:microsoft.com/office/officeart/2005/8/layout/lProcess2"/>
    <dgm:cxn modelId="{6383F628-3FD5-4316-A79D-F460E26747CC}" srcId="{F9944591-B0D7-4B44-93D3-89D87ED2EB3B}" destId="{BC1D6108-C9A9-484C-8044-3ED4A6FE46B5}" srcOrd="2" destOrd="0" parTransId="{C086D576-3946-4630-9D4B-4FDDD08ACA8B}" sibTransId="{26DF878E-1DE8-4352-857A-53A56EDC7977}"/>
    <dgm:cxn modelId="{0C3BAF2A-E43D-4193-AC55-FD2DDE28A954}" type="presOf" srcId="{F9944591-B0D7-4B44-93D3-89D87ED2EB3B}" destId="{549417F6-668D-48B5-9E50-C578552F672A}" srcOrd="0" destOrd="0" presId="urn:microsoft.com/office/officeart/2005/8/layout/lProcess2"/>
    <dgm:cxn modelId="{AF26A62F-92C3-4321-9D4B-1364F3C9FCBE}" type="presOf" srcId="{A958EF43-9AF7-4DCC-B260-2EC477F590B0}" destId="{F5B9D71A-B341-4377-99C9-84C0623A2BB1}" srcOrd="0" destOrd="0" presId="urn:microsoft.com/office/officeart/2005/8/layout/lProcess2"/>
    <dgm:cxn modelId="{E23A5C30-AE25-4164-88EB-0909B244650B}" type="presOf" srcId="{D17A40E8-AED8-460F-A4E6-F39DC87BE97A}" destId="{C2555984-9DF2-47A3-B969-44A1FA0F3FC9}" srcOrd="0" destOrd="0" presId="urn:microsoft.com/office/officeart/2005/8/layout/lProcess2"/>
    <dgm:cxn modelId="{04055261-0935-4E63-95D3-21442035B547}" type="presOf" srcId="{E18871EA-1DA3-4375-A9FB-3525B6728E5F}" destId="{4CBE3924-3ACD-43D3-8F93-EAB3DE642365}" srcOrd="0" destOrd="0" presId="urn:microsoft.com/office/officeart/2005/8/layout/lProcess2"/>
    <dgm:cxn modelId="{97ABE047-778D-4613-A5F6-5FF14E5B05D1}" srcId="{E18871EA-1DA3-4375-A9FB-3525B6728E5F}" destId="{A8FC0CD4-CDBC-4FE3-ADA8-A53DE25BFDE9}" srcOrd="3" destOrd="0" parTransId="{95AC13AD-2718-4DA6-A1B4-893A90919E42}" sibTransId="{E4D9F3F2-ADD7-4F0D-B12D-7F9EC2E4F98D}"/>
    <dgm:cxn modelId="{FCFE564B-9922-499A-83AF-DE345EDE01D4}" srcId="{8F299ABD-207F-4DD6-B344-B3B7ABEF184D}" destId="{D17A40E8-AED8-460F-A4E6-F39DC87BE97A}" srcOrd="0" destOrd="0" parTransId="{A4A7659B-335D-40B6-BAB0-C565BB902919}" sibTransId="{03BD8258-1F4B-427F-A425-6A65D34710E2}"/>
    <dgm:cxn modelId="{FF4CF559-0947-401C-B387-6CBA99096966}" srcId="{70149EBD-DBA0-4538-8711-A5317EF603B3}" destId="{2ADAE945-4210-47E8-905C-682B65339540}" srcOrd="0" destOrd="0" parTransId="{F5263FB9-9682-4C27-8E5E-678B0ACE2934}" sibTransId="{EEE7D8C2-05BC-4B63-99FC-FD4203189BD1}"/>
    <dgm:cxn modelId="{BD091689-C237-4AAE-8712-0CD8608EF103}" type="presOf" srcId="{2ADAE945-4210-47E8-905C-682B65339540}" destId="{0B9E6330-7EF1-45D3-A367-65566A262DAA}" srcOrd="0" destOrd="0" presId="urn:microsoft.com/office/officeart/2005/8/layout/lProcess2"/>
    <dgm:cxn modelId="{7F74EF8A-AC58-421A-8553-7009F7EDC49A}" srcId="{E18871EA-1DA3-4375-A9FB-3525B6728E5F}" destId="{8F299ABD-207F-4DD6-B344-B3B7ABEF184D}" srcOrd="0" destOrd="0" parTransId="{653C56B6-ABA4-49BA-9115-B276A6DD469A}" sibTransId="{A47A1166-31BF-4C94-87FB-BBF22BB275F6}"/>
    <dgm:cxn modelId="{17C91F90-57FA-498A-AB8F-1B4D613B001C}" srcId="{F9944591-B0D7-4B44-93D3-89D87ED2EB3B}" destId="{A958EF43-9AF7-4DCC-B260-2EC477F590B0}" srcOrd="1" destOrd="0" parTransId="{06FD4A1A-683D-4C25-B770-01D7F8B9E0A8}" sibTransId="{D391B6EC-659A-41FC-9034-7A05AF20574B}"/>
    <dgm:cxn modelId="{37C1E590-1651-4EA5-BE82-252EC6EDFE26}" type="presOf" srcId="{8F299ABD-207F-4DD6-B344-B3B7ABEF184D}" destId="{B4287D98-E2D0-48B5-9C69-AFCE5037E637}" srcOrd="1" destOrd="0" presId="urn:microsoft.com/office/officeart/2005/8/layout/lProcess2"/>
    <dgm:cxn modelId="{A7CBF793-8C36-4B91-A53B-A44011F80266}" srcId="{E18871EA-1DA3-4375-A9FB-3525B6728E5F}" destId="{F9944591-B0D7-4B44-93D3-89D87ED2EB3B}" srcOrd="1" destOrd="0" parTransId="{CAE35D33-FA14-4B99-9284-325AEF888AA0}" sibTransId="{AE45E21A-A27A-4308-99A0-1848367DB4C2}"/>
    <dgm:cxn modelId="{F0781C98-FD84-4423-9660-3AF6BF6A80C1}" srcId="{70149EBD-DBA0-4538-8711-A5317EF603B3}" destId="{D6BD6030-59CD-492F-B7CE-B9561C74215B}" srcOrd="1" destOrd="0" parTransId="{293782E3-E7BE-47D2-803D-2699D1195CFD}" sibTransId="{AE3891E0-9102-408F-BB51-2DB24EED0B26}"/>
    <dgm:cxn modelId="{13D085B9-1DEE-4E68-9BCD-301398F765ED}" type="presOf" srcId="{BC1D6108-C9A9-484C-8044-3ED4A6FE46B5}" destId="{60C9F01B-EB85-477B-9C3B-2B68A5D27F5F}" srcOrd="0" destOrd="0" presId="urn:microsoft.com/office/officeart/2005/8/layout/lProcess2"/>
    <dgm:cxn modelId="{11930AC1-05E4-4D93-9BF3-CDEAA2CFADD7}" srcId="{F9944591-B0D7-4B44-93D3-89D87ED2EB3B}" destId="{763AADE2-1C0A-416F-AD00-E7743DCCBEB0}" srcOrd="0" destOrd="0" parTransId="{BBACC68D-1C1A-4977-8C4D-717C28EA21DF}" sibTransId="{225A5A1D-87CB-4C68-B389-E1BD5C5AF72F}"/>
    <dgm:cxn modelId="{5AE38FC1-BC35-4E1F-AF52-96333D1D593E}" srcId="{E18871EA-1DA3-4375-A9FB-3525B6728E5F}" destId="{70149EBD-DBA0-4538-8711-A5317EF603B3}" srcOrd="2" destOrd="0" parTransId="{49C2AB9D-91DD-40ED-8BA2-A660CA1069CC}" sibTransId="{59F94943-2EE6-4516-B3FF-828D95638FB3}"/>
    <dgm:cxn modelId="{DD2C49C2-0EFD-4E58-B6E7-5C2F2078314D}" type="presOf" srcId="{763AADE2-1C0A-416F-AD00-E7743DCCBEB0}" destId="{2CAB9766-B896-4069-81D9-9228C27FD995}" srcOrd="0" destOrd="0" presId="urn:microsoft.com/office/officeart/2005/8/layout/lProcess2"/>
    <dgm:cxn modelId="{6C0E81CF-7FED-435E-ABBB-F079A84C710A}" type="presOf" srcId="{F9944591-B0D7-4B44-93D3-89D87ED2EB3B}" destId="{FF86C5B5-C2BF-47EA-83EC-43CCFF9B9308}" srcOrd="1" destOrd="0" presId="urn:microsoft.com/office/officeart/2005/8/layout/lProcess2"/>
    <dgm:cxn modelId="{CA9F29DB-F3A7-4D79-BE18-247331D8D518}" type="presOf" srcId="{D6BD6030-59CD-492F-B7CE-B9561C74215B}" destId="{2AA32BAB-1294-4CB7-AFD1-46ECE20CEAF0}" srcOrd="0" destOrd="0" presId="urn:microsoft.com/office/officeart/2005/8/layout/lProcess2"/>
    <dgm:cxn modelId="{00AE8EDD-76BD-4D3B-B33B-B42A9CB057B6}" type="presOf" srcId="{A8FC0CD4-CDBC-4FE3-ADA8-A53DE25BFDE9}" destId="{C3693FAE-CDA1-4C13-9DA5-854A3F9FCE98}" srcOrd="1" destOrd="0" presId="urn:microsoft.com/office/officeart/2005/8/layout/lProcess2"/>
    <dgm:cxn modelId="{F0E34BF1-9FC5-43D1-8E8A-0A5AFE04C8BD}" type="presOf" srcId="{70149EBD-DBA0-4538-8711-A5317EF603B3}" destId="{0E1770E8-E039-4FD5-9039-0394516A9DE8}" srcOrd="0" destOrd="0" presId="urn:microsoft.com/office/officeart/2005/8/layout/lProcess2"/>
    <dgm:cxn modelId="{474960F2-27F8-4884-ADE0-041AEFE8DEEB}" type="presOf" srcId="{A8FC0CD4-CDBC-4FE3-ADA8-A53DE25BFDE9}" destId="{FDED2B3E-C011-45DE-A2E1-984C15589308}" srcOrd="0" destOrd="0" presId="urn:microsoft.com/office/officeart/2005/8/layout/lProcess2"/>
    <dgm:cxn modelId="{3B07843E-D75F-4C3C-9445-EA9F67157334}" type="presParOf" srcId="{4CBE3924-3ACD-43D3-8F93-EAB3DE642365}" destId="{4948889A-6E5E-4C3F-B8BC-5B68E16A3D67}" srcOrd="0" destOrd="0" presId="urn:microsoft.com/office/officeart/2005/8/layout/lProcess2"/>
    <dgm:cxn modelId="{9AA14618-61EC-4AC9-90B4-81D28D3F8D9C}" type="presParOf" srcId="{4948889A-6E5E-4C3F-B8BC-5B68E16A3D67}" destId="{E30CDFEC-A11D-4827-B4B3-39F145F1F798}" srcOrd="0" destOrd="0" presId="urn:microsoft.com/office/officeart/2005/8/layout/lProcess2"/>
    <dgm:cxn modelId="{BE07EDC4-EFE8-40C5-9B64-DA301F69FE94}" type="presParOf" srcId="{4948889A-6E5E-4C3F-B8BC-5B68E16A3D67}" destId="{B4287D98-E2D0-48B5-9C69-AFCE5037E637}" srcOrd="1" destOrd="0" presId="urn:microsoft.com/office/officeart/2005/8/layout/lProcess2"/>
    <dgm:cxn modelId="{08A7A5A5-9A87-4ECD-92F0-5E2A0E83223D}" type="presParOf" srcId="{4948889A-6E5E-4C3F-B8BC-5B68E16A3D67}" destId="{F07B2459-50D9-4D48-8303-33834C931A51}" srcOrd="2" destOrd="0" presId="urn:microsoft.com/office/officeart/2005/8/layout/lProcess2"/>
    <dgm:cxn modelId="{D670F70B-7BFE-4474-9F6C-5E0386E75F4F}" type="presParOf" srcId="{F07B2459-50D9-4D48-8303-33834C931A51}" destId="{7653FFA2-B4A3-4F4A-8660-71B3AF529290}" srcOrd="0" destOrd="0" presId="urn:microsoft.com/office/officeart/2005/8/layout/lProcess2"/>
    <dgm:cxn modelId="{CF5A562A-6B4B-49B8-96F9-D700DB0E0FAA}" type="presParOf" srcId="{7653FFA2-B4A3-4F4A-8660-71B3AF529290}" destId="{C2555984-9DF2-47A3-B969-44A1FA0F3FC9}" srcOrd="0" destOrd="0" presId="urn:microsoft.com/office/officeart/2005/8/layout/lProcess2"/>
    <dgm:cxn modelId="{7A9B124C-646A-4E0D-BF4F-6CBA4E55FE7E}" type="presParOf" srcId="{4CBE3924-3ACD-43D3-8F93-EAB3DE642365}" destId="{1C8F1E1C-0512-4D28-86F2-D6B041FE3892}" srcOrd="1" destOrd="0" presId="urn:microsoft.com/office/officeart/2005/8/layout/lProcess2"/>
    <dgm:cxn modelId="{842DF23B-D860-4E22-A045-B181213E9D92}" type="presParOf" srcId="{4CBE3924-3ACD-43D3-8F93-EAB3DE642365}" destId="{E3E9753A-F491-4EB5-868E-5DC4FA2DB250}" srcOrd="2" destOrd="0" presId="urn:microsoft.com/office/officeart/2005/8/layout/lProcess2"/>
    <dgm:cxn modelId="{7C4BB01D-E546-4EA7-BC77-23F6FDDCECD5}" type="presParOf" srcId="{E3E9753A-F491-4EB5-868E-5DC4FA2DB250}" destId="{549417F6-668D-48B5-9E50-C578552F672A}" srcOrd="0" destOrd="0" presId="urn:microsoft.com/office/officeart/2005/8/layout/lProcess2"/>
    <dgm:cxn modelId="{4A2F65A0-3B9E-4F67-B555-AEA349BA8D43}" type="presParOf" srcId="{E3E9753A-F491-4EB5-868E-5DC4FA2DB250}" destId="{FF86C5B5-C2BF-47EA-83EC-43CCFF9B9308}" srcOrd="1" destOrd="0" presId="urn:microsoft.com/office/officeart/2005/8/layout/lProcess2"/>
    <dgm:cxn modelId="{E472DB67-9B28-4476-BCA3-1CC3475B7BB1}" type="presParOf" srcId="{E3E9753A-F491-4EB5-868E-5DC4FA2DB250}" destId="{E268307F-E5D7-4720-805D-F34A917F36BA}" srcOrd="2" destOrd="0" presId="urn:microsoft.com/office/officeart/2005/8/layout/lProcess2"/>
    <dgm:cxn modelId="{DC4E9178-A65E-4456-B281-BCF43556D147}" type="presParOf" srcId="{E268307F-E5D7-4720-805D-F34A917F36BA}" destId="{8E4CC43F-8D00-4371-98C4-D49B9BC4F398}" srcOrd="0" destOrd="0" presId="urn:microsoft.com/office/officeart/2005/8/layout/lProcess2"/>
    <dgm:cxn modelId="{1E0DBC8B-0219-4388-A04C-07BFED6DAC68}" type="presParOf" srcId="{8E4CC43F-8D00-4371-98C4-D49B9BC4F398}" destId="{2CAB9766-B896-4069-81D9-9228C27FD995}" srcOrd="0" destOrd="0" presId="urn:microsoft.com/office/officeart/2005/8/layout/lProcess2"/>
    <dgm:cxn modelId="{DCA8F3F0-8ADF-4833-99F2-4CF2E8B8DB48}" type="presParOf" srcId="{8E4CC43F-8D00-4371-98C4-D49B9BC4F398}" destId="{66E70CC4-9064-45AC-A579-B0FF3B6517EA}" srcOrd="1" destOrd="0" presId="urn:microsoft.com/office/officeart/2005/8/layout/lProcess2"/>
    <dgm:cxn modelId="{06772A6A-B6ED-46BE-BF26-2ADD0A7A79BA}" type="presParOf" srcId="{8E4CC43F-8D00-4371-98C4-D49B9BC4F398}" destId="{F5B9D71A-B341-4377-99C9-84C0623A2BB1}" srcOrd="2" destOrd="0" presId="urn:microsoft.com/office/officeart/2005/8/layout/lProcess2"/>
    <dgm:cxn modelId="{07154CCA-2088-44AF-8160-0CAA7664F10F}" type="presParOf" srcId="{8E4CC43F-8D00-4371-98C4-D49B9BC4F398}" destId="{01C080E7-D1CF-41E1-B039-4765DBB504DF}" srcOrd="3" destOrd="0" presId="urn:microsoft.com/office/officeart/2005/8/layout/lProcess2"/>
    <dgm:cxn modelId="{538EC41A-B44E-40E3-944B-58E8E1B4B66F}" type="presParOf" srcId="{8E4CC43F-8D00-4371-98C4-D49B9BC4F398}" destId="{60C9F01B-EB85-477B-9C3B-2B68A5D27F5F}" srcOrd="4" destOrd="0" presId="urn:microsoft.com/office/officeart/2005/8/layout/lProcess2"/>
    <dgm:cxn modelId="{C0D2E55A-CD00-4D0B-808E-DCE842BAEF0C}" type="presParOf" srcId="{4CBE3924-3ACD-43D3-8F93-EAB3DE642365}" destId="{F024EAC5-5EB9-44A8-87AF-C7F612105392}" srcOrd="3" destOrd="0" presId="urn:microsoft.com/office/officeart/2005/8/layout/lProcess2"/>
    <dgm:cxn modelId="{C632FB43-16D1-4C4F-AD66-08FE0DA60A77}" type="presParOf" srcId="{4CBE3924-3ACD-43D3-8F93-EAB3DE642365}" destId="{EB265CA2-3491-4480-8A42-7FAC7AF87C5C}" srcOrd="4" destOrd="0" presId="urn:microsoft.com/office/officeart/2005/8/layout/lProcess2"/>
    <dgm:cxn modelId="{9C352892-AD78-4F12-9C1E-BC347517C223}" type="presParOf" srcId="{EB265CA2-3491-4480-8A42-7FAC7AF87C5C}" destId="{0E1770E8-E039-4FD5-9039-0394516A9DE8}" srcOrd="0" destOrd="0" presId="urn:microsoft.com/office/officeart/2005/8/layout/lProcess2"/>
    <dgm:cxn modelId="{71E85516-2961-409D-9125-FCAE47C1EE3C}" type="presParOf" srcId="{EB265CA2-3491-4480-8A42-7FAC7AF87C5C}" destId="{01DF4456-7FA3-429B-ADCC-3F6AE9D35DF8}" srcOrd="1" destOrd="0" presId="urn:microsoft.com/office/officeart/2005/8/layout/lProcess2"/>
    <dgm:cxn modelId="{087CC09F-3FF7-4CDF-9882-C273C8B4C417}" type="presParOf" srcId="{EB265CA2-3491-4480-8A42-7FAC7AF87C5C}" destId="{75FF7C05-1D33-4571-9B20-0904D7CE9F16}" srcOrd="2" destOrd="0" presId="urn:microsoft.com/office/officeart/2005/8/layout/lProcess2"/>
    <dgm:cxn modelId="{4A9BEE5F-A153-4ABD-8D0C-918835258B12}" type="presParOf" srcId="{75FF7C05-1D33-4571-9B20-0904D7CE9F16}" destId="{04E4EE09-9F9A-4A63-BED5-972498605A4B}" srcOrd="0" destOrd="0" presId="urn:microsoft.com/office/officeart/2005/8/layout/lProcess2"/>
    <dgm:cxn modelId="{601B95BF-6594-413F-B284-913E7759F652}" type="presParOf" srcId="{04E4EE09-9F9A-4A63-BED5-972498605A4B}" destId="{0B9E6330-7EF1-45D3-A367-65566A262DAA}" srcOrd="0" destOrd="0" presId="urn:microsoft.com/office/officeart/2005/8/layout/lProcess2"/>
    <dgm:cxn modelId="{9F16E3B0-C292-465A-8190-0BF12C03E068}" type="presParOf" srcId="{04E4EE09-9F9A-4A63-BED5-972498605A4B}" destId="{28EE6CE1-D791-46B8-BABC-341BD5B892BB}" srcOrd="1" destOrd="0" presId="urn:microsoft.com/office/officeart/2005/8/layout/lProcess2"/>
    <dgm:cxn modelId="{7E17D5BC-E073-42B2-BD11-A9F53EC509A2}" type="presParOf" srcId="{04E4EE09-9F9A-4A63-BED5-972498605A4B}" destId="{2AA32BAB-1294-4CB7-AFD1-46ECE20CEAF0}" srcOrd="2" destOrd="0" presId="urn:microsoft.com/office/officeart/2005/8/layout/lProcess2"/>
    <dgm:cxn modelId="{2B53CB48-1BE4-4BCA-A420-F193AB256FB8}" type="presParOf" srcId="{4CBE3924-3ACD-43D3-8F93-EAB3DE642365}" destId="{9904E4BD-7434-41D5-AE91-E07907F11EF3}" srcOrd="5" destOrd="0" presId="urn:microsoft.com/office/officeart/2005/8/layout/lProcess2"/>
    <dgm:cxn modelId="{908B3156-461A-4686-A186-64FB80ADBB8D}" type="presParOf" srcId="{4CBE3924-3ACD-43D3-8F93-EAB3DE642365}" destId="{EAC7608E-7787-4704-A104-467C7B46793D}" srcOrd="6" destOrd="0" presId="urn:microsoft.com/office/officeart/2005/8/layout/lProcess2"/>
    <dgm:cxn modelId="{67E15D8D-2419-4BDC-82FB-E257C511F598}" type="presParOf" srcId="{EAC7608E-7787-4704-A104-467C7B46793D}" destId="{FDED2B3E-C011-45DE-A2E1-984C15589308}" srcOrd="0" destOrd="0" presId="urn:microsoft.com/office/officeart/2005/8/layout/lProcess2"/>
    <dgm:cxn modelId="{987EA1DD-ED8B-45AD-9435-CB3787E6ED9E}" type="presParOf" srcId="{EAC7608E-7787-4704-A104-467C7B46793D}" destId="{C3693FAE-CDA1-4C13-9DA5-854A3F9FCE98}" srcOrd="1" destOrd="0" presId="urn:microsoft.com/office/officeart/2005/8/layout/lProcess2"/>
    <dgm:cxn modelId="{57E60A44-0387-4E89-96CF-A44025D4AC4E}" type="presParOf" srcId="{EAC7608E-7787-4704-A104-467C7B46793D}" destId="{89B967F0-3BAF-4155-88A1-A9B7393DF7A2}" srcOrd="2" destOrd="0" presId="urn:microsoft.com/office/officeart/2005/8/layout/lProcess2"/>
    <dgm:cxn modelId="{B5CDA78B-F015-432B-A90D-AFF6C9EC59E8}" type="presParOf" srcId="{89B967F0-3BAF-4155-88A1-A9B7393DF7A2}" destId="{2B3A2C38-24EC-4304-ABBB-D33603B506B1}" srcOrd="0"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2B83C71E-D2D9-475A-BDA2-902D7A3EF9B3}" type="doc">
      <dgm:prSet loTypeId="urn:microsoft.com/office/officeart/2005/8/layout/hierarchy4" loCatId="list" qsTypeId="urn:microsoft.com/office/officeart/2005/8/quickstyle/3d4" qsCatId="3D" csTypeId="urn:microsoft.com/office/officeart/2005/8/colors/colorful1" csCatId="colorful" phldr="1"/>
      <dgm:spPr/>
      <dgm:t>
        <a:bodyPr/>
        <a:lstStyle/>
        <a:p>
          <a:endParaRPr lang="en-US"/>
        </a:p>
      </dgm:t>
    </dgm:pt>
    <dgm:pt modelId="{F3696074-BBEF-4961-ADF0-889E2DBEBDBD}">
      <dgm:prSet/>
      <dgm:spPr>
        <a:solidFill>
          <a:schemeClr val="tx2">
            <a:lumMod val="75000"/>
          </a:schemeClr>
        </a:solidFill>
      </dgm:spPr>
      <dgm:t>
        <a:bodyPr/>
        <a:lstStyle/>
        <a:p>
          <a:r>
            <a:rPr lang="en-US" b="0" i="0" baseline="0" dirty="0"/>
            <a:t>Cloud Providers</a:t>
          </a:r>
          <a:endParaRPr lang="en-US" dirty="0"/>
        </a:p>
      </dgm:t>
    </dgm:pt>
    <dgm:pt modelId="{28D48141-847A-420E-9D09-E1900FAE48F2}" type="parTrans" cxnId="{FD2216E9-AE81-4D47-A2DB-4E4CF474E820}">
      <dgm:prSet/>
      <dgm:spPr/>
      <dgm:t>
        <a:bodyPr/>
        <a:lstStyle/>
        <a:p>
          <a:endParaRPr lang="en-US"/>
        </a:p>
      </dgm:t>
    </dgm:pt>
    <dgm:pt modelId="{0C7C201A-4ABF-49DE-B2E7-F28E19716BE1}" type="sibTrans" cxnId="{FD2216E9-AE81-4D47-A2DB-4E4CF474E820}">
      <dgm:prSet/>
      <dgm:spPr/>
      <dgm:t>
        <a:bodyPr/>
        <a:lstStyle/>
        <a:p>
          <a:endParaRPr lang="en-US"/>
        </a:p>
      </dgm:t>
    </dgm:pt>
    <dgm:pt modelId="{9413C0B5-B8DD-47B6-BDC8-4EA1E3265EF8}">
      <dgm:prSet/>
      <dgm:spPr>
        <a:solidFill>
          <a:schemeClr val="accent5">
            <a:lumMod val="65000"/>
          </a:schemeClr>
        </a:solidFill>
      </dgm:spPr>
      <dgm:t>
        <a:bodyPr/>
        <a:lstStyle/>
        <a:p>
          <a:r>
            <a:rPr lang="en-US" b="0" i="0" baseline="0" dirty="0">
              <a:solidFill>
                <a:schemeClr val="tx1"/>
              </a:solidFill>
            </a:rPr>
            <a:t>Azure Kubernetes Service (AKS)</a:t>
          </a:r>
          <a:endParaRPr lang="en-US" dirty="0">
            <a:solidFill>
              <a:schemeClr val="tx1"/>
            </a:solidFill>
          </a:endParaRPr>
        </a:p>
      </dgm:t>
    </dgm:pt>
    <dgm:pt modelId="{86FAFB33-18B9-402D-8A74-66B994F8F3C7}" type="parTrans" cxnId="{6B853B47-D5AD-4088-A2D2-FBE26F5AA8C5}">
      <dgm:prSet/>
      <dgm:spPr/>
      <dgm:t>
        <a:bodyPr/>
        <a:lstStyle/>
        <a:p>
          <a:endParaRPr lang="en-US"/>
        </a:p>
      </dgm:t>
    </dgm:pt>
    <dgm:pt modelId="{1ECE3D96-CEA1-4CAD-BA52-EEC453F02E94}" type="sibTrans" cxnId="{6B853B47-D5AD-4088-A2D2-FBE26F5AA8C5}">
      <dgm:prSet/>
      <dgm:spPr/>
      <dgm:t>
        <a:bodyPr/>
        <a:lstStyle/>
        <a:p>
          <a:endParaRPr lang="en-US"/>
        </a:p>
      </dgm:t>
    </dgm:pt>
    <dgm:pt modelId="{B6DCE457-2842-4583-A026-4AB1C0FC55BB}">
      <dgm:prSet/>
      <dgm:spPr>
        <a:solidFill>
          <a:schemeClr val="accent5">
            <a:lumMod val="65000"/>
          </a:schemeClr>
        </a:solidFill>
      </dgm:spPr>
      <dgm:t>
        <a:bodyPr/>
        <a:lstStyle/>
        <a:p>
          <a:r>
            <a:rPr lang="en-US" b="0" i="0" baseline="0" dirty="0">
              <a:solidFill>
                <a:schemeClr val="tx1"/>
              </a:solidFill>
            </a:rPr>
            <a:t>Amazon Elastic Kubernetes Service (EKS)</a:t>
          </a:r>
          <a:endParaRPr lang="en-US" dirty="0">
            <a:solidFill>
              <a:schemeClr val="tx1"/>
            </a:solidFill>
          </a:endParaRPr>
        </a:p>
      </dgm:t>
    </dgm:pt>
    <dgm:pt modelId="{64FEFB71-1380-49CD-85E4-3B9BEB822868}" type="parTrans" cxnId="{EF065BEB-C50A-4E70-83B9-6C4DB48B32F9}">
      <dgm:prSet/>
      <dgm:spPr/>
      <dgm:t>
        <a:bodyPr/>
        <a:lstStyle/>
        <a:p>
          <a:endParaRPr lang="en-US"/>
        </a:p>
      </dgm:t>
    </dgm:pt>
    <dgm:pt modelId="{F8FB46A4-90A5-4902-875F-350A4F7E53B4}" type="sibTrans" cxnId="{EF065BEB-C50A-4E70-83B9-6C4DB48B32F9}">
      <dgm:prSet/>
      <dgm:spPr/>
      <dgm:t>
        <a:bodyPr/>
        <a:lstStyle/>
        <a:p>
          <a:endParaRPr lang="en-US"/>
        </a:p>
      </dgm:t>
    </dgm:pt>
    <dgm:pt modelId="{26A0D708-F253-4F86-864A-7DC408DB2DAE}">
      <dgm:prSet/>
      <dgm:spPr>
        <a:solidFill>
          <a:schemeClr val="accent5">
            <a:lumMod val="65000"/>
          </a:schemeClr>
        </a:solidFill>
      </dgm:spPr>
      <dgm:t>
        <a:bodyPr/>
        <a:lstStyle/>
        <a:p>
          <a:r>
            <a:rPr lang="en-US" b="0" i="0" baseline="0" dirty="0">
              <a:solidFill>
                <a:schemeClr val="tx1"/>
              </a:solidFill>
            </a:rPr>
            <a:t>Google Kubernetes Engine (GKE)</a:t>
          </a:r>
          <a:endParaRPr lang="en-US" dirty="0">
            <a:solidFill>
              <a:schemeClr val="tx1"/>
            </a:solidFill>
          </a:endParaRPr>
        </a:p>
      </dgm:t>
    </dgm:pt>
    <dgm:pt modelId="{726F1127-9C9D-4B19-BA55-4B89B70A2FD2}" type="parTrans" cxnId="{29BF881B-499E-4F81-ACCD-D82E1E876579}">
      <dgm:prSet/>
      <dgm:spPr/>
      <dgm:t>
        <a:bodyPr/>
        <a:lstStyle/>
        <a:p>
          <a:endParaRPr lang="en-US"/>
        </a:p>
      </dgm:t>
    </dgm:pt>
    <dgm:pt modelId="{A66457F6-5714-484C-9FCF-99BCDD7AB1B9}" type="sibTrans" cxnId="{29BF881B-499E-4F81-ACCD-D82E1E876579}">
      <dgm:prSet/>
      <dgm:spPr/>
      <dgm:t>
        <a:bodyPr/>
        <a:lstStyle/>
        <a:p>
          <a:endParaRPr lang="en-US"/>
        </a:p>
      </dgm:t>
    </dgm:pt>
    <dgm:pt modelId="{ACE74FD7-0A6E-4AFD-B534-94C8B7F731AE}">
      <dgm:prSet/>
      <dgm:spPr>
        <a:solidFill>
          <a:schemeClr val="accent5">
            <a:lumMod val="65000"/>
          </a:schemeClr>
        </a:solidFill>
      </dgm:spPr>
      <dgm:t>
        <a:bodyPr/>
        <a:lstStyle/>
        <a:p>
          <a:r>
            <a:rPr lang="en-US" b="0" i="0" baseline="0" dirty="0">
              <a:solidFill>
                <a:schemeClr val="tx1"/>
              </a:solidFill>
            </a:rPr>
            <a:t>Red Hat OpenShift Online</a:t>
          </a:r>
          <a:endParaRPr lang="en-US" dirty="0">
            <a:solidFill>
              <a:schemeClr val="tx1"/>
            </a:solidFill>
          </a:endParaRPr>
        </a:p>
      </dgm:t>
    </dgm:pt>
    <dgm:pt modelId="{2EB47867-CF45-4750-ADD3-B6F961B4359E}" type="parTrans" cxnId="{C5DEB695-1B70-41A5-9078-B5AFDAEE3201}">
      <dgm:prSet/>
      <dgm:spPr/>
      <dgm:t>
        <a:bodyPr/>
        <a:lstStyle/>
        <a:p>
          <a:endParaRPr lang="en-US"/>
        </a:p>
      </dgm:t>
    </dgm:pt>
    <dgm:pt modelId="{EDEF798D-CE0D-4A59-8407-54060DB484C5}" type="sibTrans" cxnId="{C5DEB695-1B70-41A5-9078-B5AFDAEE3201}">
      <dgm:prSet/>
      <dgm:spPr/>
      <dgm:t>
        <a:bodyPr/>
        <a:lstStyle/>
        <a:p>
          <a:endParaRPr lang="en-US"/>
        </a:p>
      </dgm:t>
    </dgm:pt>
    <dgm:pt modelId="{2DCC673D-CC28-4FFF-9304-A7AEAE00F448}">
      <dgm:prSet/>
      <dgm:spPr>
        <a:solidFill>
          <a:schemeClr val="accent5">
            <a:lumMod val="65000"/>
          </a:schemeClr>
        </a:solidFill>
      </dgm:spPr>
      <dgm:t>
        <a:bodyPr/>
        <a:lstStyle/>
        <a:p>
          <a:r>
            <a:rPr lang="en-US" b="0" i="0" baseline="0" dirty="0">
              <a:solidFill>
                <a:schemeClr val="tx1"/>
              </a:solidFill>
            </a:rPr>
            <a:t>Microsoft Azure Red Hat OpenShift</a:t>
          </a:r>
          <a:endParaRPr lang="en-US" dirty="0">
            <a:solidFill>
              <a:schemeClr val="tx1"/>
            </a:solidFill>
          </a:endParaRPr>
        </a:p>
      </dgm:t>
    </dgm:pt>
    <dgm:pt modelId="{2554DBFE-715F-499B-814A-60C9B15F5D2A}" type="parTrans" cxnId="{6A5AC98F-7CA3-477F-8EF4-45BE9C34D56E}">
      <dgm:prSet/>
      <dgm:spPr/>
      <dgm:t>
        <a:bodyPr/>
        <a:lstStyle/>
        <a:p>
          <a:endParaRPr lang="en-US"/>
        </a:p>
      </dgm:t>
    </dgm:pt>
    <dgm:pt modelId="{5B6B7477-9472-42A8-8DEC-B8086D33F651}" type="sibTrans" cxnId="{6A5AC98F-7CA3-477F-8EF4-45BE9C34D56E}">
      <dgm:prSet/>
      <dgm:spPr/>
      <dgm:t>
        <a:bodyPr/>
        <a:lstStyle/>
        <a:p>
          <a:endParaRPr lang="en-US"/>
        </a:p>
      </dgm:t>
    </dgm:pt>
    <dgm:pt modelId="{F59B4470-2D1F-4800-ABA2-FBC2171FEA74}">
      <dgm:prSet/>
      <dgm:spPr>
        <a:solidFill>
          <a:schemeClr val="tx2">
            <a:lumMod val="75000"/>
          </a:schemeClr>
        </a:solidFill>
      </dgm:spPr>
      <dgm:t>
        <a:bodyPr/>
        <a:lstStyle/>
        <a:p>
          <a:r>
            <a:rPr lang="en-US" b="0" i="0" baseline="0" dirty="0"/>
            <a:t>Managed Providers on your hardware</a:t>
          </a:r>
          <a:endParaRPr lang="en-US" dirty="0"/>
        </a:p>
      </dgm:t>
    </dgm:pt>
    <dgm:pt modelId="{EDEE690C-F38E-4B06-981A-B40CBA7E74D0}" type="parTrans" cxnId="{4D6F9A69-C910-471D-8EE0-321F23D791BB}">
      <dgm:prSet/>
      <dgm:spPr/>
      <dgm:t>
        <a:bodyPr/>
        <a:lstStyle/>
        <a:p>
          <a:endParaRPr lang="en-US"/>
        </a:p>
      </dgm:t>
    </dgm:pt>
    <dgm:pt modelId="{24B2176E-18D7-422B-BE6A-10629C074A2C}" type="sibTrans" cxnId="{4D6F9A69-C910-471D-8EE0-321F23D791BB}">
      <dgm:prSet/>
      <dgm:spPr/>
      <dgm:t>
        <a:bodyPr/>
        <a:lstStyle/>
        <a:p>
          <a:endParaRPr lang="en-US"/>
        </a:p>
      </dgm:t>
    </dgm:pt>
    <dgm:pt modelId="{10B7711B-D9B6-404E-9E7C-9FE5AD80D60D}">
      <dgm:prSet/>
      <dgm:spPr>
        <a:solidFill>
          <a:schemeClr val="accent5">
            <a:lumMod val="65000"/>
          </a:schemeClr>
        </a:solidFill>
      </dgm:spPr>
      <dgm:t>
        <a:bodyPr/>
        <a:lstStyle/>
        <a:p>
          <a:r>
            <a:rPr lang="en-US" b="0" i="0" baseline="0" dirty="0">
              <a:solidFill>
                <a:schemeClr val="tx1"/>
              </a:solidFill>
            </a:rPr>
            <a:t>Red Hat OpenShift</a:t>
          </a:r>
          <a:endParaRPr lang="en-US" dirty="0">
            <a:solidFill>
              <a:schemeClr val="tx1"/>
            </a:solidFill>
          </a:endParaRPr>
        </a:p>
      </dgm:t>
    </dgm:pt>
    <dgm:pt modelId="{BC0413A6-9F87-4358-AF9D-C01B42B7EA45}" type="parTrans" cxnId="{B4ACA787-1B84-4CC1-9ACE-0130D0E078C2}">
      <dgm:prSet/>
      <dgm:spPr/>
      <dgm:t>
        <a:bodyPr/>
        <a:lstStyle/>
        <a:p>
          <a:endParaRPr lang="en-US"/>
        </a:p>
      </dgm:t>
    </dgm:pt>
    <dgm:pt modelId="{C651B71B-3F7D-46F5-AD56-02C0C593C46D}" type="sibTrans" cxnId="{B4ACA787-1B84-4CC1-9ACE-0130D0E078C2}">
      <dgm:prSet/>
      <dgm:spPr/>
      <dgm:t>
        <a:bodyPr/>
        <a:lstStyle/>
        <a:p>
          <a:endParaRPr lang="en-US"/>
        </a:p>
      </dgm:t>
    </dgm:pt>
    <dgm:pt modelId="{6CFDE01D-5AFF-47DD-8E9A-F83D6E8E90E0}">
      <dgm:prSet/>
      <dgm:spPr>
        <a:solidFill>
          <a:schemeClr val="accent5">
            <a:lumMod val="65000"/>
          </a:schemeClr>
        </a:solidFill>
      </dgm:spPr>
      <dgm:t>
        <a:bodyPr/>
        <a:lstStyle/>
        <a:p>
          <a:r>
            <a:rPr lang="en-US" b="0" i="0" baseline="0" dirty="0">
              <a:solidFill>
                <a:schemeClr val="tx1"/>
              </a:solidFill>
            </a:rPr>
            <a:t>Pivotal Container Service (PKS)</a:t>
          </a:r>
          <a:endParaRPr lang="en-US" dirty="0">
            <a:solidFill>
              <a:schemeClr val="tx1"/>
            </a:solidFill>
          </a:endParaRPr>
        </a:p>
      </dgm:t>
    </dgm:pt>
    <dgm:pt modelId="{C9508A80-1433-473E-A254-E3A843035486}" type="parTrans" cxnId="{08984C9E-D2A7-42F3-B93D-75772B1D23CA}">
      <dgm:prSet/>
      <dgm:spPr/>
      <dgm:t>
        <a:bodyPr/>
        <a:lstStyle/>
        <a:p>
          <a:endParaRPr lang="en-US"/>
        </a:p>
      </dgm:t>
    </dgm:pt>
    <dgm:pt modelId="{9892F49A-9C1D-4B22-A351-506A0D96FA63}" type="sibTrans" cxnId="{08984C9E-D2A7-42F3-B93D-75772B1D23CA}">
      <dgm:prSet/>
      <dgm:spPr/>
      <dgm:t>
        <a:bodyPr/>
        <a:lstStyle/>
        <a:p>
          <a:endParaRPr lang="en-US"/>
        </a:p>
      </dgm:t>
    </dgm:pt>
    <dgm:pt modelId="{005A6224-AA1E-4FB5-BDAB-73F105838DAF}">
      <dgm:prSet/>
      <dgm:spPr>
        <a:solidFill>
          <a:schemeClr val="accent5">
            <a:lumMod val="65000"/>
          </a:schemeClr>
        </a:solidFill>
      </dgm:spPr>
      <dgm:t>
        <a:bodyPr/>
        <a:lstStyle/>
        <a:p>
          <a:r>
            <a:rPr lang="en-US" b="0" i="0" baseline="0" dirty="0">
              <a:solidFill>
                <a:schemeClr val="tx1"/>
              </a:solidFill>
            </a:rPr>
            <a:t>Azure Stack (AKS Engine)</a:t>
          </a:r>
          <a:endParaRPr lang="en-US" dirty="0">
            <a:solidFill>
              <a:schemeClr val="tx1"/>
            </a:solidFill>
          </a:endParaRPr>
        </a:p>
      </dgm:t>
    </dgm:pt>
    <dgm:pt modelId="{CA58F48A-C57C-4304-AC50-57A26902C0D3}" type="parTrans" cxnId="{C3319426-BD93-4997-B1BB-E8E70139974F}">
      <dgm:prSet/>
      <dgm:spPr/>
      <dgm:t>
        <a:bodyPr/>
        <a:lstStyle/>
        <a:p>
          <a:endParaRPr lang="en-US"/>
        </a:p>
      </dgm:t>
    </dgm:pt>
    <dgm:pt modelId="{12287416-F972-4D53-B730-A79B1D1742B5}" type="sibTrans" cxnId="{C3319426-BD93-4997-B1BB-E8E70139974F}">
      <dgm:prSet/>
      <dgm:spPr/>
      <dgm:t>
        <a:bodyPr/>
        <a:lstStyle/>
        <a:p>
          <a:endParaRPr lang="en-US"/>
        </a:p>
      </dgm:t>
    </dgm:pt>
    <dgm:pt modelId="{D497C5A8-982A-49FB-86CE-1BAB1570F1D1}">
      <dgm:prSet/>
      <dgm:spPr>
        <a:solidFill>
          <a:schemeClr val="accent5">
            <a:lumMod val="65000"/>
          </a:schemeClr>
        </a:solidFill>
      </dgm:spPr>
      <dgm:t>
        <a:bodyPr/>
        <a:lstStyle/>
        <a:p>
          <a:r>
            <a:rPr lang="en-US" b="0" i="0" baseline="0" dirty="0">
              <a:solidFill>
                <a:schemeClr val="tx1"/>
              </a:solidFill>
            </a:rPr>
            <a:t>Rancher</a:t>
          </a:r>
          <a:endParaRPr lang="en-US" dirty="0">
            <a:solidFill>
              <a:schemeClr val="tx1"/>
            </a:solidFill>
          </a:endParaRPr>
        </a:p>
      </dgm:t>
    </dgm:pt>
    <dgm:pt modelId="{1B66B812-4BBC-4E86-A98F-ED1BE8730872}" type="parTrans" cxnId="{44BF9CD8-6CBC-4D3A-9AAC-F6920CD82FAC}">
      <dgm:prSet/>
      <dgm:spPr/>
      <dgm:t>
        <a:bodyPr/>
        <a:lstStyle/>
        <a:p>
          <a:endParaRPr lang="en-US"/>
        </a:p>
      </dgm:t>
    </dgm:pt>
    <dgm:pt modelId="{02BD1EF1-1955-4713-B378-F621E3C2F1A6}" type="sibTrans" cxnId="{44BF9CD8-6CBC-4D3A-9AAC-F6920CD82FAC}">
      <dgm:prSet/>
      <dgm:spPr/>
      <dgm:t>
        <a:bodyPr/>
        <a:lstStyle/>
        <a:p>
          <a:endParaRPr lang="en-US"/>
        </a:p>
      </dgm:t>
    </dgm:pt>
    <dgm:pt modelId="{DF685E97-1522-4F23-B560-A5B144CFDB48}">
      <dgm:prSet/>
      <dgm:spPr>
        <a:solidFill>
          <a:schemeClr val="tx2">
            <a:lumMod val="75000"/>
          </a:schemeClr>
        </a:solidFill>
      </dgm:spPr>
      <dgm:t>
        <a:bodyPr/>
        <a:lstStyle/>
        <a:p>
          <a:r>
            <a:rPr lang="en-US" b="0" i="0" baseline="0" dirty="0"/>
            <a:t>Open Source k8s</a:t>
          </a:r>
          <a:endParaRPr lang="en-US" dirty="0"/>
        </a:p>
      </dgm:t>
    </dgm:pt>
    <dgm:pt modelId="{B0868C9E-D181-4C2B-BBD4-E6E044D42A15}" type="parTrans" cxnId="{91C1C408-A235-4B10-BD70-4AA2B1F6CCF8}">
      <dgm:prSet/>
      <dgm:spPr/>
      <dgm:t>
        <a:bodyPr/>
        <a:lstStyle/>
        <a:p>
          <a:endParaRPr lang="en-US"/>
        </a:p>
      </dgm:t>
    </dgm:pt>
    <dgm:pt modelId="{B717B3AD-96DC-455C-875F-5A3618D2D521}" type="sibTrans" cxnId="{91C1C408-A235-4B10-BD70-4AA2B1F6CCF8}">
      <dgm:prSet/>
      <dgm:spPr/>
      <dgm:t>
        <a:bodyPr/>
        <a:lstStyle/>
        <a:p>
          <a:endParaRPr lang="en-US"/>
        </a:p>
      </dgm:t>
    </dgm:pt>
    <dgm:pt modelId="{DD407D9E-506E-497D-872B-010FD3F20FD2}">
      <dgm:prSet/>
      <dgm:spPr>
        <a:solidFill>
          <a:schemeClr val="accent5">
            <a:lumMod val="65000"/>
          </a:schemeClr>
        </a:solidFill>
      </dgm:spPr>
      <dgm:t>
        <a:bodyPr/>
        <a:lstStyle/>
        <a:p>
          <a:r>
            <a:rPr lang="en-US" b="0" i="0" baseline="0" dirty="0">
              <a:solidFill>
                <a:schemeClr val="tx1"/>
              </a:solidFill>
            </a:rPr>
            <a:t>kubeadm</a:t>
          </a:r>
          <a:endParaRPr lang="en-US" dirty="0">
            <a:solidFill>
              <a:schemeClr val="tx1"/>
            </a:solidFill>
          </a:endParaRPr>
        </a:p>
      </dgm:t>
    </dgm:pt>
    <dgm:pt modelId="{164A0613-15DC-48FE-AAFD-5CB808A6C581}" type="parTrans" cxnId="{AF8E2402-9E67-4B87-A972-25ED15CBD9E4}">
      <dgm:prSet/>
      <dgm:spPr/>
      <dgm:t>
        <a:bodyPr/>
        <a:lstStyle/>
        <a:p>
          <a:endParaRPr lang="en-US"/>
        </a:p>
      </dgm:t>
    </dgm:pt>
    <dgm:pt modelId="{E5BDFB76-CA20-4B6F-8BA2-85E7D7086725}" type="sibTrans" cxnId="{AF8E2402-9E67-4B87-A972-25ED15CBD9E4}">
      <dgm:prSet/>
      <dgm:spPr/>
      <dgm:t>
        <a:bodyPr/>
        <a:lstStyle/>
        <a:p>
          <a:endParaRPr lang="en-US"/>
        </a:p>
      </dgm:t>
    </dgm:pt>
    <dgm:pt modelId="{97D2565E-D265-4B21-889E-83BC041EDA02}">
      <dgm:prSet/>
      <dgm:spPr>
        <a:solidFill>
          <a:schemeClr val="accent5">
            <a:lumMod val="65000"/>
          </a:schemeClr>
        </a:solidFill>
      </dgm:spPr>
      <dgm:t>
        <a:bodyPr/>
        <a:lstStyle/>
        <a:p>
          <a:r>
            <a:rPr lang="en-US" b="0" i="0" baseline="0" dirty="0">
              <a:solidFill>
                <a:schemeClr val="tx1"/>
              </a:solidFill>
            </a:rPr>
            <a:t>Minikube</a:t>
          </a:r>
          <a:endParaRPr lang="en-US" dirty="0">
            <a:solidFill>
              <a:schemeClr val="tx1"/>
            </a:solidFill>
          </a:endParaRPr>
        </a:p>
      </dgm:t>
    </dgm:pt>
    <dgm:pt modelId="{6D87A504-9554-460B-ADCA-93AF8F97D6D8}" type="parTrans" cxnId="{19ECA13A-D5EC-486E-B166-87F9F54A1550}">
      <dgm:prSet/>
      <dgm:spPr/>
      <dgm:t>
        <a:bodyPr/>
        <a:lstStyle/>
        <a:p>
          <a:endParaRPr lang="en-US"/>
        </a:p>
      </dgm:t>
    </dgm:pt>
    <dgm:pt modelId="{817D77F9-93E8-4B7E-B633-F3274233ACF2}" type="sibTrans" cxnId="{19ECA13A-D5EC-486E-B166-87F9F54A1550}">
      <dgm:prSet/>
      <dgm:spPr/>
      <dgm:t>
        <a:bodyPr/>
        <a:lstStyle/>
        <a:p>
          <a:endParaRPr lang="en-US"/>
        </a:p>
      </dgm:t>
    </dgm:pt>
    <dgm:pt modelId="{6320BDCB-3792-4E01-84A3-3694A36A66CF}" type="pres">
      <dgm:prSet presAssocID="{2B83C71E-D2D9-475A-BDA2-902D7A3EF9B3}" presName="Name0" presStyleCnt="0">
        <dgm:presLayoutVars>
          <dgm:chPref val="1"/>
          <dgm:dir/>
          <dgm:animOne val="branch"/>
          <dgm:animLvl val="lvl"/>
          <dgm:resizeHandles/>
        </dgm:presLayoutVars>
      </dgm:prSet>
      <dgm:spPr/>
    </dgm:pt>
    <dgm:pt modelId="{1EC4CE6E-AD28-475D-AA97-59B5EA83AF0B}" type="pres">
      <dgm:prSet presAssocID="{DF685E97-1522-4F23-B560-A5B144CFDB48}" presName="vertOne" presStyleCnt="0"/>
      <dgm:spPr/>
    </dgm:pt>
    <dgm:pt modelId="{6F288A85-48E8-4E84-92CF-ECE68F450252}" type="pres">
      <dgm:prSet presAssocID="{DF685E97-1522-4F23-B560-A5B144CFDB48}" presName="txOne" presStyleLbl="node0" presStyleIdx="0" presStyleCnt="3">
        <dgm:presLayoutVars>
          <dgm:chPref val="3"/>
        </dgm:presLayoutVars>
      </dgm:prSet>
      <dgm:spPr/>
    </dgm:pt>
    <dgm:pt modelId="{5A36EB11-1765-49F5-AC8F-883F1F9DDF50}" type="pres">
      <dgm:prSet presAssocID="{DF685E97-1522-4F23-B560-A5B144CFDB48}" presName="parTransOne" presStyleCnt="0"/>
      <dgm:spPr/>
    </dgm:pt>
    <dgm:pt modelId="{4A5209C7-03AF-4435-8AC9-005CE1575029}" type="pres">
      <dgm:prSet presAssocID="{DF685E97-1522-4F23-B560-A5B144CFDB48}" presName="horzOne" presStyleCnt="0"/>
      <dgm:spPr/>
    </dgm:pt>
    <dgm:pt modelId="{2D91B608-D26D-4BDE-A9B3-949E2717061B}" type="pres">
      <dgm:prSet presAssocID="{DD407D9E-506E-497D-872B-010FD3F20FD2}" presName="vertTwo" presStyleCnt="0"/>
      <dgm:spPr/>
    </dgm:pt>
    <dgm:pt modelId="{485DA895-042E-4589-8B6D-2C97BF5835F2}" type="pres">
      <dgm:prSet presAssocID="{DD407D9E-506E-497D-872B-010FD3F20FD2}" presName="txTwo" presStyleLbl="node2" presStyleIdx="0" presStyleCnt="11">
        <dgm:presLayoutVars>
          <dgm:chPref val="3"/>
        </dgm:presLayoutVars>
      </dgm:prSet>
      <dgm:spPr/>
    </dgm:pt>
    <dgm:pt modelId="{7B734C8A-063B-4FDC-9913-BDC599118338}" type="pres">
      <dgm:prSet presAssocID="{DD407D9E-506E-497D-872B-010FD3F20FD2}" presName="horzTwo" presStyleCnt="0"/>
      <dgm:spPr/>
    </dgm:pt>
    <dgm:pt modelId="{E31AEB1C-2748-458A-9AFF-E89643846C6C}" type="pres">
      <dgm:prSet presAssocID="{E5BDFB76-CA20-4B6F-8BA2-85E7D7086725}" presName="sibSpaceTwo" presStyleCnt="0"/>
      <dgm:spPr/>
    </dgm:pt>
    <dgm:pt modelId="{B9A310E8-3E47-47B9-BF3C-FF5213640A26}" type="pres">
      <dgm:prSet presAssocID="{97D2565E-D265-4B21-889E-83BC041EDA02}" presName="vertTwo" presStyleCnt="0"/>
      <dgm:spPr/>
    </dgm:pt>
    <dgm:pt modelId="{CBCDAF36-6629-4C0A-AA8E-75E40266BDE3}" type="pres">
      <dgm:prSet presAssocID="{97D2565E-D265-4B21-889E-83BC041EDA02}" presName="txTwo" presStyleLbl="node2" presStyleIdx="1" presStyleCnt="11">
        <dgm:presLayoutVars>
          <dgm:chPref val="3"/>
        </dgm:presLayoutVars>
      </dgm:prSet>
      <dgm:spPr/>
    </dgm:pt>
    <dgm:pt modelId="{14DAD0F8-7018-4D4D-805E-C2CFAEC6717E}" type="pres">
      <dgm:prSet presAssocID="{97D2565E-D265-4B21-889E-83BC041EDA02}" presName="horzTwo" presStyleCnt="0"/>
      <dgm:spPr/>
    </dgm:pt>
    <dgm:pt modelId="{19AECB28-6E12-49C2-BCC0-B9C5953DB68E}" type="pres">
      <dgm:prSet presAssocID="{B717B3AD-96DC-455C-875F-5A3618D2D521}" presName="sibSpaceOne" presStyleCnt="0"/>
      <dgm:spPr/>
    </dgm:pt>
    <dgm:pt modelId="{DA5C93ED-F18E-40E5-B1C8-748DDBF39D87}" type="pres">
      <dgm:prSet presAssocID="{F3696074-BBEF-4961-ADF0-889E2DBEBDBD}" presName="vertOne" presStyleCnt="0"/>
      <dgm:spPr/>
    </dgm:pt>
    <dgm:pt modelId="{BBF53ACC-E997-4364-979F-2A23F57E9FB6}" type="pres">
      <dgm:prSet presAssocID="{F3696074-BBEF-4961-ADF0-889E2DBEBDBD}" presName="txOne" presStyleLbl="node0" presStyleIdx="1" presStyleCnt="3">
        <dgm:presLayoutVars>
          <dgm:chPref val="3"/>
        </dgm:presLayoutVars>
      </dgm:prSet>
      <dgm:spPr/>
    </dgm:pt>
    <dgm:pt modelId="{56DE6842-17DF-4F04-ACD0-54A566DC6CB1}" type="pres">
      <dgm:prSet presAssocID="{F3696074-BBEF-4961-ADF0-889E2DBEBDBD}" presName="parTransOne" presStyleCnt="0"/>
      <dgm:spPr/>
    </dgm:pt>
    <dgm:pt modelId="{7A852851-A821-45BC-81D6-075723D1DB37}" type="pres">
      <dgm:prSet presAssocID="{F3696074-BBEF-4961-ADF0-889E2DBEBDBD}" presName="horzOne" presStyleCnt="0"/>
      <dgm:spPr/>
    </dgm:pt>
    <dgm:pt modelId="{FD88B4CB-C379-482D-B347-531E6BF165E7}" type="pres">
      <dgm:prSet presAssocID="{9413C0B5-B8DD-47B6-BDC8-4EA1E3265EF8}" presName="vertTwo" presStyleCnt="0"/>
      <dgm:spPr/>
    </dgm:pt>
    <dgm:pt modelId="{81D5E623-7AB3-442B-A93F-1DD8CA828A63}" type="pres">
      <dgm:prSet presAssocID="{9413C0B5-B8DD-47B6-BDC8-4EA1E3265EF8}" presName="txTwo" presStyleLbl="node2" presStyleIdx="2" presStyleCnt="11">
        <dgm:presLayoutVars>
          <dgm:chPref val="3"/>
        </dgm:presLayoutVars>
      </dgm:prSet>
      <dgm:spPr/>
    </dgm:pt>
    <dgm:pt modelId="{ABEE2A4D-9A36-4AEC-9694-4FBE91F19352}" type="pres">
      <dgm:prSet presAssocID="{9413C0B5-B8DD-47B6-BDC8-4EA1E3265EF8}" presName="horzTwo" presStyleCnt="0"/>
      <dgm:spPr/>
    </dgm:pt>
    <dgm:pt modelId="{DB958A23-5DFE-4B30-87DB-35D5D9CA8E4C}" type="pres">
      <dgm:prSet presAssocID="{1ECE3D96-CEA1-4CAD-BA52-EEC453F02E94}" presName="sibSpaceTwo" presStyleCnt="0"/>
      <dgm:spPr/>
    </dgm:pt>
    <dgm:pt modelId="{739FB74E-22C1-436B-B9DE-767CA71416D4}" type="pres">
      <dgm:prSet presAssocID="{B6DCE457-2842-4583-A026-4AB1C0FC55BB}" presName="vertTwo" presStyleCnt="0"/>
      <dgm:spPr/>
    </dgm:pt>
    <dgm:pt modelId="{79B016E8-BB1C-454D-8D90-6348235DA4D9}" type="pres">
      <dgm:prSet presAssocID="{B6DCE457-2842-4583-A026-4AB1C0FC55BB}" presName="txTwo" presStyleLbl="node2" presStyleIdx="3" presStyleCnt="11">
        <dgm:presLayoutVars>
          <dgm:chPref val="3"/>
        </dgm:presLayoutVars>
      </dgm:prSet>
      <dgm:spPr/>
    </dgm:pt>
    <dgm:pt modelId="{19D40943-A51A-4597-ADCC-C0C25F0A6464}" type="pres">
      <dgm:prSet presAssocID="{B6DCE457-2842-4583-A026-4AB1C0FC55BB}" presName="horzTwo" presStyleCnt="0"/>
      <dgm:spPr/>
    </dgm:pt>
    <dgm:pt modelId="{8024A7C8-1D6F-4197-9938-0BFD26FA47E2}" type="pres">
      <dgm:prSet presAssocID="{F8FB46A4-90A5-4902-875F-350A4F7E53B4}" presName="sibSpaceTwo" presStyleCnt="0"/>
      <dgm:spPr/>
    </dgm:pt>
    <dgm:pt modelId="{780A5F6B-790D-4547-9DEC-E391578C4968}" type="pres">
      <dgm:prSet presAssocID="{26A0D708-F253-4F86-864A-7DC408DB2DAE}" presName="vertTwo" presStyleCnt="0"/>
      <dgm:spPr/>
    </dgm:pt>
    <dgm:pt modelId="{355E4B5C-BBF8-4A9D-A081-825D6AF40B4E}" type="pres">
      <dgm:prSet presAssocID="{26A0D708-F253-4F86-864A-7DC408DB2DAE}" presName="txTwo" presStyleLbl="node2" presStyleIdx="4" presStyleCnt="11">
        <dgm:presLayoutVars>
          <dgm:chPref val="3"/>
        </dgm:presLayoutVars>
      </dgm:prSet>
      <dgm:spPr/>
    </dgm:pt>
    <dgm:pt modelId="{40C00745-954C-4A70-952A-F1D8B428CFB7}" type="pres">
      <dgm:prSet presAssocID="{26A0D708-F253-4F86-864A-7DC408DB2DAE}" presName="horzTwo" presStyleCnt="0"/>
      <dgm:spPr/>
    </dgm:pt>
    <dgm:pt modelId="{3F8315C8-905E-4CCD-A3F8-4FBF1745AF04}" type="pres">
      <dgm:prSet presAssocID="{A66457F6-5714-484C-9FCF-99BCDD7AB1B9}" presName="sibSpaceTwo" presStyleCnt="0"/>
      <dgm:spPr/>
    </dgm:pt>
    <dgm:pt modelId="{A45271E0-4F54-4076-82A6-78B6BA8CED2F}" type="pres">
      <dgm:prSet presAssocID="{ACE74FD7-0A6E-4AFD-B534-94C8B7F731AE}" presName="vertTwo" presStyleCnt="0"/>
      <dgm:spPr/>
    </dgm:pt>
    <dgm:pt modelId="{E2B5C51C-A4B1-45E7-A1EF-5AE61ECE391C}" type="pres">
      <dgm:prSet presAssocID="{ACE74FD7-0A6E-4AFD-B534-94C8B7F731AE}" presName="txTwo" presStyleLbl="node2" presStyleIdx="5" presStyleCnt="11">
        <dgm:presLayoutVars>
          <dgm:chPref val="3"/>
        </dgm:presLayoutVars>
      </dgm:prSet>
      <dgm:spPr/>
    </dgm:pt>
    <dgm:pt modelId="{B7A1FA42-D2FA-4B1D-AA3B-BD8DECA068F4}" type="pres">
      <dgm:prSet presAssocID="{ACE74FD7-0A6E-4AFD-B534-94C8B7F731AE}" presName="horzTwo" presStyleCnt="0"/>
      <dgm:spPr/>
    </dgm:pt>
    <dgm:pt modelId="{4938557C-9C9B-4B7F-A912-01791C5059EC}" type="pres">
      <dgm:prSet presAssocID="{EDEF798D-CE0D-4A59-8407-54060DB484C5}" presName="sibSpaceTwo" presStyleCnt="0"/>
      <dgm:spPr/>
    </dgm:pt>
    <dgm:pt modelId="{9DB2BB92-95C0-4553-A980-4750674B40AF}" type="pres">
      <dgm:prSet presAssocID="{2DCC673D-CC28-4FFF-9304-A7AEAE00F448}" presName="vertTwo" presStyleCnt="0"/>
      <dgm:spPr/>
    </dgm:pt>
    <dgm:pt modelId="{055A78DE-3F08-4E7E-9040-308DF2B0EDA1}" type="pres">
      <dgm:prSet presAssocID="{2DCC673D-CC28-4FFF-9304-A7AEAE00F448}" presName="txTwo" presStyleLbl="node2" presStyleIdx="6" presStyleCnt="11">
        <dgm:presLayoutVars>
          <dgm:chPref val="3"/>
        </dgm:presLayoutVars>
      </dgm:prSet>
      <dgm:spPr/>
    </dgm:pt>
    <dgm:pt modelId="{E8B2C3A1-7038-422D-8BCA-2243852FAEB8}" type="pres">
      <dgm:prSet presAssocID="{2DCC673D-CC28-4FFF-9304-A7AEAE00F448}" presName="horzTwo" presStyleCnt="0"/>
      <dgm:spPr/>
    </dgm:pt>
    <dgm:pt modelId="{58A9CB11-E895-4969-9F46-2953C98BBFFE}" type="pres">
      <dgm:prSet presAssocID="{0C7C201A-4ABF-49DE-B2E7-F28E19716BE1}" presName="sibSpaceOne" presStyleCnt="0"/>
      <dgm:spPr/>
    </dgm:pt>
    <dgm:pt modelId="{B2B92927-A39B-40CB-8FA8-818567856174}" type="pres">
      <dgm:prSet presAssocID="{F59B4470-2D1F-4800-ABA2-FBC2171FEA74}" presName="vertOne" presStyleCnt="0"/>
      <dgm:spPr/>
    </dgm:pt>
    <dgm:pt modelId="{2BF04F13-6F12-4A38-BD4F-968D1106B5C1}" type="pres">
      <dgm:prSet presAssocID="{F59B4470-2D1F-4800-ABA2-FBC2171FEA74}" presName="txOne" presStyleLbl="node0" presStyleIdx="2" presStyleCnt="3">
        <dgm:presLayoutVars>
          <dgm:chPref val="3"/>
        </dgm:presLayoutVars>
      </dgm:prSet>
      <dgm:spPr/>
    </dgm:pt>
    <dgm:pt modelId="{082EC8A9-CD2E-4985-8FE9-26382DFFC185}" type="pres">
      <dgm:prSet presAssocID="{F59B4470-2D1F-4800-ABA2-FBC2171FEA74}" presName="parTransOne" presStyleCnt="0"/>
      <dgm:spPr/>
    </dgm:pt>
    <dgm:pt modelId="{102C9298-1AD3-45CB-974E-4BBD502BE928}" type="pres">
      <dgm:prSet presAssocID="{F59B4470-2D1F-4800-ABA2-FBC2171FEA74}" presName="horzOne" presStyleCnt="0"/>
      <dgm:spPr/>
    </dgm:pt>
    <dgm:pt modelId="{FCC3EED0-C4D7-4D1F-9C89-0893A7D03884}" type="pres">
      <dgm:prSet presAssocID="{10B7711B-D9B6-404E-9E7C-9FE5AD80D60D}" presName="vertTwo" presStyleCnt="0"/>
      <dgm:spPr/>
    </dgm:pt>
    <dgm:pt modelId="{4F6C702B-6E76-4F56-B72B-88488E7412F9}" type="pres">
      <dgm:prSet presAssocID="{10B7711B-D9B6-404E-9E7C-9FE5AD80D60D}" presName="txTwo" presStyleLbl="node2" presStyleIdx="7" presStyleCnt="11">
        <dgm:presLayoutVars>
          <dgm:chPref val="3"/>
        </dgm:presLayoutVars>
      </dgm:prSet>
      <dgm:spPr/>
    </dgm:pt>
    <dgm:pt modelId="{2085E8A9-FA98-4EC9-A392-8676D3FB3719}" type="pres">
      <dgm:prSet presAssocID="{10B7711B-D9B6-404E-9E7C-9FE5AD80D60D}" presName="horzTwo" presStyleCnt="0"/>
      <dgm:spPr/>
    </dgm:pt>
    <dgm:pt modelId="{8CAA9051-6D59-467F-B7E5-B906AA905769}" type="pres">
      <dgm:prSet presAssocID="{C651B71B-3F7D-46F5-AD56-02C0C593C46D}" presName="sibSpaceTwo" presStyleCnt="0"/>
      <dgm:spPr/>
    </dgm:pt>
    <dgm:pt modelId="{9AF9D100-0803-4E8A-935B-DB6C56A4FC26}" type="pres">
      <dgm:prSet presAssocID="{6CFDE01D-5AFF-47DD-8E9A-F83D6E8E90E0}" presName="vertTwo" presStyleCnt="0"/>
      <dgm:spPr/>
    </dgm:pt>
    <dgm:pt modelId="{B22B33FB-220C-4247-BFC7-D315DD4AA92D}" type="pres">
      <dgm:prSet presAssocID="{6CFDE01D-5AFF-47DD-8E9A-F83D6E8E90E0}" presName="txTwo" presStyleLbl="node2" presStyleIdx="8" presStyleCnt="11">
        <dgm:presLayoutVars>
          <dgm:chPref val="3"/>
        </dgm:presLayoutVars>
      </dgm:prSet>
      <dgm:spPr/>
    </dgm:pt>
    <dgm:pt modelId="{4214AE3B-5DEA-4911-91FE-8C7F454838D6}" type="pres">
      <dgm:prSet presAssocID="{6CFDE01D-5AFF-47DD-8E9A-F83D6E8E90E0}" presName="horzTwo" presStyleCnt="0"/>
      <dgm:spPr/>
    </dgm:pt>
    <dgm:pt modelId="{BBD507E2-3324-461A-8A38-37183498CDA1}" type="pres">
      <dgm:prSet presAssocID="{9892F49A-9C1D-4B22-A351-506A0D96FA63}" presName="sibSpaceTwo" presStyleCnt="0"/>
      <dgm:spPr/>
    </dgm:pt>
    <dgm:pt modelId="{B298BA21-1950-4A84-8BD5-E63F26178F1F}" type="pres">
      <dgm:prSet presAssocID="{005A6224-AA1E-4FB5-BDAB-73F105838DAF}" presName="vertTwo" presStyleCnt="0"/>
      <dgm:spPr/>
    </dgm:pt>
    <dgm:pt modelId="{0BA6B42C-B656-4815-9B20-7E97EBBE65EB}" type="pres">
      <dgm:prSet presAssocID="{005A6224-AA1E-4FB5-BDAB-73F105838DAF}" presName="txTwo" presStyleLbl="node2" presStyleIdx="9" presStyleCnt="11">
        <dgm:presLayoutVars>
          <dgm:chPref val="3"/>
        </dgm:presLayoutVars>
      </dgm:prSet>
      <dgm:spPr/>
    </dgm:pt>
    <dgm:pt modelId="{1573E068-3A33-4AF1-A5ED-6AE65F96DB9F}" type="pres">
      <dgm:prSet presAssocID="{005A6224-AA1E-4FB5-BDAB-73F105838DAF}" presName="horzTwo" presStyleCnt="0"/>
      <dgm:spPr/>
    </dgm:pt>
    <dgm:pt modelId="{046B79C3-0978-4996-8C01-93CEA64C82AF}" type="pres">
      <dgm:prSet presAssocID="{12287416-F972-4D53-B730-A79B1D1742B5}" presName="sibSpaceTwo" presStyleCnt="0"/>
      <dgm:spPr/>
    </dgm:pt>
    <dgm:pt modelId="{FF02D94A-07DD-4429-95E6-09942FDE697F}" type="pres">
      <dgm:prSet presAssocID="{D497C5A8-982A-49FB-86CE-1BAB1570F1D1}" presName="vertTwo" presStyleCnt="0"/>
      <dgm:spPr/>
    </dgm:pt>
    <dgm:pt modelId="{01C78E11-D884-4A76-AB93-E46D3F48A775}" type="pres">
      <dgm:prSet presAssocID="{D497C5A8-982A-49FB-86CE-1BAB1570F1D1}" presName="txTwo" presStyleLbl="node2" presStyleIdx="10" presStyleCnt="11">
        <dgm:presLayoutVars>
          <dgm:chPref val="3"/>
        </dgm:presLayoutVars>
      </dgm:prSet>
      <dgm:spPr/>
    </dgm:pt>
    <dgm:pt modelId="{71B75EAA-16DE-40DF-BCD0-535CD4C5A74A}" type="pres">
      <dgm:prSet presAssocID="{D497C5A8-982A-49FB-86CE-1BAB1570F1D1}" presName="horzTwo" presStyleCnt="0"/>
      <dgm:spPr/>
    </dgm:pt>
  </dgm:ptLst>
  <dgm:cxnLst>
    <dgm:cxn modelId="{B4893601-998F-446F-BF00-9285AEEC1F3F}" type="presOf" srcId="{26A0D708-F253-4F86-864A-7DC408DB2DAE}" destId="{355E4B5C-BBF8-4A9D-A081-825D6AF40B4E}" srcOrd="0" destOrd="0" presId="urn:microsoft.com/office/officeart/2005/8/layout/hierarchy4"/>
    <dgm:cxn modelId="{AF8E2402-9E67-4B87-A972-25ED15CBD9E4}" srcId="{DF685E97-1522-4F23-B560-A5B144CFDB48}" destId="{DD407D9E-506E-497D-872B-010FD3F20FD2}" srcOrd="0" destOrd="0" parTransId="{164A0613-15DC-48FE-AAFD-5CB808A6C581}" sibTransId="{E5BDFB76-CA20-4B6F-8BA2-85E7D7086725}"/>
    <dgm:cxn modelId="{6D017F06-E309-4BA9-B0EC-9E2854F22C44}" type="presOf" srcId="{6CFDE01D-5AFF-47DD-8E9A-F83D6E8E90E0}" destId="{B22B33FB-220C-4247-BFC7-D315DD4AA92D}" srcOrd="0" destOrd="0" presId="urn:microsoft.com/office/officeart/2005/8/layout/hierarchy4"/>
    <dgm:cxn modelId="{91C1C408-A235-4B10-BD70-4AA2B1F6CCF8}" srcId="{2B83C71E-D2D9-475A-BDA2-902D7A3EF9B3}" destId="{DF685E97-1522-4F23-B560-A5B144CFDB48}" srcOrd="0" destOrd="0" parTransId="{B0868C9E-D181-4C2B-BBD4-E6E044D42A15}" sibTransId="{B717B3AD-96DC-455C-875F-5A3618D2D521}"/>
    <dgm:cxn modelId="{51AB7814-0384-4138-8023-4573909BB7C1}" type="presOf" srcId="{F59B4470-2D1F-4800-ABA2-FBC2171FEA74}" destId="{2BF04F13-6F12-4A38-BD4F-968D1106B5C1}" srcOrd="0" destOrd="0" presId="urn:microsoft.com/office/officeart/2005/8/layout/hierarchy4"/>
    <dgm:cxn modelId="{29BF881B-499E-4F81-ACCD-D82E1E876579}" srcId="{F3696074-BBEF-4961-ADF0-889E2DBEBDBD}" destId="{26A0D708-F253-4F86-864A-7DC408DB2DAE}" srcOrd="2" destOrd="0" parTransId="{726F1127-9C9D-4B19-BA55-4B89B70A2FD2}" sibTransId="{A66457F6-5714-484C-9FCF-99BCDD7AB1B9}"/>
    <dgm:cxn modelId="{2340E022-41FA-456A-A4F3-815EFB0F2028}" type="presOf" srcId="{2B83C71E-D2D9-475A-BDA2-902D7A3EF9B3}" destId="{6320BDCB-3792-4E01-84A3-3694A36A66CF}" srcOrd="0" destOrd="0" presId="urn:microsoft.com/office/officeart/2005/8/layout/hierarchy4"/>
    <dgm:cxn modelId="{C3319426-BD93-4997-B1BB-E8E70139974F}" srcId="{F59B4470-2D1F-4800-ABA2-FBC2171FEA74}" destId="{005A6224-AA1E-4FB5-BDAB-73F105838DAF}" srcOrd="2" destOrd="0" parTransId="{CA58F48A-C57C-4304-AC50-57A26902C0D3}" sibTransId="{12287416-F972-4D53-B730-A79B1D1742B5}"/>
    <dgm:cxn modelId="{64F6D127-56D1-4118-87F7-99DFB6B504A1}" type="presOf" srcId="{B6DCE457-2842-4583-A026-4AB1C0FC55BB}" destId="{79B016E8-BB1C-454D-8D90-6348235DA4D9}" srcOrd="0" destOrd="0" presId="urn:microsoft.com/office/officeart/2005/8/layout/hierarchy4"/>
    <dgm:cxn modelId="{19ECA13A-D5EC-486E-B166-87F9F54A1550}" srcId="{DF685E97-1522-4F23-B560-A5B144CFDB48}" destId="{97D2565E-D265-4B21-889E-83BC041EDA02}" srcOrd="1" destOrd="0" parTransId="{6D87A504-9554-460B-ADCA-93AF8F97D6D8}" sibTransId="{817D77F9-93E8-4B7E-B633-F3274233ACF2}"/>
    <dgm:cxn modelId="{5A7A383E-A122-4CD9-BDE8-7B5D27A03E7C}" type="presOf" srcId="{97D2565E-D265-4B21-889E-83BC041EDA02}" destId="{CBCDAF36-6629-4C0A-AA8E-75E40266BDE3}" srcOrd="0" destOrd="0" presId="urn:microsoft.com/office/officeart/2005/8/layout/hierarchy4"/>
    <dgm:cxn modelId="{6B853B47-D5AD-4088-A2D2-FBE26F5AA8C5}" srcId="{F3696074-BBEF-4961-ADF0-889E2DBEBDBD}" destId="{9413C0B5-B8DD-47B6-BDC8-4EA1E3265EF8}" srcOrd="0" destOrd="0" parTransId="{86FAFB33-18B9-402D-8A74-66B994F8F3C7}" sibTransId="{1ECE3D96-CEA1-4CAD-BA52-EEC453F02E94}"/>
    <dgm:cxn modelId="{4D6F9A69-C910-471D-8EE0-321F23D791BB}" srcId="{2B83C71E-D2D9-475A-BDA2-902D7A3EF9B3}" destId="{F59B4470-2D1F-4800-ABA2-FBC2171FEA74}" srcOrd="2" destOrd="0" parTransId="{EDEE690C-F38E-4B06-981A-B40CBA7E74D0}" sibTransId="{24B2176E-18D7-422B-BE6A-10629C074A2C}"/>
    <dgm:cxn modelId="{B4ACA787-1B84-4CC1-9ACE-0130D0E078C2}" srcId="{F59B4470-2D1F-4800-ABA2-FBC2171FEA74}" destId="{10B7711B-D9B6-404E-9E7C-9FE5AD80D60D}" srcOrd="0" destOrd="0" parTransId="{BC0413A6-9F87-4358-AF9D-C01B42B7EA45}" sibTransId="{C651B71B-3F7D-46F5-AD56-02C0C593C46D}"/>
    <dgm:cxn modelId="{6A5AC98F-7CA3-477F-8EF4-45BE9C34D56E}" srcId="{F3696074-BBEF-4961-ADF0-889E2DBEBDBD}" destId="{2DCC673D-CC28-4FFF-9304-A7AEAE00F448}" srcOrd="4" destOrd="0" parTransId="{2554DBFE-715F-499B-814A-60C9B15F5D2A}" sibTransId="{5B6B7477-9472-42A8-8DEC-B8086D33F651}"/>
    <dgm:cxn modelId="{C5DEB695-1B70-41A5-9078-B5AFDAEE3201}" srcId="{F3696074-BBEF-4961-ADF0-889E2DBEBDBD}" destId="{ACE74FD7-0A6E-4AFD-B534-94C8B7F731AE}" srcOrd="3" destOrd="0" parTransId="{2EB47867-CF45-4750-ADD3-B6F961B4359E}" sibTransId="{EDEF798D-CE0D-4A59-8407-54060DB484C5}"/>
    <dgm:cxn modelId="{08984C9E-D2A7-42F3-B93D-75772B1D23CA}" srcId="{F59B4470-2D1F-4800-ABA2-FBC2171FEA74}" destId="{6CFDE01D-5AFF-47DD-8E9A-F83D6E8E90E0}" srcOrd="1" destOrd="0" parTransId="{C9508A80-1433-473E-A254-E3A843035486}" sibTransId="{9892F49A-9C1D-4B22-A351-506A0D96FA63}"/>
    <dgm:cxn modelId="{80E468A7-9CA2-4277-907D-FEA42D94CFA5}" type="presOf" srcId="{ACE74FD7-0A6E-4AFD-B534-94C8B7F731AE}" destId="{E2B5C51C-A4B1-45E7-A1EF-5AE61ECE391C}" srcOrd="0" destOrd="0" presId="urn:microsoft.com/office/officeart/2005/8/layout/hierarchy4"/>
    <dgm:cxn modelId="{59C89EA8-9B6A-4CF7-B08A-4CEEAF29ECAF}" type="presOf" srcId="{DF685E97-1522-4F23-B560-A5B144CFDB48}" destId="{6F288A85-48E8-4E84-92CF-ECE68F450252}" srcOrd="0" destOrd="0" presId="urn:microsoft.com/office/officeart/2005/8/layout/hierarchy4"/>
    <dgm:cxn modelId="{B705D5B9-7D38-4C1F-9F8C-70EE42C8E7DA}" type="presOf" srcId="{D497C5A8-982A-49FB-86CE-1BAB1570F1D1}" destId="{01C78E11-D884-4A76-AB93-E46D3F48A775}" srcOrd="0" destOrd="0" presId="urn:microsoft.com/office/officeart/2005/8/layout/hierarchy4"/>
    <dgm:cxn modelId="{44BF9CD8-6CBC-4D3A-9AAC-F6920CD82FAC}" srcId="{F59B4470-2D1F-4800-ABA2-FBC2171FEA74}" destId="{D497C5A8-982A-49FB-86CE-1BAB1570F1D1}" srcOrd="3" destOrd="0" parTransId="{1B66B812-4BBC-4E86-A98F-ED1BE8730872}" sibTransId="{02BD1EF1-1955-4713-B378-F621E3C2F1A6}"/>
    <dgm:cxn modelId="{DD334ADB-5E6C-4344-AC82-2112CAC59523}" type="presOf" srcId="{F3696074-BBEF-4961-ADF0-889E2DBEBDBD}" destId="{BBF53ACC-E997-4364-979F-2A23F57E9FB6}" srcOrd="0" destOrd="0" presId="urn:microsoft.com/office/officeart/2005/8/layout/hierarchy4"/>
    <dgm:cxn modelId="{5E6B41DD-A125-44C1-8F29-EB97A1D53C3B}" type="presOf" srcId="{10B7711B-D9B6-404E-9E7C-9FE5AD80D60D}" destId="{4F6C702B-6E76-4F56-B72B-88488E7412F9}" srcOrd="0" destOrd="0" presId="urn:microsoft.com/office/officeart/2005/8/layout/hierarchy4"/>
    <dgm:cxn modelId="{945C53DE-F74E-457D-885D-178BD7D8EEE2}" type="presOf" srcId="{2DCC673D-CC28-4FFF-9304-A7AEAE00F448}" destId="{055A78DE-3F08-4E7E-9040-308DF2B0EDA1}" srcOrd="0" destOrd="0" presId="urn:microsoft.com/office/officeart/2005/8/layout/hierarchy4"/>
    <dgm:cxn modelId="{F79685E1-324C-4D44-8113-9F957453ECC2}" type="presOf" srcId="{005A6224-AA1E-4FB5-BDAB-73F105838DAF}" destId="{0BA6B42C-B656-4815-9B20-7E97EBBE65EB}" srcOrd="0" destOrd="0" presId="urn:microsoft.com/office/officeart/2005/8/layout/hierarchy4"/>
    <dgm:cxn modelId="{C38F3BE5-BC9E-4DD1-BF62-47D31113649B}" type="presOf" srcId="{9413C0B5-B8DD-47B6-BDC8-4EA1E3265EF8}" destId="{81D5E623-7AB3-442B-A93F-1DD8CA828A63}" srcOrd="0" destOrd="0" presId="urn:microsoft.com/office/officeart/2005/8/layout/hierarchy4"/>
    <dgm:cxn modelId="{FD2216E9-AE81-4D47-A2DB-4E4CF474E820}" srcId="{2B83C71E-D2D9-475A-BDA2-902D7A3EF9B3}" destId="{F3696074-BBEF-4961-ADF0-889E2DBEBDBD}" srcOrd="1" destOrd="0" parTransId="{28D48141-847A-420E-9D09-E1900FAE48F2}" sibTransId="{0C7C201A-4ABF-49DE-B2E7-F28E19716BE1}"/>
    <dgm:cxn modelId="{EF065BEB-C50A-4E70-83B9-6C4DB48B32F9}" srcId="{F3696074-BBEF-4961-ADF0-889E2DBEBDBD}" destId="{B6DCE457-2842-4583-A026-4AB1C0FC55BB}" srcOrd="1" destOrd="0" parTransId="{64FEFB71-1380-49CD-85E4-3B9BEB822868}" sibTransId="{F8FB46A4-90A5-4902-875F-350A4F7E53B4}"/>
    <dgm:cxn modelId="{4D05B5FF-291A-4E66-8F8B-44FCD17CDFB9}" type="presOf" srcId="{DD407D9E-506E-497D-872B-010FD3F20FD2}" destId="{485DA895-042E-4589-8B6D-2C97BF5835F2}" srcOrd="0" destOrd="0" presId="urn:microsoft.com/office/officeart/2005/8/layout/hierarchy4"/>
    <dgm:cxn modelId="{09AC187A-1366-480D-82AD-3F812F1039C7}" type="presParOf" srcId="{6320BDCB-3792-4E01-84A3-3694A36A66CF}" destId="{1EC4CE6E-AD28-475D-AA97-59B5EA83AF0B}" srcOrd="0" destOrd="0" presId="urn:microsoft.com/office/officeart/2005/8/layout/hierarchy4"/>
    <dgm:cxn modelId="{564C3422-E329-4836-96EF-2F19F9D044D3}" type="presParOf" srcId="{1EC4CE6E-AD28-475D-AA97-59B5EA83AF0B}" destId="{6F288A85-48E8-4E84-92CF-ECE68F450252}" srcOrd="0" destOrd="0" presId="urn:microsoft.com/office/officeart/2005/8/layout/hierarchy4"/>
    <dgm:cxn modelId="{3D7BEFD4-6DA2-4DAE-AD88-4E485870E779}" type="presParOf" srcId="{1EC4CE6E-AD28-475D-AA97-59B5EA83AF0B}" destId="{5A36EB11-1765-49F5-AC8F-883F1F9DDF50}" srcOrd="1" destOrd="0" presId="urn:microsoft.com/office/officeart/2005/8/layout/hierarchy4"/>
    <dgm:cxn modelId="{11237848-6D44-4A45-B25E-D20A5A15DDE3}" type="presParOf" srcId="{1EC4CE6E-AD28-475D-AA97-59B5EA83AF0B}" destId="{4A5209C7-03AF-4435-8AC9-005CE1575029}" srcOrd="2" destOrd="0" presId="urn:microsoft.com/office/officeart/2005/8/layout/hierarchy4"/>
    <dgm:cxn modelId="{6CD0B0F5-E7F5-47A0-B7AA-A8DFCDEB2FB3}" type="presParOf" srcId="{4A5209C7-03AF-4435-8AC9-005CE1575029}" destId="{2D91B608-D26D-4BDE-A9B3-949E2717061B}" srcOrd="0" destOrd="0" presId="urn:microsoft.com/office/officeart/2005/8/layout/hierarchy4"/>
    <dgm:cxn modelId="{BE29651B-323E-4296-832B-38B58D00F34C}" type="presParOf" srcId="{2D91B608-D26D-4BDE-A9B3-949E2717061B}" destId="{485DA895-042E-4589-8B6D-2C97BF5835F2}" srcOrd="0" destOrd="0" presId="urn:microsoft.com/office/officeart/2005/8/layout/hierarchy4"/>
    <dgm:cxn modelId="{15323AB1-C24B-4DEA-B741-7D86C71E1E5E}" type="presParOf" srcId="{2D91B608-D26D-4BDE-A9B3-949E2717061B}" destId="{7B734C8A-063B-4FDC-9913-BDC599118338}" srcOrd="1" destOrd="0" presId="urn:microsoft.com/office/officeart/2005/8/layout/hierarchy4"/>
    <dgm:cxn modelId="{BB838B33-30D8-4D50-8DE6-34A07D758E26}" type="presParOf" srcId="{4A5209C7-03AF-4435-8AC9-005CE1575029}" destId="{E31AEB1C-2748-458A-9AFF-E89643846C6C}" srcOrd="1" destOrd="0" presId="urn:microsoft.com/office/officeart/2005/8/layout/hierarchy4"/>
    <dgm:cxn modelId="{74926E6A-9610-4CB7-80E5-0DB7CDC7C08B}" type="presParOf" srcId="{4A5209C7-03AF-4435-8AC9-005CE1575029}" destId="{B9A310E8-3E47-47B9-BF3C-FF5213640A26}" srcOrd="2" destOrd="0" presId="urn:microsoft.com/office/officeart/2005/8/layout/hierarchy4"/>
    <dgm:cxn modelId="{AEF590FB-74DE-4057-A084-C1BD9C3B9C0D}" type="presParOf" srcId="{B9A310E8-3E47-47B9-BF3C-FF5213640A26}" destId="{CBCDAF36-6629-4C0A-AA8E-75E40266BDE3}" srcOrd="0" destOrd="0" presId="urn:microsoft.com/office/officeart/2005/8/layout/hierarchy4"/>
    <dgm:cxn modelId="{02FA6DE5-BF2E-4F7A-990F-78CAB3595860}" type="presParOf" srcId="{B9A310E8-3E47-47B9-BF3C-FF5213640A26}" destId="{14DAD0F8-7018-4D4D-805E-C2CFAEC6717E}" srcOrd="1" destOrd="0" presId="urn:microsoft.com/office/officeart/2005/8/layout/hierarchy4"/>
    <dgm:cxn modelId="{21299EB7-ECEB-4E0D-A316-5B2F0FE2550F}" type="presParOf" srcId="{6320BDCB-3792-4E01-84A3-3694A36A66CF}" destId="{19AECB28-6E12-49C2-BCC0-B9C5953DB68E}" srcOrd="1" destOrd="0" presId="urn:microsoft.com/office/officeart/2005/8/layout/hierarchy4"/>
    <dgm:cxn modelId="{9CE0DC3C-2C1C-445F-8B17-26AE43A025FF}" type="presParOf" srcId="{6320BDCB-3792-4E01-84A3-3694A36A66CF}" destId="{DA5C93ED-F18E-40E5-B1C8-748DDBF39D87}" srcOrd="2" destOrd="0" presId="urn:microsoft.com/office/officeart/2005/8/layout/hierarchy4"/>
    <dgm:cxn modelId="{1D004948-0839-48A0-A89E-409F7FADF90C}" type="presParOf" srcId="{DA5C93ED-F18E-40E5-B1C8-748DDBF39D87}" destId="{BBF53ACC-E997-4364-979F-2A23F57E9FB6}" srcOrd="0" destOrd="0" presId="urn:microsoft.com/office/officeart/2005/8/layout/hierarchy4"/>
    <dgm:cxn modelId="{F8B3D101-6B3E-486E-A693-CAAAA796BA2B}" type="presParOf" srcId="{DA5C93ED-F18E-40E5-B1C8-748DDBF39D87}" destId="{56DE6842-17DF-4F04-ACD0-54A566DC6CB1}" srcOrd="1" destOrd="0" presId="urn:microsoft.com/office/officeart/2005/8/layout/hierarchy4"/>
    <dgm:cxn modelId="{F7266B13-4AD6-413D-8DDC-0FB43AD167F1}" type="presParOf" srcId="{DA5C93ED-F18E-40E5-B1C8-748DDBF39D87}" destId="{7A852851-A821-45BC-81D6-075723D1DB37}" srcOrd="2" destOrd="0" presId="urn:microsoft.com/office/officeart/2005/8/layout/hierarchy4"/>
    <dgm:cxn modelId="{37326D60-7A92-43BD-A0F6-92A6FE731122}" type="presParOf" srcId="{7A852851-A821-45BC-81D6-075723D1DB37}" destId="{FD88B4CB-C379-482D-B347-531E6BF165E7}" srcOrd="0" destOrd="0" presId="urn:microsoft.com/office/officeart/2005/8/layout/hierarchy4"/>
    <dgm:cxn modelId="{C794A9AD-4282-4B6E-9265-F76E3E569FBB}" type="presParOf" srcId="{FD88B4CB-C379-482D-B347-531E6BF165E7}" destId="{81D5E623-7AB3-442B-A93F-1DD8CA828A63}" srcOrd="0" destOrd="0" presId="urn:microsoft.com/office/officeart/2005/8/layout/hierarchy4"/>
    <dgm:cxn modelId="{8E97F307-88D2-4840-B3DF-4B6E3CC971BD}" type="presParOf" srcId="{FD88B4CB-C379-482D-B347-531E6BF165E7}" destId="{ABEE2A4D-9A36-4AEC-9694-4FBE91F19352}" srcOrd="1" destOrd="0" presId="urn:microsoft.com/office/officeart/2005/8/layout/hierarchy4"/>
    <dgm:cxn modelId="{D5D72800-E98B-4A2D-8622-563DA3B4AB32}" type="presParOf" srcId="{7A852851-A821-45BC-81D6-075723D1DB37}" destId="{DB958A23-5DFE-4B30-87DB-35D5D9CA8E4C}" srcOrd="1" destOrd="0" presId="urn:microsoft.com/office/officeart/2005/8/layout/hierarchy4"/>
    <dgm:cxn modelId="{518945C1-563F-4969-84C9-E5078B3DBCFE}" type="presParOf" srcId="{7A852851-A821-45BC-81D6-075723D1DB37}" destId="{739FB74E-22C1-436B-B9DE-767CA71416D4}" srcOrd="2" destOrd="0" presId="urn:microsoft.com/office/officeart/2005/8/layout/hierarchy4"/>
    <dgm:cxn modelId="{8F765423-29FA-4975-AE98-6CA0D3568656}" type="presParOf" srcId="{739FB74E-22C1-436B-B9DE-767CA71416D4}" destId="{79B016E8-BB1C-454D-8D90-6348235DA4D9}" srcOrd="0" destOrd="0" presId="urn:microsoft.com/office/officeart/2005/8/layout/hierarchy4"/>
    <dgm:cxn modelId="{347A91D5-F4AB-452A-9A3C-83F37238F9A2}" type="presParOf" srcId="{739FB74E-22C1-436B-B9DE-767CA71416D4}" destId="{19D40943-A51A-4597-ADCC-C0C25F0A6464}" srcOrd="1" destOrd="0" presId="urn:microsoft.com/office/officeart/2005/8/layout/hierarchy4"/>
    <dgm:cxn modelId="{C9B675E7-72EE-450F-A9A0-CE3D97F69FAA}" type="presParOf" srcId="{7A852851-A821-45BC-81D6-075723D1DB37}" destId="{8024A7C8-1D6F-4197-9938-0BFD26FA47E2}" srcOrd="3" destOrd="0" presId="urn:microsoft.com/office/officeart/2005/8/layout/hierarchy4"/>
    <dgm:cxn modelId="{72E6E7F8-1211-4EC2-83B8-CC7E59556EF5}" type="presParOf" srcId="{7A852851-A821-45BC-81D6-075723D1DB37}" destId="{780A5F6B-790D-4547-9DEC-E391578C4968}" srcOrd="4" destOrd="0" presId="urn:microsoft.com/office/officeart/2005/8/layout/hierarchy4"/>
    <dgm:cxn modelId="{5B776D5E-784F-43EF-A6A2-FC5DAF1708B3}" type="presParOf" srcId="{780A5F6B-790D-4547-9DEC-E391578C4968}" destId="{355E4B5C-BBF8-4A9D-A081-825D6AF40B4E}" srcOrd="0" destOrd="0" presId="urn:microsoft.com/office/officeart/2005/8/layout/hierarchy4"/>
    <dgm:cxn modelId="{DD5D4C28-C8EE-4FD2-ADC9-69B2B77C6935}" type="presParOf" srcId="{780A5F6B-790D-4547-9DEC-E391578C4968}" destId="{40C00745-954C-4A70-952A-F1D8B428CFB7}" srcOrd="1" destOrd="0" presId="urn:microsoft.com/office/officeart/2005/8/layout/hierarchy4"/>
    <dgm:cxn modelId="{F7E4B42A-BDB0-4F69-85E2-DB3F2313D4AB}" type="presParOf" srcId="{7A852851-A821-45BC-81D6-075723D1DB37}" destId="{3F8315C8-905E-4CCD-A3F8-4FBF1745AF04}" srcOrd="5" destOrd="0" presId="urn:microsoft.com/office/officeart/2005/8/layout/hierarchy4"/>
    <dgm:cxn modelId="{3136131E-45ED-46E2-B9F1-1BE78F519A4C}" type="presParOf" srcId="{7A852851-A821-45BC-81D6-075723D1DB37}" destId="{A45271E0-4F54-4076-82A6-78B6BA8CED2F}" srcOrd="6" destOrd="0" presId="urn:microsoft.com/office/officeart/2005/8/layout/hierarchy4"/>
    <dgm:cxn modelId="{6BCA17BD-F956-4876-B1D5-3C3015FAE904}" type="presParOf" srcId="{A45271E0-4F54-4076-82A6-78B6BA8CED2F}" destId="{E2B5C51C-A4B1-45E7-A1EF-5AE61ECE391C}" srcOrd="0" destOrd="0" presId="urn:microsoft.com/office/officeart/2005/8/layout/hierarchy4"/>
    <dgm:cxn modelId="{8DBCBE12-C34C-419B-970D-B83535978955}" type="presParOf" srcId="{A45271E0-4F54-4076-82A6-78B6BA8CED2F}" destId="{B7A1FA42-D2FA-4B1D-AA3B-BD8DECA068F4}" srcOrd="1" destOrd="0" presId="urn:microsoft.com/office/officeart/2005/8/layout/hierarchy4"/>
    <dgm:cxn modelId="{AFCEADF3-D292-4D33-8770-F01ECF8B38D0}" type="presParOf" srcId="{7A852851-A821-45BC-81D6-075723D1DB37}" destId="{4938557C-9C9B-4B7F-A912-01791C5059EC}" srcOrd="7" destOrd="0" presId="urn:microsoft.com/office/officeart/2005/8/layout/hierarchy4"/>
    <dgm:cxn modelId="{31F2C49D-7985-4603-9A2D-5D27DE7BF618}" type="presParOf" srcId="{7A852851-A821-45BC-81D6-075723D1DB37}" destId="{9DB2BB92-95C0-4553-A980-4750674B40AF}" srcOrd="8" destOrd="0" presId="urn:microsoft.com/office/officeart/2005/8/layout/hierarchy4"/>
    <dgm:cxn modelId="{E38641BC-0E65-4B88-B11E-3583E76F0043}" type="presParOf" srcId="{9DB2BB92-95C0-4553-A980-4750674B40AF}" destId="{055A78DE-3F08-4E7E-9040-308DF2B0EDA1}" srcOrd="0" destOrd="0" presId="urn:microsoft.com/office/officeart/2005/8/layout/hierarchy4"/>
    <dgm:cxn modelId="{5E30D123-88ED-4D46-BAD6-E6EED5DCCA77}" type="presParOf" srcId="{9DB2BB92-95C0-4553-A980-4750674B40AF}" destId="{E8B2C3A1-7038-422D-8BCA-2243852FAEB8}" srcOrd="1" destOrd="0" presId="urn:microsoft.com/office/officeart/2005/8/layout/hierarchy4"/>
    <dgm:cxn modelId="{A6DA7048-F959-4904-910E-0298547510CF}" type="presParOf" srcId="{6320BDCB-3792-4E01-84A3-3694A36A66CF}" destId="{58A9CB11-E895-4969-9F46-2953C98BBFFE}" srcOrd="3" destOrd="0" presId="urn:microsoft.com/office/officeart/2005/8/layout/hierarchy4"/>
    <dgm:cxn modelId="{B3405D7A-6652-4002-B62F-61D4EA043D7A}" type="presParOf" srcId="{6320BDCB-3792-4E01-84A3-3694A36A66CF}" destId="{B2B92927-A39B-40CB-8FA8-818567856174}" srcOrd="4" destOrd="0" presId="urn:microsoft.com/office/officeart/2005/8/layout/hierarchy4"/>
    <dgm:cxn modelId="{1FAF54F1-4C67-4A51-AAF2-1D4EF1BE60F8}" type="presParOf" srcId="{B2B92927-A39B-40CB-8FA8-818567856174}" destId="{2BF04F13-6F12-4A38-BD4F-968D1106B5C1}" srcOrd="0" destOrd="0" presId="urn:microsoft.com/office/officeart/2005/8/layout/hierarchy4"/>
    <dgm:cxn modelId="{BCF65E90-55C2-4343-87DD-C162AC0EE3DF}" type="presParOf" srcId="{B2B92927-A39B-40CB-8FA8-818567856174}" destId="{082EC8A9-CD2E-4985-8FE9-26382DFFC185}" srcOrd="1" destOrd="0" presId="urn:microsoft.com/office/officeart/2005/8/layout/hierarchy4"/>
    <dgm:cxn modelId="{D7C4702A-2184-4C8C-8A67-0C5086CC309C}" type="presParOf" srcId="{B2B92927-A39B-40CB-8FA8-818567856174}" destId="{102C9298-1AD3-45CB-974E-4BBD502BE928}" srcOrd="2" destOrd="0" presId="urn:microsoft.com/office/officeart/2005/8/layout/hierarchy4"/>
    <dgm:cxn modelId="{2B74BBE7-6C18-4EBC-B38E-A11C72C98451}" type="presParOf" srcId="{102C9298-1AD3-45CB-974E-4BBD502BE928}" destId="{FCC3EED0-C4D7-4D1F-9C89-0893A7D03884}" srcOrd="0" destOrd="0" presId="urn:microsoft.com/office/officeart/2005/8/layout/hierarchy4"/>
    <dgm:cxn modelId="{1ACC4818-EF76-420B-930C-0A3EC95402CF}" type="presParOf" srcId="{FCC3EED0-C4D7-4D1F-9C89-0893A7D03884}" destId="{4F6C702B-6E76-4F56-B72B-88488E7412F9}" srcOrd="0" destOrd="0" presId="urn:microsoft.com/office/officeart/2005/8/layout/hierarchy4"/>
    <dgm:cxn modelId="{6BB83373-0D19-46FE-8655-7354F610AFF8}" type="presParOf" srcId="{FCC3EED0-C4D7-4D1F-9C89-0893A7D03884}" destId="{2085E8A9-FA98-4EC9-A392-8676D3FB3719}" srcOrd="1" destOrd="0" presId="urn:microsoft.com/office/officeart/2005/8/layout/hierarchy4"/>
    <dgm:cxn modelId="{F3180DC2-1332-4518-9347-8063C4CFE651}" type="presParOf" srcId="{102C9298-1AD3-45CB-974E-4BBD502BE928}" destId="{8CAA9051-6D59-467F-B7E5-B906AA905769}" srcOrd="1" destOrd="0" presId="urn:microsoft.com/office/officeart/2005/8/layout/hierarchy4"/>
    <dgm:cxn modelId="{47A74366-D13D-427B-B577-9DEE6E261597}" type="presParOf" srcId="{102C9298-1AD3-45CB-974E-4BBD502BE928}" destId="{9AF9D100-0803-4E8A-935B-DB6C56A4FC26}" srcOrd="2" destOrd="0" presId="urn:microsoft.com/office/officeart/2005/8/layout/hierarchy4"/>
    <dgm:cxn modelId="{FABF0298-1FA8-457F-8C79-7533E5DBEF77}" type="presParOf" srcId="{9AF9D100-0803-4E8A-935B-DB6C56A4FC26}" destId="{B22B33FB-220C-4247-BFC7-D315DD4AA92D}" srcOrd="0" destOrd="0" presId="urn:microsoft.com/office/officeart/2005/8/layout/hierarchy4"/>
    <dgm:cxn modelId="{A07E8179-4DA4-42FF-95A6-883C3CB0C4C7}" type="presParOf" srcId="{9AF9D100-0803-4E8A-935B-DB6C56A4FC26}" destId="{4214AE3B-5DEA-4911-91FE-8C7F454838D6}" srcOrd="1" destOrd="0" presId="urn:microsoft.com/office/officeart/2005/8/layout/hierarchy4"/>
    <dgm:cxn modelId="{5888C340-6FB2-4545-902C-73DE17964B76}" type="presParOf" srcId="{102C9298-1AD3-45CB-974E-4BBD502BE928}" destId="{BBD507E2-3324-461A-8A38-37183498CDA1}" srcOrd="3" destOrd="0" presId="urn:microsoft.com/office/officeart/2005/8/layout/hierarchy4"/>
    <dgm:cxn modelId="{3DC32399-B716-4E94-8667-B18AC08AE51E}" type="presParOf" srcId="{102C9298-1AD3-45CB-974E-4BBD502BE928}" destId="{B298BA21-1950-4A84-8BD5-E63F26178F1F}" srcOrd="4" destOrd="0" presId="urn:microsoft.com/office/officeart/2005/8/layout/hierarchy4"/>
    <dgm:cxn modelId="{2C14EAD6-60F4-44A5-89C7-80E215DD5DD7}" type="presParOf" srcId="{B298BA21-1950-4A84-8BD5-E63F26178F1F}" destId="{0BA6B42C-B656-4815-9B20-7E97EBBE65EB}" srcOrd="0" destOrd="0" presId="urn:microsoft.com/office/officeart/2005/8/layout/hierarchy4"/>
    <dgm:cxn modelId="{05B51E96-12B8-4F9C-AC6F-18DEA3DFA0AB}" type="presParOf" srcId="{B298BA21-1950-4A84-8BD5-E63F26178F1F}" destId="{1573E068-3A33-4AF1-A5ED-6AE65F96DB9F}" srcOrd="1" destOrd="0" presId="urn:microsoft.com/office/officeart/2005/8/layout/hierarchy4"/>
    <dgm:cxn modelId="{901612A2-69B4-4672-A127-8E672F268034}" type="presParOf" srcId="{102C9298-1AD3-45CB-974E-4BBD502BE928}" destId="{046B79C3-0978-4996-8C01-93CEA64C82AF}" srcOrd="5" destOrd="0" presId="urn:microsoft.com/office/officeart/2005/8/layout/hierarchy4"/>
    <dgm:cxn modelId="{81298DCE-BBF5-4B51-8B45-99AC8B3B1350}" type="presParOf" srcId="{102C9298-1AD3-45CB-974E-4BBD502BE928}" destId="{FF02D94A-07DD-4429-95E6-09942FDE697F}" srcOrd="6" destOrd="0" presId="urn:microsoft.com/office/officeart/2005/8/layout/hierarchy4"/>
    <dgm:cxn modelId="{EF0A6FA6-A105-4F04-AAC8-C7BEBF0292C2}" type="presParOf" srcId="{FF02D94A-07DD-4429-95E6-09942FDE697F}" destId="{01C78E11-D884-4A76-AB93-E46D3F48A775}" srcOrd="0" destOrd="0" presId="urn:microsoft.com/office/officeart/2005/8/layout/hierarchy4"/>
    <dgm:cxn modelId="{A9136597-3855-4173-81E0-C22997EE1E2E}" type="presParOf" srcId="{FF02D94A-07DD-4429-95E6-09942FDE697F}" destId="{71B75EAA-16DE-40DF-BCD0-535CD4C5A74A}" srcOrd="1" destOrd="0" presId="urn:microsoft.com/office/officeart/2005/8/layout/hierarchy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2E52B949-1F73-4CA4-94B3-4C24E540B7B6}" type="doc">
      <dgm:prSet loTypeId="urn:microsoft.com/office/officeart/2005/8/layout/vList2" loCatId="list" qsTypeId="urn:microsoft.com/office/officeart/2005/8/quickstyle/simple1" qsCatId="simple" csTypeId="urn:microsoft.com/office/officeart/2005/8/colors/accent0_3" csCatId="mainScheme"/>
      <dgm:spPr/>
      <dgm:t>
        <a:bodyPr/>
        <a:lstStyle/>
        <a:p>
          <a:endParaRPr lang="en-US"/>
        </a:p>
      </dgm:t>
    </dgm:pt>
    <dgm:pt modelId="{0521488A-1325-4BCA-B0A1-EE506EDB32DC}">
      <dgm:prSet/>
      <dgm:spPr/>
      <dgm:t>
        <a:bodyPr/>
        <a:lstStyle/>
        <a:p>
          <a:r>
            <a:rPr lang="en-US" b="0" i="0" baseline="0"/>
            <a:t>Namespace</a:t>
          </a:r>
          <a:endParaRPr lang="en-US"/>
        </a:p>
      </dgm:t>
    </dgm:pt>
    <dgm:pt modelId="{EE52277F-2876-4653-8594-C5378C12243B}" type="parTrans" cxnId="{CE664433-6B5A-4EAF-A8FE-E0E79C54476E}">
      <dgm:prSet/>
      <dgm:spPr/>
      <dgm:t>
        <a:bodyPr/>
        <a:lstStyle/>
        <a:p>
          <a:endParaRPr lang="en-US"/>
        </a:p>
      </dgm:t>
    </dgm:pt>
    <dgm:pt modelId="{4A13FD7B-7BC7-4499-8959-ABA56B6827E6}" type="sibTrans" cxnId="{CE664433-6B5A-4EAF-A8FE-E0E79C54476E}">
      <dgm:prSet/>
      <dgm:spPr/>
      <dgm:t>
        <a:bodyPr/>
        <a:lstStyle/>
        <a:p>
          <a:endParaRPr lang="en-US"/>
        </a:p>
      </dgm:t>
    </dgm:pt>
    <dgm:pt modelId="{3B5CB6F3-C7E3-4495-86C7-C4AB0482C5EC}">
      <dgm:prSet/>
      <dgm:spPr/>
      <dgm:t>
        <a:bodyPr/>
        <a:lstStyle/>
        <a:p>
          <a:r>
            <a:rPr lang="en-US" baseline="0"/>
            <a:t>Use this to scope your Kubernetes objects</a:t>
          </a:r>
          <a:endParaRPr lang="en-US"/>
        </a:p>
      </dgm:t>
    </dgm:pt>
    <dgm:pt modelId="{343D9599-2127-4C4A-B319-69F117C33F97}" type="parTrans" cxnId="{6ED9B10D-2D40-42D1-A5F7-A9E5CDBD9768}">
      <dgm:prSet/>
      <dgm:spPr/>
      <dgm:t>
        <a:bodyPr/>
        <a:lstStyle/>
        <a:p>
          <a:endParaRPr lang="en-US"/>
        </a:p>
      </dgm:t>
    </dgm:pt>
    <dgm:pt modelId="{C8BC4B19-B229-4C67-B2E6-7D3D48D670EC}" type="sibTrans" cxnId="{6ED9B10D-2D40-42D1-A5F7-A9E5CDBD9768}">
      <dgm:prSet/>
      <dgm:spPr/>
      <dgm:t>
        <a:bodyPr/>
        <a:lstStyle/>
        <a:p>
          <a:endParaRPr lang="en-US"/>
        </a:p>
      </dgm:t>
    </dgm:pt>
    <dgm:pt modelId="{4B86E888-2556-4165-8FF0-DD04426D5245}">
      <dgm:prSet/>
      <dgm:spPr/>
      <dgm:t>
        <a:bodyPr/>
        <a:lstStyle/>
        <a:p>
          <a:r>
            <a:rPr lang="en-US" b="0" i="0" baseline="0"/>
            <a:t>Labels</a:t>
          </a:r>
          <a:endParaRPr lang="en-US"/>
        </a:p>
      </dgm:t>
    </dgm:pt>
    <dgm:pt modelId="{1E821BB3-C6DE-47E9-997C-732EF19933BF}" type="parTrans" cxnId="{816F844B-39CA-4326-9020-B69C47FAF80B}">
      <dgm:prSet/>
      <dgm:spPr/>
      <dgm:t>
        <a:bodyPr/>
        <a:lstStyle/>
        <a:p>
          <a:endParaRPr lang="en-US"/>
        </a:p>
      </dgm:t>
    </dgm:pt>
    <dgm:pt modelId="{265325A5-9A84-461F-905D-EE49F33F01E4}" type="sibTrans" cxnId="{816F844B-39CA-4326-9020-B69C47FAF80B}">
      <dgm:prSet/>
      <dgm:spPr/>
      <dgm:t>
        <a:bodyPr/>
        <a:lstStyle/>
        <a:p>
          <a:endParaRPr lang="en-US"/>
        </a:p>
      </dgm:t>
    </dgm:pt>
    <dgm:pt modelId="{16325266-1DB4-480C-840E-C4191C24BA9C}">
      <dgm:prSet/>
      <dgm:spPr/>
      <dgm:t>
        <a:bodyPr/>
        <a:lstStyle/>
        <a:p>
          <a:r>
            <a:rPr lang="en-US" baseline="0"/>
            <a:t>Use this to “tag” your Kubernetes objects</a:t>
          </a:r>
          <a:endParaRPr lang="en-US"/>
        </a:p>
      </dgm:t>
    </dgm:pt>
    <dgm:pt modelId="{8D228287-FF1F-4CD3-927B-BDF43C173CB4}" type="parTrans" cxnId="{C51D24A5-F025-4F5B-A46F-444F0B7A3DFE}">
      <dgm:prSet/>
      <dgm:spPr/>
      <dgm:t>
        <a:bodyPr/>
        <a:lstStyle/>
        <a:p>
          <a:endParaRPr lang="en-US"/>
        </a:p>
      </dgm:t>
    </dgm:pt>
    <dgm:pt modelId="{9250F03A-2ED3-4F07-8870-85F0F1D791BF}" type="sibTrans" cxnId="{C51D24A5-F025-4F5B-A46F-444F0B7A3DFE}">
      <dgm:prSet/>
      <dgm:spPr/>
      <dgm:t>
        <a:bodyPr/>
        <a:lstStyle/>
        <a:p>
          <a:endParaRPr lang="en-US"/>
        </a:p>
      </dgm:t>
    </dgm:pt>
    <dgm:pt modelId="{5F7753B4-4925-48C0-BCE2-625906CF02A4}">
      <dgm:prSet/>
      <dgm:spPr/>
      <dgm:t>
        <a:bodyPr/>
        <a:lstStyle/>
        <a:p>
          <a:r>
            <a:rPr lang="en-US" baseline="0"/>
            <a:t>Organize and query objects of the same label</a:t>
          </a:r>
          <a:endParaRPr lang="en-US"/>
        </a:p>
      </dgm:t>
    </dgm:pt>
    <dgm:pt modelId="{66D919C7-CF24-4DB7-9D93-2B9A9A935E20}" type="parTrans" cxnId="{A97F2546-765D-42D5-AFD0-C5818FDE8E22}">
      <dgm:prSet/>
      <dgm:spPr/>
      <dgm:t>
        <a:bodyPr/>
        <a:lstStyle/>
        <a:p>
          <a:endParaRPr lang="en-US"/>
        </a:p>
      </dgm:t>
    </dgm:pt>
    <dgm:pt modelId="{720EF28B-A00A-4AA7-8758-9C744A2D2172}" type="sibTrans" cxnId="{A97F2546-765D-42D5-AFD0-C5818FDE8E22}">
      <dgm:prSet/>
      <dgm:spPr/>
      <dgm:t>
        <a:bodyPr/>
        <a:lstStyle/>
        <a:p>
          <a:endParaRPr lang="en-US"/>
        </a:p>
      </dgm:t>
    </dgm:pt>
    <dgm:pt modelId="{981C6B35-0362-40BF-87D6-A6D9D171DEF7}">
      <dgm:prSet/>
      <dgm:spPr/>
      <dgm:t>
        <a:bodyPr/>
        <a:lstStyle/>
        <a:p>
          <a:r>
            <a:rPr lang="en-US" b="1" baseline="0"/>
            <a:t>Selectors</a:t>
          </a:r>
          <a:r>
            <a:rPr lang="en-US" baseline="0"/>
            <a:t> to associate objects</a:t>
          </a:r>
          <a:endParaRPr lang="en-US"/>
        </a:p>
      </dgm:t>
    </dgm:pt>
    <dgm:pt modelId="{A1A0469F-BB64-4844-B3E6-2C4E1A8D8953}" type="parTrans" cxnId="{3B34F414-DEB1-4EBE-BC33-BE7104AEA1AE}">
      <dgm:prSet/>
      <dgm:spPr/>
      <dgm:t>
        <a:bodyPr/>
        <a:lstStyle/>
        <a:p>
          <a:endParaRPr lang="en-US"/>
        </a:p>
      </dgm:t>
    </dgm:pt>
    <dgm:pt modelId="{49617440-47D8-4A9C-B6E0-2C3D1C1578F4}" type="sibTrans" cxnId="{3B34F414-DEB1-4EBE-BC33-BE7104AEA1AE}">
      <dgm:prSet/>
      <dgm:spPr/>
      <dgm:t>
        <a:bodyPr/>
        <a:lstStyle/>
        <a:p>
          <a:endParaRPr lang="en-US"/>
        </a:p>
      </dgm:t>
    </dgm:pt>
    <dgm:pt modelId="{0901D733-F466-4DD6-A46B-1264E5250271}">
      <dgm:prSet/>
      <dgm:spPr/>
      <dgm:t>
        <a:bodyPr/>
        <a:lstStyle/>
        <a:p>
          <a:r>
            <a:rPr lang="en-US" b="0" i="0" baseline="0"/>
            <a:t>Annotations</a:t>
          </a:r>
          <a:endParaRPr lang="en-US"/>
        </a:p>
      </dgm:t>
    </dgm:pt>
    <dgm:pt modelId="{6655BB54-49E6-4131-A5D9-0003604ACD52}" type="parTrans" cxnId="{BFFDDB07-2CCF-4178-A9C8-B76C806559CB}">
      <dgm:prSet/>
      <dgm:spPr/>
      <dgm:t>
        <a:bodyPr/>
        <a:lstStyle/>
        <a:p>
          <a:endParaRPr lang="en-US"/>
        </a:p>
      </dgm:t>
    </dgm:pt>
    <dgm:pt modelId="{7AC3821A-F474-4FC5-AFE2-E59B68BA1B76}" type="sibTrans" cxnId="{BFFDDB07-2CCF-4178-A9C8-B76C806559CB}">
      <dgm:prSet/>
      <dgm:spPr/>
      <dgm:t>
        <a:bodyPr/>
        <a:lstStyle/>
        <a:p>
          <a:endParaRPr lang="en-US"/>
        </a:p>
      </dgm:t>
    </dgm:pt>
    <dgm:pt modelId="{75C20E29-51FE-45A2-A17E-FC92DFC1979D}">
      <dgm:prSet/>
      <dgm:spPr/>
      <dgm:t>
        <a:bodyPr/>
        <a:lstStyle/>
        <a:p>
          <a:r>
            <a:rPr lang="en-US" baseline="0"/>
            <a:t>Assign a property to a Kubernetes object</a:t>
          </a:r>
          <a:endParaRPr lang="en-US"/>
        </a:p>
      </dgm:t>
    </dgm:pt>
    <dgm:pt modelId="{B5FB8849-10CE-4C05-A489-EDC3389FECAC}" type="parTrans" cxnId="{494299B8-4EE3-4254-B74A-0DAA625D5C9E}">
      <dgm:prSet/>
      <dgm:spPr/>
      <dgm:t>
        <a:bodyPr/>
        <a:lstStyle/>
        <a:p>
          <a:endParaRPr lang="en-US"/>
        </a:p>
      </dgm:t>
    </dgm:pt>
    <dgm:pt modelId="{CDFE5F17-0337-4C4D-883C-87A298801DD7}" type="sibTrans" cxnId="{494299B8-4EE3-4254-B74A-0DAA625D5C9E}">
      <dgm:prSet/>
      <dgm:spPr/>
      <dgm:t>
        <a:bodyPr/>
        <a:lstStyle/>
        <a:p>
          <a:endParaRPr lang="en-US"/>
        </a:p>
      </dgm:t>
    </dgm:pt>
    <dgm:pt modelId="{F6629A09-44A9-4DDE-A5EB-E892CD8CD4FD}">
      <dgm:prSet/>
      <dgm:spPr/>
      <dgm:t>
        <a:bodyPr/>
        <a:lstStyle/>
        <a:p>
          <a:r>
            <a:rPr lang="en-US" b="0" i="0" baseline="0"/>
            <a:t>Secret</a:t>
          </a:r>
          <a:endParaRPr lang="en-US"/>
        </a:p>
      </dgm:t>
    </dgm:pt>
    <dgm:pt modelId="{0D92DEE3-E1C7-47EE-A54A-910D8803C195}" type="parTrans" cxnId="{4E178246-7272-4BE6-930C-2D93C3B74987}">
      <dgm:prSet/>
      <dgm:spPr/>
      <dgm:t>
        <a:bodyPr/>
        <a:lstStyle/>
        <a:p>
          <a:endParaRPr lang="en-US"/>
        </a:p>
      </dgm:t>
    </dgm:pt>
    <dgm:pt modelId="{514C4552-56AC-425C-BF0C-C5E9E354BE3E}" type="sibTrans" cxnId="{4E178246-7272-4BE6-930C-2D93C3B74987}">
      <dgm:prSet/>
      <dgm:spPr/>
      <dgm:t>
        <a:bodyPr/>
        <a:lstStyle/>
        <a:p>
          <a:endParaRPr lang="en-US"/>
        </a:p>
      </dgm:t>
    </dgm:pt>
    <dgm:pt modelId="{325C2CED-0A05-4951-986B-32BECB4E649E}">
      <dgm:prSet/>
      <dgm:spPr/>
      <dgm:t>
        <a:bodyPr/>
        <a:lstStyle/>
        <a:p>
          <a:r>
            <a:rPr lang="en-US" baseline="0"/>
            <a:t>Persisted storage for sensitive information like a password</a:t>
          </a:r>
          <a:endParaRPr lang="en-US"/>
        </a:p>
      </dgm:t>
    </dgm:pt>
    <dgm:pt modelId="{1E1BECDC-CDED-493F-98D4-1189A361EA00}" type="parTrans" cxnId="{D9F91D52-ECD5-47A6-AD62-E18A7D59A941}">
      <dgm:prSet/>
      <dgm:spPr/>
      <dgm:t>
        <a:bodyPr/>
        <a:lstStyle/>
        <a:p>
          <a:endParaRPr lang="en-US"/>
        </a:p>
      </dgm:t>
    </dgm:pt>
    <dgm:pt modelId="{1FE47B3A-CE6D-41E2-92B5-72F3A2B9A595}" type="sibTrans" cxnId="{D9F91D52-ECD5-47A6-AD62-E18A7D59A941}">
      <dgm:prSet/>
      <dgm:spPr/>
      <dgm:t>
        <a:bodyPr/>
        <a:lstStyle/>
        <a:p>
          <a:endParaRPr lang="en-US"/>
        </a:p>
      </dgm:t>
    </dgm:pt>
    <dgm:pt modelId="{BCED4ECA-28AD-4BEF-A52E-F85ABD199873}">
      <dgm:prSet/>
      <dgm:spPr/>
      <dgm:t>
        <a:bodyPr/>
        <a:lstStyle/>
        <a:p>
          <a:r>
            <a:rPr lang="en-US" b="0" i="0" baseline="0"/>
            <a:t>NodePort</a:t>
          </a:r>
          <a:endParaRPr lang="en-US"/>
        </a:p>
      </dgm:t>
    </dgm:pt>
    <dgm:pt modelId="{EE1A1690-9390-4A80-9AA7-ED8CD7E76A96}" type="parTrans" cxnId="{69311A16-C216-4088-9F27-CDDAF2ED0F13}">
      <dgm:prSet/>
      <dgm:spPr/>
      <dgm:t>
        <a:bodyPr/>
        <a:lstStyle/>
        <a:p>
          <a:endParaRPr lang="en-US"/>
        </a:p>
      </dgm:t>
    </dgm:pt>
    <dgm:pt modelId="{D80910F4-D83D-4E7C-94FF-C0C50AB462F7}" type="sibTrans" cxnId="{69311A16-C216-4088-9F27-CDDAF2ED0F13}">
      <dgm:prSet/>
      <dgm:spPr/>
      <dgm:t>
        <a:bodyPr/>
        <a:lstStyle/>
        <a:p>
          <a:endParaRPr lang="en-US"/>
        </a:p>
      </dgm:t>
    </dgm:pt>
    <dgm:pt modelId="{8F75C44C-CF97-4C9B-A32E-2FD00BCD87EF}">
      <dgm:prSet/>
      <dgm:spPr/>
      <dgm:t>
        <a:bodyPr/>
        <a:lstStyle/>
        <a:p>
          <a:r>
            <a:rPr lang="en-US" baseline="0"/>
            <a:t>Non-cloud provider service for load balancing and exposing pods to external networks</a:t>
          </a:r>
          <a:endParaRPr lang="en-US"/>
        </a:p>
      </dgm:t>
    </dgm:pt>
    <dgm:pt modelId="{64612119-3E9B-4F8D-9CD7-013A123A6AE8}" type="parTrans" cxnId="{0F3A3F93-60C9-48A4-9F54-7948130F2DF5}">
      <dgm:prSet/>
      <dgm:spPr/>
      <dgm:t>
        <a:bodyPr/>
        <a:lstStyle/>
        <a:p>
          <a:endParaRPr lang="en-US"/>
        </a:p>
      </dgm:t>
    </dgm:pt>
    <dgm:pt modelId="{27009E19-5F3D-4B3E-8DE4-E7D081B722BA}" type="sibTrans" cxnId="{0F3A3F93-60C9-48A4-9F54-7948130F2DF5}">
      <dgm:prSet/>
      <dgm:spPr/>
      <dgm:t>
        <a:bodyPr/>
        <a:lstStyle/>
        <a:p>
          <a:endParaRPr lang="en-US"/>
        </a:p>
      </dgm:t>
    </dgm:pt>
    <dgm:pt modelId="{E82E341D-98EA-48E3-8C34-6E9DD8EFA931}" type="pres">
      <dgm:prSet presAssocID="{2E52B949-1F73-4CA4-94B3-4C24E540B7B6}" presName="linear" presStyleCnt="0">
        <dgm:presLayoutVars>
          <dgm:animLvl val="lvl"/>
          <dgm:resizeHandles val="exact"/>
        </dgm:presLayoutVars>
      </dgm:prSet>
      <dgm:spPr/>
    </dgm:pt>
    <dgm:pt modelId="{CDC105C4-35A7-4292-BD6F-C7D89D09DA47}" type="pres">
      <dgm:prSet presAssocID="{0521488A-1325-4BCA-B0A1-EE506EDB32DC}" presName="parentText" presStyleLbl="node1" presStyleIdx="0" presStyleCnt="5">
        <dgm:presLayoutVars>
          <dgm:chMax val="0"/>
          <dgm:bulletEnabled val="1"/>
        </dgm:presLayoutVars>
      </dgm:prSet>
      <dgm:spPr/>
    </dgm:pt>
    <dgm:pt modelId="{7A5A59D5-DD1F-4779-B079-B857F8AEF57F}" type="pres">
      <dgm:prSet presAssocID="{0521488A-1325-4BCA-B0A1-EE506EDB32DC}" presName="childText" presStyleLbl="revTx" presStyleIdx="0" presStyleCnt="5">
        <dgm:presLayoutVars>
          <dgm:bulletEnabled val="1"/>
        </dgm:presLayoutVars>
      </dgm:prSet>
      <dgm:spPr/>
    </dgm:pt>
    <dgm:pt modelId="{2DA7F05A-1FF7-4345-81FD-D5D93FCA1C1F}" type="pres">
      <dgm:prSet presAssocID="{4B86E888-2556-4165-8FF0-DD04426D5245}" presName="parentText" presStyleLbl="node1" presStyleIdx="1" presStyleCnt="5">
        <dgm:presLayoutVars>
          <dgm:chMax val="0"/>
          <dgm:bulletEnabled val="1"/>
        </dgm:presLayoutVars>
      </dgm:prSet>
      <dgm:spPr/>
    </dgm:pt>
    <dgm:pt modelId="{5A968515-C1C0-404B-9880-6B7B3CCF093B}" type="pres">
      <dgm:prSet presAssocID="{4B86E888-2556-4165-8FF0-DD04426D5245}" presName="childText" presStyleLbl="revTx" presStyleIdx="1" presStyleCnt="5">
        <dgm:presLayoutVars>
          <dgm:bulletEnabled val="1"/>
        </dgm:presLayoutVars>
      </dgm:prSet>
      <dgm:spPr/>
    </dgm:pt>
    <dgm:pt modelId="{C97B262E-64DC-4604-9862-084C0DB059E3}" type="pres">
      <dgm:prSet presAssocID="{0901D733-F466-4DD6-A46B-1264E5250271}" presName="parentText" presStyleLbl="node1" presStyleIdx="2" presStyleCnt="5">
        <dgm:presLayoutVars>
          <dgm:chMax val="0"/>
          <dgm:bulletEnabled val="1"/>
        </dgm:presLayoutVars>
      </dgm:prSet>
      <dgm:spPr/>
    </dgm:pt>
    <dgm:pt modelId="{6C5A1D2F-94BD-48A5-8D9D-46EF5E045AB9}" type="pres">
      <dgm:prSet presAssocID="{0901D733-F466-4DD6-A46B-1264E5250271}" presName="childText" presStyleLbl="revTx" presStyleIdx="2" presStyleCnt="5">
        <dgm:presLayoutVars>
          <dgm:bulletEnabled val="1"/>
        </dgm:presLayoutVars>
      </dgm:prSet>
      <dgm:spPr/>
    </dgm:pt>
    <dgm:pt modelId="{F9F1F068-28AA-4D88-98D6-C3E06639DBEA}" type="pres">
      <dgm:prSet presAssocID="{F6629A09-44A9-4DDE-A5EB-E892CD8CD4FD}" presName="parentText" presStyleLbl="node1" presStyleIdx="3" presStyleCnt="5">
        <dgm:presLayoutVars>
          <dgm:chMax val="0"/>
          <dgm:bulletEnabled val="1"/>
        </dgm:presLayoutVars>
      </dgm:prSet>
      <dgm:spPr/>
    </dgm:pt>
    <dgm:pt modelId="{9B7C770F-939F-4026-BFE7-8486BEC4E1B3}" type="pres">
      <dgm:prSet presAssocID="{F6629A09-44A9-4DDE-A5EB-E892CD8CD4FD}" presName="childText" presStyleLbl="revTx" presStyleIdx="3" presStyleCnt="5">
        <dgm:presLayoutVars>
          <dgm:bulletEnabled val="1"/>
        </dgm:presLayoutVars>
      </dgm:prSet>
      <dgm:spPr/>
    </dgm:pt>
    <dgm:pt modelId="{79DB0A61-F818-42F8-BC02-FC731090D518}" type="pres">
      <dgm:prSet presAssocID="{BCED4ECA-28AD-4BEF-A52E-F85ABD199873}" presName="parentText" presStyleLbl="node1" presStyleIdx="4" presStyleCnt="5">
        <dgm:presLayoutVars>
          <dgm:chMax val="0"/>
          <dgm:bulletEnabled val="1"/>
        </dgm:presLayoutVars>
      </dgm:prSet>
      <dgm:spPr/>
    </dgm:pt>
    <dgm:pt modelId="{097A949F-0879-42B1-A588-19A1C8970090}" type="pres">
      <dgm:prSet presAssocID="{BCED4ECA-28AD-4BEF-A52E-F85ABD199873}" presName="childText" presStyleLbl="revTx" presStyleIdx="4" presStyleCnt="5">
        <dgm:presLayoutVars>
          <dgm:bulletEnabled val="1"/>
        </dgm:presLayoutVars>
      </dgm:prSet>
      <dgm:spPr/>
    </dgm:pt>
  </dgm:ptLst>
  <dgm:cxnLst>
    <dgm:cxn modelId="{BFFDDB07-2CCF-4178-A9C8-B76C806559CB}" srcId="{2E52B949-1F73-4CA4-94B3-4C24E540B7B6}" destId="{0901D733-F466-4DD6-A46B-1264E5250271}" srcOrd="2" destOrd="0" parTransId="{6655BB54-49E6-4131-A5D9-0003604ACD52}" sibTransId="{7AC3821A-F474-4FC5-AFE2-E59B68BA1B76}"/>
    <dgm:cxn modelId="{6ED9B10D-2D40-42D1-A5F7-A9E5CDBD9768}" srcId="{0521488A-1325-4BCA-B0A1-EE506EDB32DC}" destId="{3B5CB6F3-C7E3-4495-86C7-C4AB0482C5EC}" srcOrd="0" destOrd="0" parTransId="{343D9599-2127-4C4A-B319-69F117C33F97}" sibTransId="{C8BC4B19-B229-4C67-B2E6-7D3D48D670EC}"/>
    <dgm:cxn modelId="{3B34F414-DEB1-4EBE-BC33-BE7104AEA1AE}" srcId="{4B86E888-2556-4165-8FF0-DD04426D5245}" destId="{981C6B35-0362-40BF-87D6-A6D9D171DEF7}" srcOrd="2" destOrd="0" parTransId="{A1A0469F-BB64-4844-B3E6-2C4E1A8D8953}" sibTransId="{49617440-47D8-4A9C-B6E0-2C3D1C1578F4}"/>
    <dgm:cxn modelId="{69311A16-C216-4088-9F27-CDDAF2ED0F13}" srcId="{2E52B949-1F73-4CA4-94B3-4C24E540B7B6}" destId="{BCED4ECA-28AD-4BEF-A52E-F85ABD199873}" srcOrd="4" destOrd="0" parTransId="{EE1A1690-9390-4A80-9AA7-ED8CD7E76A96}" sibTransId="{D80910F4-D83D-4E7C-94FF-C0C50AB462F7}"/>
    <dgm:cxn modelId="{C060F117-1853-4A37-928C-E2D9376286BE}" type="presOf" srcId="{325C2CED-0A05-4951-986B-32BECB4E649E}" destId="{9B7C770F-939F-4026-BFE7-8486BEC4E1B3}" srcOrd="0" destOrd="0" presId="urn:microsoft.com/office/officeart/2005/8/layout/vList2"/>
    <dgm:cxn modelId="{7A43F11E-FB59-4961-8502-886586AE5E42}" type="presOf" srcId="{F6629A09-44A9-4DDE-A5EB-E892CD8CD4FD}" destId="{F9F1F068-28AA-4D88-98D6-C3E06639DBEA}" srcOrd="0" destOrd="0" presId="urn:microsoft.com/office/officeart/2005/8/layout/vList2"/>
    <dgm:cxn modelId="{BCB98F2F-0399-44F7-AD89-5335F84AEE12}" type="presOf" srcId="{16325266-1DB4-480C-840E-C4191C24BA9C}" destId="{5A968515-C1C0-404B-9880-6B7B3CCF093B}" srcOrd="0" destOrd="0" presId="urn:microsoft.com/office/officeart/2005/8/layout/vList2"/>
    <dgm:cxn modelId="{79220F30-7CC4-439E-AE06-84CAA3050098}" type="presOf" srcId="{2E52B949-1F73-4CA4-94B3-4C24E540B7B6}" destId="{E82E341D-98EA-48E3-8C34-6E9DD8EFA931}" srcOrd="0" destOrd="0" presId="urn:microsoft.com/office/officeart/2005/8/layout/vList2"/>
    <dgm:cxn modelId="{CE664433-6B5A-4EAF-A8FE-E0E79C54476E}" srcId="{2E52B949-1F73-4CA4-94B3-4C24E540B7B6}" destId="{0521488A-1325-4BCA-B0A1-EE506EDB32DC}" srcOrd="0" destOrd="0" parTransId="{EE52277F-2876-4653-8594-C5378C12243B}" sibTransId="{4A13FD7B-7BC7-4499-8959-ABA56B6827E6}"/>
    <dgm:cxn modelId="{A97F2546-765D-42D5-AFD0-C5818FDE8E22}" srcId="{4B86E888-2556-4165-8FF0-DD04426D5245}" destId="{5F7753B4-4925-48C0-BCE2-625906CF02A4}" srcOrd="1" destOrd="0" parTransId="{66D919C7-CF24-4DB7-9D93-2B9A9A935E20}" sibTransId="{720EF28B-A00A-4AA7-8758-9C744A2D2172}"/>
    <dgm:cxn modelId="{4E178246-7272-4BE6-930C-2D93C3B74987}" srcId="{2E52B949-1F73-4CA4-94B3-4C24E540B7B6}" destId="{F6629A09-44A9-4DDE-A5EB-E892CD8CD4FD}" srcOrd="3" destOrd="0" parTransId="{0D92DEE3-E1C7-47EE-A54A-910D8803C195}" sibTransId="{514C4552-56AC-425C-BF0C-C5E9E354BE3E}"/>
    <dgm:cxn modelId="{1AA61A6A-48B8-439E-8725-509DEBDA702F}" type="presOf" srcId="{BCED4ECA-28AD-4BEF-A52E-F85ABD199873}" destId="{79DB0A61-F818-42F8-BC02-FC731090D518}" srcOrd="0" destOrd="0" presId="urn:microsoft.com/office/officeart/2005/8/layout/vList2"/>
    <dgm:cxn modelId="{23737C6B-843B-497D-9DBD-C101B7450CEA}" type="presOf" srcId="{0901D733-F466-4DD6-A46B-1264E5250271}" destId="{C97B262E-64DC-4604-9862-084C0DB059E3}" srcOrd="0" destOrd="0" presId="urn:microsoft.com/office/officeart/2005/8/layout/vList2"/>
    <dgm:cxn modelId="{816F844B-39CA-4326-9020-B69C47FAF80B}" srcId="{2E52B949-1F73-4CA4-94B3-4C24E540B7B6}" destId="{4B86E888-2556-4165-8FF0-DD04426D5245}" srcOrd="1" destOrd="0" parTransId="{1E821BB3-C6DE-47E9-997C-732EF19933BF}" sibTransId="{265325A5-9A84-461F-905D-EE49F33F01E4}"/>
    <dgm:cxn modelId="{D9F91D52-ECD5-47A6-AD62-E18A7D59A941}" srcId="{F6629A09-44A9-4DDE-A5EB-E892CD8CD4FD}" destId="{325C2CED-0A05-4951-986B-32BECB4E649E}" srcOrd="0" destOrd="0" parTransId="{1E1BECDC-CDED-493F-98D4-1189A361EA00}" sibTransId="{1FE47B3A-CE6D-41E2-92B5-72F3A2B9A595}"/>
    <dgm:cxn modelId="{0A7A7776-9E43-4150-890D-5AA153B3AC37}" type="presOf" srcId="{0521488A-1325-4BCA-B0A1-EE506EDB32DC}" destId="{CDC105C4-35A7-4292-BD6F-C7D89D09DA47}" srcOrd="0" destOrd="0" presId="urn:microsoft.com/office/officeart/2005/8/layout/vList2"/>
    <dgm:cxn modelId="{7305488E-4CDF-46F1-A30E-5272736F67D8}" type="presOf" srcId="{8F75C44C-CF97-4C9B-A32E-2FD00BCD87EF}" destId="{097A949F-0879-42B1-A588-19A1C8970090}" srcOrd="0" destOrd="0" presId="urn:microsoft.com/office/officeart/2005/8/layout/vList2"/>
    <dgm:cxn modelId="{0F3A3F93-60C9-48A4-9F54-7948130F2DF5}" srcId="{BCED4ECA-28AD-4BEF-A52E-F85ABD199873}" destId="{8F75C44C-CF97-4C9B-A32E-2FD00BCD87EF}" srcOrd="0" destOrd="0" parTransId="{64612119-3E9B-4F8D-9CD7-013A123A6AE8}" sibTransId="{27009E19-5F3D-4B3E-8DE4-E7D081B722BA}"/>
    <dgm:cxn modelId="{C51D24A5-F025-4F5B-A46F-444F0B7A3DFE}" srcId="{4B86E888-2556-4165-8FF0-DD04426D5245}" destId="{16325266-1DB4-480C-840E-C4191C24BA9C}" srcOrd="0" destOrd="0" parTransId="{8D228287-FF1F-4CD3-927B-BDF43C173CB4}" sibTransId="{9250F03A-2ED3-4F07-8870-85F0F1D791BF}"/>
    <dgm:cxn modelId="{35FAA7B4-9EB5-4557-97B2-E65CEE400837}" type="presOf" srcId="{4B86E888-2556-4165-8FF0-DD04426D5245}" destId="{2DA7F05A-1FF7-4345-81FD-D5D93FCA1C1F}" srcOrd="0" destOrd="0" presId="urn:microsoft.com/office/officeart/2005/8/layout/vList2"/>
    <dgm:cxn modelId="{494299B8-4EE3-4254-B74A-0DAA625D5C9E}" srcId="{0901D733-F466-4DD6-A46B-1264E5250271}" destId="{75C20E29-51FE-45A2-A17E-FC92DFC1979D}" srcOrd="0" destOrd="0" parTransId="{B5FB8849-10CE-4C05-A489-EDC3389FECAC}" sibTransId="{CDFE5F17-0337-4C4D-883C-87A298801DD7}"/>
    <dgm:cxn modelId="{D1CE69D3-AA8C-4595-8456-E72236EBAFF7}" type="presOf" srcId="{5F7753B4-4925-48C0-BCE2-625906CF02A4}" destId="{5A968515-C1C0-404B-9880-6B7B3CCF093B}" srcOrd="0" destOrd="1" presId="urn:microsoft.com/office/officeart/2005/8/layout/vList2"/>
    <dgm:cxn modelId="{013E5ADC-F66A-41AA-9E66-771F5179CD5A}" type="presOf" srcId="{75C20E29-51FE-45A2-A17E-FC92DFC1979D}" destId="{6C5A1D2F-94BD-48A5-8D9D-46EF5E045AB9}" srcOrd="0" destOrd="0" presId="urn:microsoft.com/office/officeart/2005/8/layout/vList2"/>
    <dgm:cxn modelId="{5F6023F5-317C-4E9F-8054-2A9F968EB463}" type="presOf" srcId="{981C6B35-0362-40BF-87D6-A6D9D171DEF7}" destId="{5A968515-C1C0-404B-9880-6B7B3CCF093B}" srcOrd="0" destOrd="2" presId="urn:microsoft.com/office/officeart/2005/8/layout/vList2"/>
    <dgm:cxn modelId="{95EBAEF7-0BC6-4BB8-922C-57BE3382E3D3}" type="presOf" srcId="{3B5CB6F3-C7E3-4495-86C7-C4AB0482C5EC}" destId="{7A5A59D5-DD1F-4779-B079-B857F8AEF57F}" srcOrd="0" destOrd="0" presId="urn:microsoft.com/office/officeart/2005/8/layout/vList2"/>
    <dgm:cxn modelId="{8659C9BA-5A4D-4D48-AFCF-F2721A8A95F5}" type="presParOf" srcId="{E82E341D-98EA-48E3-8C34-6E9DD8EFA931}" destId="{CDC105C4-35A7-4292-BD6F-C7D89D09DA47}" srcOrd="0" destOrd="0" presId="urn:microsoft.com/office/officeart/2005/8/layout/vList2"/>
    <dgm:cxn modelId="{33A94289-0562-48A7-9FE2-B417E730A5A8}" type="presParOf" srcId="{E82E341D-98EA-48E3-8C34-6E9DD8EFA931}" destId="{7A5A59D5-DD1F-4779-B079-B857F8AEF57F}" srcOrd="1" destOrd="0" presId="urn:microsoft.com/office/officeart/2005/8/layout/vList2"/>
    <dgm:cxn modelId="{6C5D5D4B-589A-4134-B225-857765753790}" type="presParOf" srcId="{E82E341D-98EA-48E3-8C34-6E9DD8EFA931}" destId="{2DA7F05A-1FF7-4345-81FD-D5D93FCA1C1F}" srcOrd="2" destOrd="0" presId="urn:microsoft.com/office/officeart/2005/8/layout/vList2"/>
    <dgm:cxn modelId="{E13192C8-D8B8-4EE9-8B7F-A46B9755DD71}" type="presParOf" srcId="{E82E341D-98EA-48E3-8C34-6E9DD8EFA931}" destId="{5A968515-C1C0-404B-9880-6B7B3CCF093B}" srcOrd="3" destOrd="0" presId="urn:microsoft.com/office/officeart/2005/8/layout/vList2"/>
    <dgm:cxn modelId="{D13CD941-C233-49A6-AA27-7C61EA241A0C}" type="presParOf" srcId="{E82E341D-98EA-48E3-8C34-6E9DD8EFA931}" destId="{C97B262E-64DC-4604-9862-084C0DB059E3}" srcOrd="4" destOrd="0" presId="urn:microsoft.com/office/officeart/2005/8/layout/vList2"/>
    <dgm:cxn modelId="{CB701967-9FA1-418B-90AD-86CD9FD7F408}" type="presParOf" srcId="{E82E341D-98EA-48E3-8C34-6E9DD8EFA931}" destId="{6C5A1D2F-94BD-48A5-8D9D-46EF5E045AB9}" srcOrd="5" destOrd="0" presId="urn:microsoft.com/office/officeart/2005/8/layout/vList2"/>
    <dgm:cxn modelId="{58D37B5B-1E0E-43C7-B2E2-856E82FBA1B5}" type="presParOf" srcId="{E82E341D-98EA-48E3-8C34-6E9DD8EFA931}" destId="{F9F1F068-28AA-4D88-98D6-C3E06639DBEA}" srcOrd="6" destOrd="0" presId="urn:microsoft.com/office/officeart/2005/8/layout/vList2"/>
    <dgm:cxn modelId="{649D8BEC-6C0E-4836-8703-EE1BDC041B5F}" type="presParOf" srcId="{E82E341D-98EA-48E3-8C34-6E9DD8EFA931}" destId="{9B7C770F-939F-4026-BFE7-8486BEC4E1B3}" srcOrd="7" destOrd="0" presId="urn:microsoft.com/office/officeart/2005/8/layout/vList2"/>
    <dgm:cxn modelId="{2FB3B614-0C25-4937-9C69-E1BA66AC1819}" type="presParOf" srcId="{E82E341D-98EA-48E3-8C34-6E9DD8EFA931}" destId="{79DB0A61-F818-42F8-BC02-FC731090D518}" srcOrd="8" destOrd="0" presId="urn:microsoft.com/office/officeart/2005/8/layout/vList2"/>
    <dgm:cxn modelId="{A69E4C72-9EB7-47F1-9DDE-2F265C5B92BE}" type="presParOf" srcId="{E82E341D-98EA-48E3-8C34-6E9DD8EFA931}" destId="{097A949F-0879-42B1-A588-19A1C8970090}" srcOrd="9"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3A576999-936F-482A-AE06-E0C0867C843D}" type="doc">
      <dgm:prSet loTypeId="urn:microsoft.com/office/officeart/2005/8/layout/default" loCatId="list" qsTypeId="urn:microsoft.com/office/officeart/2005/8/quickstyle/simple1" qsCatId="simple" csTypeId="urn:microsoft.com/office/officeart/2005/8/colors/colorful2" csCatId="colorful"/>
      <dgm:spPr/>
      <dgm:t>
        <a:bodyPr/>
        <a:lstStyle/>
        <a:p>
          <a:endParaRPr lang="en-US"/>
        </a:p>
      </dgm:t>
    </dgm:pt>
    <dgm:pt modelId="{D09575B8-305A-46C4-8E1C-5953425B2948}">
      <dgm:prSet/>
      <dgm:spPr/>
      <dgm:t>
        <a:bodyPr/>
        <a:lstStyle/>
        <a:p>
          <a:r>
            <a:rPr lang="en-US" b="0" i="0" baseline="0"/>
            <a:t>ReplicaSet</a:t>
          </a:r>
          <a:endParaRPr lang="en-US"/>
        </a:p>
      </dgm:t>
    </dgm:pt>
    <dgm:pt modelId="{EE039CC7-9A45-435E-9020-F431AAE63CE6}" type="parTrans" cxnId="{499B3098-0C15-48A8-88EC-FEF5730FBEA6}">
      <dgm:prSet/>
      <dgm:spPr/>
      <dgm:t>
        <a:bodyPr/>
        <a:lstStyle/>
        <a:p>
          <a:endParaRPr lang="en-US"/>
        </a:p>
      </dgm:t>
    </dgm:pt>
    <dgm:pt modelId="{5DE88674-1DC9-4121-A69E-0D7F6794481B}" type="sibTrans" cxnId="{499B3098-0C15-48A8-88EC-FEF5730FBEA6}">
      <dgm:prSet/>
      <dgm:spPr/>
      <dgm:t>
        <a:bodyPr/>
        <a:lstStyle/>
        <a:p>
          <a:endParaRPr lang="en-US"/>
        </a:p>
      </dgm:t>
    </dgm:pt>
    <dgm:pt modelId="{AFAFDE21-AE72-4CC4-B83A-3F6991A84788}">
      <dgm:prSet/>
      <dgm:spPr/>
      <dgm:t>
        <a:bodyPr/>
        <a:lstStyle/>
        <a:p>
          <a:r>
            <a:rPr lang="en-US" baseline="0"/>
            <a:t>Maintain set of the same pods at all times</a:t>
          </a:r>
          <a:endParaRPr lang="en-US"/>
        </a:p>
      </dgm:t>
    </dgm:pt>
    <dgm:pt modelId="{4F029523-89B2-4157-91C7-E22D7D3B33DA}" type="parTrans" cxnId="{F3332903-4C80-4AF0-80D8-890F374F4FE6}">
      <dgm:prSet/>
      <dgm:spPr/>
      <dgm:t>
        <a:bodyPr/>
        <a:lstStyle/>
        <a:p>
          <a:endParaRPr lang="en-US"/>
        </a:p>
      </dgm:t>
    </dgm:pt>
    <dgm:pt modelId="{10033A07-3E4F-48F6-B341-A17799CAED53}" type="sibTrans" cxnId="{F3332903-4C80-4AF0-80D8-890F374F4FE6}">
      <dgm:prSet/>
      <dgm:spPr/>
      <dgm:t>
        <a:bodyPr/>
        <a:lstStyle/>
        <a:p>
          <a:endParaRPr lang="en-US"/>
        </a:p>
      </dgm:t>
    </dgm:pt>
    <dgm:pt modelId="{BF5CF6A4-2246-4CD3-B9C9-B9492DDB24AE}">
      <dgm:prSet/>
      <dgm:spPr/>
      <dgm:t>
        <a:bodyPr/>
        <a:lstStyle/>
        <a:p>
          <a:r>
            <a:rPr lang="en-US" b="0" i="0" baseline="0" dirty="0" err="1"/>
            <a:t>StatefulSet</a:t>
          </a:r>
          <a:endParaRPr lang="en-US" dirty="0"/>
        </a:p>
      </dgm:t>
    </dgm:pt>
    <dgm:pt modelId="{37683DC0-14C0-4EAC-B479-0811E33AE724}" type="parTrans" cxnId="{5AA14D09-8986-4657-A63C-F19D551F8357}">
      <dgm:prSet/>
      <dgm:spPr/>
      <dgm:t>
        <a:bodyPr/>
        <a:lstStyle/>
        <a:p>
          <a:endParaRPr lang="en-US"/>
        </a:p>
      </dgm:t>
    </dgm:pt>
    <dgm:pt modelId="{1D205A8D-0262-4589-888F-535037F1D0E5}" type="sibTrans" cxnId="{5AA14D09-8986-4657-A63C-F19D551F8357}">
      <dgm:prSet/>
      <dgm:spPr/>
      <dgm:t>
        <a:bodyPr/>
        <a:lstStyle/>
        <a:p>
          <a:endParaRPr lang="en-US"/>
        </a:p>
      </dgm:t>
    </dgm:pt>
    <dgm:pt modelId="{68FC1F70-C135-41EA-ABFA-AC54029394D1}">
      <dgm:prSet/>
      <dgm:spPr/>
      <dgm:t>
        <a:bodyPr/>
        <a:lstStyle/>
        <a:p>
          <a:r>
            <a:rPr lang="en-US" baseline="0"/>
            <a:t>Maintain set of the same pods as unique instances at all times</a:t>
          </a:r>
          <a:endParaRPr lang="en-US"/>
        </a:p>
      </dgm:t>
    </dgm:pt>
    <dgm:pt modelId="{3D7A6BEE-3BA7-4FD6-8E1B-FD97592F51C4}" type="parTrans" cxnId="{5A0A45CA-57C8-4AD9-8A65-5925854EBE99}">
      <dgm:prSet/>
      <dgm:spPr/>
      <dgm:t>
        <a:bodyPr/>
        <a:lstStyle/>
        <a:p>
          <a:endParaRPr lang="en-US"/>
        </a:p>
      </dgm:t>
    </dgm:pt>
    <dgm:pt modelId="{CDFCE014-446E-4111-81C7-E3FC1F1AA8BC}" type="sibTrans" cxnId="{5A0A45CA-57C8-4AD9-8A65-5925854EBE99}">
      <dgm:prSet/>
      <dgm:spPr/>
      <dgm:t>
        <a:bodyPr/>
        <a:lstStyle/>
        <a:p>
          <a:endParaRPr lang="en-US"/>
        </a:p>
      </dgm:t>
    </dgm:pt>
    <dgm:pt modelId="{C913C86D-E9E9-4521-9831-E642F82EF58A}">
      <dgm:prSet/>
      <dgm:spPr/>
      <dgm:t>
        <a:bodyPr/>
        <a:lstStyle/>
        <a:p>
          <a:r>
            <a:rPr lang="en-US" b="0" i="0" baseline="0"/>
            <a:t>DaemonSet</a:t>
          </a:r>
          <a:endParaRPr lang="en-US"/>
        </a:p>
      </dgm:t>
    </dgm:pt>
    <dgm:pt modelId="{8F0C9907-3FA1-4C7F-8C80-6F8D1B2D3063}" type="parTrans" cxnId="{33A5EC60-7FD3-43FC-878D-E81634AAEB6A}">
      <dgm:prSet/>
      <dgm:spPr/>
      <dgm:t>
        <a:bodyPr/>
        <a:lstStyle/>
        <a:p>
          <a:endParaRPr lang="en-US"/>
        </a:p>
      </dgm:t>
    </dgm:pt>
    <dgm:pt modelId="{F144BDF8-7E1E-4E27-A250-D9DA024E903D}" type="sibTrans" cxnId="{33A5EC60-7FD3-43FC-878D-E81634AAEB6A}">
      <dgm:prSet/>
      <dgm:spPr/>
      <dgm:t>
        <a:bodyPr/>
        <a:lstStyle/>
        <a:p>
          <a:endParaRPr lang="en-US"/>
        </a:p>
      </dgm:t>
    </dgm:pt>
    <dgm:pt modelId="{050B8E24-750B-45A2-B67C-BCF4FC283F9F}">
      <dgm:prSet/>
      <dgm:spPr/>
      <dgm:t>
        <a:bodyPr/>
        <a:lstStyle/>
        <a:p>
          <a:r>
            <a:rPr lang="en-US" baseline="0"/>
            <a:t>Deploy a specific pod on each node</a:t>
          </a:r>
          <a:endParaRPr lang="en-US"/>
        </a:p>
      </dgm:t>
    </dgm:pt>
    <dgm:pt modelId="{ACDE8077-01D4-44A3-89B5-72DDC1D75EEA}" type="parTrans" cxnId="{AEB43F1E-60E1-494B-B0D1-E965B172322D}">
      <dgm:prSet/>
      <dgm:spPr/>
      <dgm:t>
        <a:bodyPr/>
        <a:lstStyle/>
        <a:p>
          <a:endParaRPr lang="en-US"/>
        </a:p>
      </dgm:t>
    </dgm:pt>
    <dgm:pt modelId="{2C4F929F-D6A2-4D92-8DAA-BE591A19BA68}" type="sibTrans" cxnId="{AEB43F1E-60E1-494B-B0D1-E965B172322D}">
      <dgm:prSet/>
      <dgm:spPr/>
      <dgm:t>
        <a:bodyPr/>
        <a:lstStyle/>
        <a:p>
          <a:endParaRPr lang="en-US"/>
        </a:p>
      </dgm:t>
    </dgm:pt>
    <dgm:pt modelId="{A3550E21-B1E9-4730-8F9F-652F65EFA247}">
      <dgm:prSet/>
      <dgm:spPr/>
      <dgm:t>
        <a:bodyPr/>
        <a:lstStyle/>
        <a:p>
          <a:r>
            <a:rPr lang="en-US" b="0" i="0" baseline="0"/>
            <a:t>Deployment</a:t>
          </a:r>
          <a:endParaRPr lang="en-US"/>
        </a:p>
      </dgm:t>
    </dgm:pt>
    <dgm:pt modelId="{0C65EB5E-6BC3-48C4-A8F3-F6436B02C88D}" type="parTrans" cxnId="{D774E5FC-6B85-4C53-8100-636B9029A4A8}">
      <dgm:prSet/>
      <dgm:spPr/>
      <dgm:t>
        <a:bodyPr/>
        <a:lstStyle/>
        <a:p>
          <a:endParaRPr lang="en-US"/>
        </a:p>
      </dgm:t>
    </dgm:pt>
    <dgm:pt modelId="{CC7006E0-CEC1-4E9E-B4EA-02D8BA9B19B2}" type="sibTrans" cxnId="{D774E5FC-6B85-4C53-8100-636B9029A4A8}">
      <dgm:prSet/>
      <dgm:spPr/>
      <dgm:t>
        <a:bodyPr/>
        <a:lstStyle/>
        <a:p>
          <a:endParaRPr lang="en-US"/>
        </a:p>
      </dgm:t>
    </dgm:pt>
    <dgm:pt modelId="{664A1D60-1535-4490-AE9D-AEAAD8B9E924}">
      <dgm:prSet/>
      <dgm:spPr/>
      <dgm:t>
        <a:bodyPr/>
        <a:lstStyle/>
        <a:p>
          <a:r>
            <a:rPr lang="en-US" baseline="0"/>
            <a:t>Declare state for pods including replicaset, update, rollback</a:t>
          </a:r>
          <a:endParaRPr lang="en-US"/>
        </a:p>
      </dgm:t>
    </dgm:pt>
    <dgm:pt modelId="{B3FE52FD-1883-4866-8FC7-FC22EFCEB3D7}" type="parTrans" cxnId="{F9251205-AF2E-4F21-9DC6-11FD6073CBB9}">
      <dgm:prSet/>
      <dgm:spPr/>
      <dgm:t>
        <a:bodyPr/>
        <a:lstStyle/>
        <a:p>
          <a:endParaRPr lang="en-US"/>
        </a:p>
      </dgm:t>
    </dgm:pt>
    <dgm:pt modelId="{2BA167EA-7A42-4372-959A-422F80492770}" type="sibTrans" cxnId="{F9251205-AF2E-4F21-9DC6-11FD6073CBB9}">
      <dgm:prSet/>
      <dgm:spPr/>
      <dgm:t>
        <a:bodyPr/>
        <a:lstStyle/>
        <a:p>
          <a:endParaRPr lang="en-US"/>
        </a:p>
      </dgm:t>
    </dgm:pt>
    <dgm:pt modelId="{D0F4DA81-9055-4A12-956E-925B707A4FFD}" type="pres">
      <dgm:prSet presAssocID="{3A576999-936F-482A-AE06-E0C0867C843D}" presName="diagram" presStyleCnt="0">
        <dgm:presLayoutVars>
          <dgm:dir/>
          <dgm:resizeHandles val="exact"/>
        </dgm:presLayoutVars>
      </dgm:prSet>
      <dgm:spPr/>
    </dgm:pt>
    <dgm:pt modelId="{4C06BFA6-B198-482E-95ED-9D35E4414EC5}" type="pres">
      <dgm:prSet presAssocID="{D09575B8-305A-46C4-8E1C-5953425B2948}" presName="node" presStyleLbl="node1" presStyleIdx="0" presStyleCnt="4">
        <dgm:presLayoutVars>
          <dgm:bulletEnabled val="1"/>
        </dgm:presLayoutVars>
      </dgm:prSet>
      <dgm:spPr/>
    </dgm:pt>
    <dgm:pt modelId="{0437E719-02CF-42EB-8215-384F33563197}" type="pres">
      <dgm:prSet presAssocID="{5DE88674-1DC9-4121-A69E-0D7F6794481B}" presName="sibTrans" presStyleCnt="0"/>
      <dgm:spPr/>
    </dgm:pt>
    <dgm:pt modelId="{1B7DB202-F78D-4B96-B211-C6A79FAC63D5}" type="pres">
      <dgm:prSet presAssocID="{BF5CF6A4-2246-4CD3-B9C9-B9492DDB24AE}" presName="node" presStyleLbl="node1" presStyleIdx="1" presStyleCnt="4">
        <dgm:presLayoutVars>
          <dgm:bulletEnabled val="1"/>
        </dgm:presLayoutVars>
      </dgm:prSet>
      <dgm:spPr/>
    </dgm:pt>
    <dgm:pt modelId="{E0553E79-545C-4A89-8E36-2FCDF5ABE04B}" type="pres">
      <dgm:prSet presAssocID="{1D205A8D-0262-4589-888F-535037F1D0E5}" presName="sibTrans" presStyleCnt="0"/>
      <dgm:spPr/>
    </dgm:pt>
    <dgm:pt modelId="{679A642F-EF5C-403C-A7E9-F82CFF2D6828}" type="pres">
      <dgm:prSet presAssocID="{C913C86D-E9E9-4521-9831-E642F82EF58A}" presName="node" presStyleLbl="node1" presStyleIdx="2" presStyleCnt="4">
        <dgm:presLayoutVars>
          <dgm:bulletEnabled val="1"/>
        </dgm:presLayoutVars>
      </dgm:prSet>
      <dgm:spPr/>
    </dgm:pt>
    <dgm:pt modelId="{37A21186-E674-462A-A87B-9C4BC5C305C6}" type="pres">
      <dgm:prSet presAssocID="{F144BDF8-7E1E-4E27-A250-D9DA024E903D}" presName="sibTrans" presStyleCnt="0"/>
      <dgm:spPr/>
    </dgm:pt>
    <dgm:pt modelId="{497F3AC3-D299-4F5F-B27A-3BC129C0E609}" type="pres">
      <dgm:prSet presAssocID="{A3550E21-B1E9-4730-8F9F-652F65EFA247}" presName="node" presStyleLbl="node1" presStyleIdx="3" presStyleCnt="4">
        <dgm:presLayoutVars>
          <dgm:bulletEnabled val="1"/>
        </dgm:presLayoutVars>
      </dgm:prSet>
      <dgm:spPr/>
    </dgm:pt>
  </dgm:ptLst>
  <dgm:cxnLst>
    <dgm:cxn modelId="{F3332903-4C80-4AF0-80D8-890F374F4FE6}" srcId="{D09575B8-305A-46C4-8E1C-5953425B2948}" destId="{AFAFDE21-AE72-4CC4-B83A-3F6991A84788}" srcOrd="0" destOrd="0" parTransId="{4F029523-89B2-4157-91C7-E22D7D3B33DA}" sibTransId="{10033A07-3E4F-48F6-B341-A17799CAED53}"/>
    <dgm:cxn modelId="{F9251205-AF2E-4F21-9DC6-11FD6073CBB9}" srcId="{A3550E21-B1E9-4730-8F9F-652F65EFA247}" destId="{664A1D60-1535-4490-AE9D-AEAAD8B9E924}" srcOrd="0" destOrd="0" parTransId="{B3FE52FD-1883-4866-8FC7-FC22EFCEB3D7}" sibTransId="{2BA167EA-7A42-4372-959A-422F80492770}"/>
    <dgm:cxn modelId="{5AA14D09-8986-4657-A63C-F19D551F8357}" srcId="{3A576999-936F-482A-AE06-E0C0867C843D}" destId="{BF5CF6A4-2246-4CD3-B9C9-B9492DDB24AE}" srcOrd="1" destOrd="0" parTransId="{37683DC0-14C0-4EAC-B479-0811E33AE724}" sibTransId="{1D205A8D-0262-4589-888F-535037F1D0E5}"/>
    <dgm:cxn modelId="{AD4CA117-D5E8-4580-8FF2-2145166875F2}" type="presOf" srcId="{D09575B8-305A-46C4-8E1C-5953425B2948}" destId="{4C06BFA6-B198-482E-95ED-9D35E4414EC5}" srcOrd="0" destOrd="0" presId="urn:microsoft.com/office/officeart/2005/8/layout/default"/>
    <dgm:cxn modelId="{AEB43F1E-60E1-494B-B0D1-E965B172322D}" srcId="{C913C86D-E9E9-4521-9831-E642F82EF58A}" destId="{050B8E24-750B-45A2-B67C-BCF4FC283F9F}" srcOrd="0" destOrd="0" parTransId="{ACDE8077-01D4-44A3-89B5-72DDC1D75EEA}" sibTransId="{2C4F929F-D6A2-4D92-8DAA-BE591A19BA68}"/>
    <dgm:cxn modelId="{33A5EC60-7FD3-43FC-878D-E81634AAEB6A}" srcId="{3A576999-936F-482A-AE06-E0C0867C843D}" destId="{C913C86D-E9E9-4521-9831-E642F82EF58A}" srcOrd="2" destOrd="0" parTransId="{8F0C9907-3FA1-4C7F-8C80-6F8D1B2D3063}" sibTransId="{F144BDF8-7E1E-4E27-A250-D9DA024E903D}"/>
    <dgm:cxn modelId="{B810F945-552F-41D7-870B-1472E8E124E6}" type="presOf" srcId="{C913C86D-E9E9-4521-9831-E642F82EF58A}" destId="{679A642F-EF5C-403C-A7E9-F82CFF2D6828}" srcOrd="0" destOrd="0" presId="urn:microsoft.com/office/officeart/2005/8/layout/default"/>
    <dgm:cxn modelId="{60BDC347-E60A-44D5-B879-55B968DBEDF0}" type="presOf" srcId="{664A1D60-1535-4490-AE9D-AEAAD8B9E924}" destId="{497F3AC3-D299-4F5F-B27A-3BC129C0E609}" srcOrd="0" destOrd="1" presId="urn:microsoft.com/office/officeart/2005/8/layout/default"/>
    <dgm:cxn modelId="{19007456-4B9C-49EB-8100-5E6850BF1F26}" type="presOf" srcId="{A3550E21-B1E9-4730-8F9F-652F65EFA247}" destId="{497F3AC3-D299-4F5F-B27A-3BC129C0E609}" srcOrd="0" destOrd="0" presId="urn:microsoft.com/office/officeart/2005/8/layout/default"/>
    <dgm:cxn modelId="{499B3098-0C15-48A8-88EC-FEF5730FBEA6}" srcId="{3A576999-936F-482A-AE06-E0C0867C843D}" destId="{D09575B8-305A-46C4-8E1C-5953425B2948}" srcOrd="0" destOrd="0" parTransId="{EE039CC7-9A45-435E-9020-F431AAE63CE6}" sibTransId="{5DE88674-1DC9-4121-A69E-0D7F6794481B}"/>
    <dgm:cxn modelId="{4BCC5CA0-17DD-48DB-91C5-5AC5F51644F8}" type="presOf" srcId="{BF5CF6A4-2246-4CD3-B9C9-B9492DDB24AE}" destId="{1B7DB202-F78D-4B96-B211-C6A79FAC63D5}" srcOrd="0" destOrd="0" presId="urn:microsoft.com/office/officeart/2005/8/layout/default"/>
    <dgm:cxn modelId="{13AE01A9-710A-4C01-8005-ADB85E78C0CF}" type="presOf" srcId="{050B8E24-750B-45A2-B67C-BCF4FC283F9F}" destId="{679A642F-EF5C-403C-A7E9-F82CFF2D6828}" srcOrd="0" destOrd="1" presId="urn:microsoft.com/office/officeart/2005/8/layout/default"/>
    <dgm:cxn modelId="{997A5BAB-0251-423A-95EF-77BE83EED1B1}" type="presOf" srcId="{3A576999-936F-482A-AE06-E0C0867C843D}" destId="{D0F4DA81-9055-4A12-956E-925B707A4FFD}" srcOrd="0" destOrd="0" presId="urn:microsoft.com/office/officeart/2005/8/layout/default"/>
    <dgm:cxn modelId="{FB9A6EB9-A1CC-4933-92F1-5A84C381D179}" type="presOf" srcId="{AFAFDE21-AE72-4CC4-B83A-3F6991A84788}" destId="{4C06BFA6-B198-482E-95ED-9D35E4414EC5}" srcOrd="0" destOrd="1" presId="urn:microsoft.com/office/officeart/2005/8/layout/default"/>
    <dgm:cxn modelId="{5A0A45CA-57C8-4AD9-8A65-5925854EBE99}" srcId="{BF5CF6A4-2246-4CD3-B9C9-B9492DDB24AE}" destId="{68FC1F70-C135-41EA-ABFA-AC54029394D1}" srcOrd="0" destOrd="0" parTransId="{3D7A6BEE-3BA7-4FD6-8E1B-FD97592F51C4}" sibTransId="{CDFCE014-446E-4111-81C7-E3FC1F1AA8BC}"/>
    <dgm:cxn modelId="{26F7E6F8-4321-44BA-8FCE-080115E9AFC4}" type="presOf" srcId="{68FC1F70-C135-41EA-ABFA-AC54029394D1}" destId="{1B7DB202-F78D-4B96-B211-C6A79FAC63D5}" srcOrd="0" destOrd="1" presId="urn:microsoft.com/office/officeart/2005/8/layout/default"/>
    <dgm:cxn modelId="{D774E5FC-6B85-4C53-8100-636B9029A4A8}" srcId="{3A576999-936F-482A-AE06-E0C0867C843D}" destId="{A3550E21-B1E9-4730-8F9F-652F65EFA247}" srcOrd="3" destOrd="0" parTransId="{0C65EB5E-6BC3-48C4-A8F3-F6436B02C88D}" sibTransId="{CC7006E0-CEC1-4E9E-B4EA-02D8BA9B19B2}"/>
    <dgm:cxn modelId="{6555C7FE-DE90-48FA-ACF5-26386A1B011E}" type="presParOf" srcId="{D0F4DA81-9055-4A12-956E-925B707A4FFD}" destId="{4C06BFA6-B198-482E-95ED-9D35E4414EC5}" srcOrd="0" destOrd="0" presId="urn:microsoft.com/office/officeart/2005/8/layout/default"/>
    <dgm:cxn modelId="{C03D348F-4471-4E32-B116-A89CEAF69499}" type="presParOf" srcId="{D0F4DA81-9055-4A12-956E-925B707A4FFD}" destId="{0437E719-02CF-42EB-8215-384F33563197}" srcOrd="1" destOrd="0" presId="urn:microsoft.com/office/officeart/2005/8/layout/default"/>
    <dgm:cxn modelId="{49BBF1CA-5DCF-4BC6-B249-E322BCD2F1A8}" type="presParOf" srcId="{D0F4DA81-9055-4A12-956E-925B707A4FFD}" destId="{1B7DB202-F78D-4B96-B211-C6A79FAC63D5}" srcOrd="2" destOrd="0" presId="urn:microsoft.com/office/officeart/2005/8/layout/default"/>
    <dgm:cxn modelId="{4CD63AC0-780A-48F3-896C-FD6F5C0291B6}" type="presParOf" srcId="{D0F4DA81-9055-4A12-956E-925B707A4FFD}" destId="{E0553E79-545C-4A89-8E36-2FCDF5ABE04B}" srcOrd="3" destOrd="0" presId="urn:microsoft.com/office/officeart/2005/8/layout/default"/>
    <dgm:cxn modelId="{5545A903-B936-474A-860B-4478A228920C}" type="presParOf" srcId="{D0F4DA81-9055-4A12-956E-925B707A4FFD}" destId="{679A642F-EF5C-403C-A7E9-F82CFF2D6828}" srcOrd="4" destOrd="0" presId="urn:microsoft.com/office/officeart/2005/8/layout/default"/>
    <dgm:cxn modelId="{404FE41D-61A0-4B04-B4E0-02844923DC9D}" type="presParOf" srcId="{D0F4DA81-9055-4A12-956E-925B707A4FFD}" destId="{37A21186-E674-462A-A87B-9C4BC5C305C6}" srcOrd="5" destOrd="0" presId="urn:microsoft.com/office/officeart/2005/8/layout/default"/>
    <dgm:cxn modelId="{E518AEA1-7B37-42E5-A320-FD278D16E1F3}" type="presParOf" srcId="{D0F4DA81-9055-4A12-956E-925B707A4FFD}" destId="{497F3AC3-D299-4F5F-B27A-3BC129C0E609}" srcOrd="6" destOrd="0" presId="urn:microsoft.com/office/officeart/2005/8/layout/defaul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05DF8BC2-3F94-433A-A379-3D3DE32552A8}" type="doc">
      <dgm:prSet loTypeId="urn:microsoft.com/office/officeart/2005/8/layout/bProcess3" loCatId="process" qsTypeId="urn:microsoft.com/office/officeart/2005/8/quickstyle/simple1" qsCatId="simple" csTypeId="urn:microsoft.com/office/officeart/2005/8/colors/accent2_2" csCatId="accent2"/>
      <dgm:spPr/>
      <dgm:t>
        <a:bodyPr/>
        <a:lstStyle/>
        <a:p>
          <a:endParaRPr lang="en-US"/>
        </a:p>
      </dgm:t>
    </dgm:pt>
    <dgm:pt modelId="{5C54166A-1177-4F2D-B0A8-C2B070C9DC9C}">
      <dgm:prSet/>
      <dgm:spPr/>
      <dgm:t>
        <a:bodyPr/>
        <a:lstStyle/>
        <a:p>
          <a:r>
            <a:rPr lang="en-US" baseline="0" dirty="0"/>
            <a:t>Setup and configure Polybase</a:t>
          </a:r>
          <a:endParaRPr lang="en-US" dirty="0"/>
        </a:p>
      </dgm:t>
    </dgm:pt>
    <dgm:pt modelId="{83DAF744-C8B0-4D65-A11F-992DB1BADBAC}" type="parTrans" cxnId="{E8B9D193-C56D-4756-B90D-5549C49F4D82}">
      <dgm:prSet/>
      <dgm:spPr/>
      <dgm:t>
        <a:bodyPr/>
        <a:lstStyle/>
        <a:p>
          <a:endParaRPr lang="en-US"/>
        </a:p>
      </dgm:t>
    </dgm:pt>
    <dgm:pt modelId="{F9192A5D-E675-408F-8A77-0A664D043FBD}" type="sibTrans" cxnId="{E8B9D193-C56D-4756-B90D-5549C49F4D82}">
      <dgm:prSet/>
      <dgm:spPr/>
      <dgm:t>
        <a:bodyPr/>
        <a:lstStyle/>
        <a:p>
          <a:endParaRPr lang="en-US" dirty="0"/>
        </a:p>
      </dgm:t>
    </dgm:pt>
    <dgm:pt modelId="{2D2F25F6-118A-449D-8EFB-1F3B8930F82D}">
      <dgm:prSet/>
      <dgm:spPr/>
      <dgm:t>
        <a:bodyPr/>
        <a:lstStyle/>
        <a:p>
          <a:r>
            <a:rPr lang="en-US" baseline="0" dirty="0"/>
            <a:t>Setup authentication</a:t>
          </a:r>
          <a:endParaRPr lang="en-US" dirty="0"/>
        </a:p>
      </dgm:t>
    </dgm:pt>
    <dgm:pt modelId="{33E30409-D3C4-418D-9527-826B2200ED94}" type="parTrans" cxnId="{C639D567-9910-4E3E-A995-099AFA55A67F}">
      <dgm:prSet/>
      <dgm:spPr/>
      <dgm:t>
        <a:bodyPr/>
        <a:lstStyle/>
        <a:p>
          <a:endParaRPr lang="en-US"/>
        </a:p>
      </dgm:t>
    </dgm:pt>
    <dgm:pt modelId="{AA356296-A403-49CA-A778-E5B77DE1483F}" type="sibTrans" cxnId="{C639D567-9910-4E3E-A995-099AFA55A67F}">
      <dgm:prSet/>
      <dgm:spPr/>
      <dgm:t>
        <a:bodyPr/>
        <a:lstStyle/>
        <a:p>
          <a:endParaRPr lang="en-US" dirty="0"/>
        </a:p>
      </dgm:t>
    </dgm:pt>
    <dgm:pt modelId="{D693416C-629E-4200-91C8-2D38FCD6A7D5}">
      <dgm:prSet/>
      <dgm:spPr/>
      <dgm:t>
        <a:bodyPr/>
        <a:lstStyle/>
        <a:p>
          <a:r>
            <a:rPr lang="en-US" baseline="0" dirty="0"/>
            <a:t>Create EXTERNAL DATA SOURCE</a:t>
          </a:r>
          <a:endParaRPr lang="en-US" dirty="0"/>
        </a:p>
      </dgm:t>
    </dgm:pt>
    <dgm:pt modelId="{612F1EF0-B96E-4BCE-B647-FB80B47C220E}" type="parTrans" cxnId="{BD08E6BD-72BD-419A-AFC2-592D58F871D0}">
      <dgm:prSet/>
      <dgm:spPr/>
      <dgm:t>
        <a:bodyPr/>
        <a:lstStyle/>
        <a:p>
          <a:endParaRPr lang="en-US"/>
        </a:p>
      </dgm:t>
    </dgm:pt>
    <dgm:pt modelId="{810605A6-005C-4B04-A803-47451BB1472A}" type="sibTrans" cxnId="{BD08E6BD-72BD-419A-AFC2-592D58F871D0}">
      <dgm:prSet/>
      <dgm:spPr/>
      <dgm:t>
        <a:bodyPr/>
        <a:lstStyle/>
        <a:p>
          <a:endParaRPr lang="en-US" dirty="0"/>
        </a:p>
      </dgm:t>
    </dgm:pt>
    <dgm:pt modelId="{36636B38-E025-48B8-AB6A-A92A39052A4B}">
      <dgm:prSet/>
      <dgm:spPr/>
      <dgm:t>
        <a:bodyPr/>
        <a:lstStyle/>
        <a:p>
          <a:r>
            <a:rPr lang="en-US" baseline="0" dirty="0"/>
            <a:t>Create EXTERNAL FILE FORMAT</a:t>
          </a:r>
          <a:endParaRPr lang="en-US" dirty="0"/>
        </a:p>
      </dgm:t>
    </dgm:pt>
    <dgm:pt modelId="{6BE69415-11EC-4F24-8841-C2B9B5E10750}" type="parTrans" cxnId="{69FFD58F-E649-4AE5-BD49-F1C9FDBD2967}">
      <dgm:prSet/>
      <dgm:spPr/>
      <dgm:t>
        <a:bodyPr/>
        <a:lstStyle/>
        <a:p>
          <a:endParaRPr lang="en-US"/>
        </a:p>
      </dgm:t>
    </dgm:pt>
    <dgm:pt modelId="{044FDE0C-9A1B-4117-9256-90F2836E7EE6}" type="sibTrans" cxnId="{69FFD58F-E649-4AE5-BD49-F1C9FDBD2967}">
      <dgm:prSet/>
      <dgm:spPr/>
      <dgm:t>
        <a:bodyPr/>
        <a:lstStyle/>
        <a:p>
          <a:endParaRPr lang="en-US" dirty="0"/>
        </a:p>
      </dgm:t>
    </dgm:pt>
    <dgm:pt modelId="{48E55D63-D57F-4E16-B56B-97C0BFC6798A}">
      <dgm:prSet/>
      <dgm:spPr/>
      <dgm:t>
        <a:bodyPr/>
        <a:lstStyle/>
        <a:p>
          <a:r>
            <a:rPr lang="en-US" baseline="0" dirty="0"/>
            <a:t>Create EXTERNAL TABLE</a:t>
          </a:r>
          <a:endParaRPr lang="en-US" dirty="0"/>
        </a:p>
      </dgm:t>
    </dgm:pt>
    <dgm:pt modelId="{0524453F-2209-475E-92F1-8BB294C5B507}" type="parTrans" cxnId="{CE27948F-C288-4EFD-8079-14605CA0A57F}">
      <dgm:prSet/>
      <dgm:spPr/>
      <dgm:t>
        <a:bodyPr/>
        <a:lstStyle/>
        <a:p>
          <a:endParaRPr lang="en-US"/>
        </a:p>
      </dgm:t>
    </dgm:pt>
    <dgm:pt modelId="{D54F60CA-424E-4D2B-BAC6-D32CA2A9EC40}" type="sibTrans" cxnId="{CE27948F-C288-4EFD-8079-14605CA0A57F}">
      <dgm:prSet/>
      <dgm:spPr/>
      <dgm:t>
        <a:bodyPr/>
        <a:lstStyle/>
        <a:p>
          <a:endParaRPr lang="en-US" dirty="0"/>
        </a:p>
      </dgm:t>
    </dgm:pt>
    <dgm:pt modelId="{30040F24-0572-43C7-8658-EB03A9497B09}">
      <dgm:prSet/>
      <dgm:spPr/>
      <dgm:t>
        <a:bodyPr/>
        <a:lstStyle/>
        <a:p>
          <a:r>
            <a:rPr lang="en-US" baseline="0" dirty="0"/>
            <a:t>Create statistics on key columns</a:t>
          </a:r>
          <a:endParaRPr lang="en-US" dirty="0"/>
        </a:p>
      </dgm:t>
    </dgm:pt>
    <dgm:pt modelId="{F338BCBA-078C-433F-9D55-B21AB1F591C0}" type="parTrans" cxnId="{70C2C1F7-2B0B-4E15-8575-95E4CE0F39B1}">
      <dgm:prSet/>
      <dgm:spPr/>
      <dgm:t>
        <a:bodyPr/>
        <a:lstStyle/>
        <a:p>
          <a:endParaRPr lang="en-US"/>
        </a:p>
      </dgm:t>
    </dgm:pt>
    <dgm:pt modelId="{B79FE3B2-41C6-45B8-B9F5-88D4A27D6EB4}" type="sibTrans" cxnId="{70C2C1F7-2B0B-4E15-8575-95E4CE0F39B1}">
      <dgm:prSet/>
      <dgm:spPr/>
      <dgm:t>
        <a:bodyPr/>
        <a:lstStyle/>
        <a:p>
          <a:endParaRPr lang="en-US" dirty="0"/>
        </a:p>
      </dgm:t>
    </dgm:pt>
    <dgm:pt modelId="{2B8DFFCF-537D-4D68-9BC5-0B11E176EA71}">
      <dgm:prSet/>
      <dgm:spPr/>
      <dgm:t>
        <a:bodyPr/>
        <a:lstStyle/>
        <a:p>
          <a:r>
            <a:rPr lang="en-US" baseline="0" dirty="0"/>
            <a:t>Query like any other table</a:t>
          </a:r>
          <a:endParaRPr lang="en-US" dirty="0"/>
        </a:p>
      </dgm:t>
    </dgm:pt>
    <dgm:pt modelId="{0A747032-A6F4-4AC7-AD73-AF7DA60E9B8C}" type="parTrans" cxnId="{50287F2D-7CD0-4AE9-8A7A-FC4A762207BA}">
      <dgm:prSet/>
      <dgm:spPr/>
      <dgm:t>
        <a:bodyPr/>
        <a:lstStyle/>
        <a:p>
          <a:endParaRPr lang="en-US"/>
        </a:p>
      </dgm:t>
    </dgm:pt>
    <dgm:pt modelId="{D9BCDEFD-1FA3-498E-88DD-974440CF9AFC}" type="sibTrans" cxnId="{50287F2D-7CD0-4AE9-8A7A-FC4A762207BA}">
      <dgm:prSet/>
      <dgm:spPr/>
      <dgm:t>
        <a:bodyPr/>
        <a:lstStyle/>
        <a:p>
          <a:endParaRPr lang="en-US"/>
        </a:p>
      </dgm:t>
    </dgm:pt>
    <dgm:pt modelId="{18C0E4AA-21B1-464B-857C-76E1C8FD19C1}" type="pres">
      <dgm:prSet presAssocID="{05DF8BC2-3F94-433A-A379-3D3DE32552A8}" presName="Name0" presStyleCnt="0">
        <dgm:presLayoutVars>
          <dgm:dir/>
          <dgm:resizeHandles val="exact"/>
        </dgm:presLayoutVars>
      </dgm:prSet>
      <dgm:spPr/>
    </dgm:pt>
    <dgm:pt modelId="{F299D03F-8311-4770-8F39-C4DBFA287B03}" type="pres">
      <dgm:prSet presAssocID="{5C54166A-1177-4F2D-B0A8-C2B070C9DC9C}" presName="node" presStyleLbl="node1" presStyleIdx="0" presStyleCnt="7">
        <dgm:presLayoutVars>
          <dgm:bulletEnabled val="1"/>
        </dgm:presLayoutVars>
      </dgm:prSet>
      <dgm:spPr/>
    </dgm:pt>
    <dgm:pt modelId="{3109C09A-376C-4A56-B4F4-705A9B2DB6FB}" type="pres">
      <dgm:prSet presAssocID="{F9192A5D-E675-408F-8A77-0A664D043FBD}" presName="sibTrans" presStyleLbl="sibTrans1D1" presStyleIdx="0" presStyleCnt="6"/>
      <dgm:spPr/>
    </dgm:pt>
    <dgm:pt modelId="{88FE95E5-EA9C-45FF-BFB1-608178887A78}" type="pres">
      <dgm:prSet presAssocID="{F9192A5D-E675-408F-8A77-0A664D043FBD}" presName="connectorText" presStyleLbl="sibTrans1D1" presStyleIdx="0" presStyleCnt="6"/>
      <dgm:spPr/>
    </dgm:pt>
    <dgm:pt modelId="{FCBF3BBE-C34B-495B-99B5-E44CA77B7671}" type="pres">
      <dgm:prSet presAssocID="{2D2F25F6-118A-449D-8EFB-1F3B8930F82D}" presName="node" presStyleLbl="node1" presStyleIdx="1" presStyleCnt="7">
        <dgm:presLayoutVars>
          <dgm:bulletEnabled val="1"/>
        </dgm:presLayoutVars>
      </dgm:prSet>
      <dgm:spPr/>
    </dgm:pt>
    <dgm:pt modelId="{C24CB61E-4F27-4D71-A5FD-79AC0D0AA8AB}" type="pres">
      <dgm:prSet presAssocID="{AA356296-A403-49CA-A778-E5B77DE1483F}" presName="sibTrans" presStyleLbl="sibTrans1D1" presStyleIdx="1" presStyleCnt="6"/>
      <dgm:spPr/>
    </dgm:pt>
    <dgm:pt modelId="{CFC5AC3E-36F9-4841-BC92-05548E4F5795}" type="pres">
      <dgm:prSet presAssocID="{AA356296-A403-49CA-A778-E5B77DE1483F}" presName="connectorText" presStyleLbl="sibTrans1D1" presStyleIdx="1" presStyleCnt="6"/>
      <dgm:spPr/>
    </dgm:pt>
    <dgm:pt modelId="{3118E054-62CB-4617-A3D8-79C4482C3638}" type="pres">
      <dgm:prSet presAssocID="{D693416C-629E-4200-91C8-2D38FCD6A7D5}" presName="node" presStyleLbl="node1" presStyleIdx="2" presStyleCnt="7">
        <dgm:presLayoutVars>
          <dgm:bulletEnabled val="1"/>
        </dgm:presLayoutVars>
      </dgm:prSet>
      <dgm:spPr/>
    </dgm:pt>
    <dgm:pt modelId="{9CCC0152-33B8-45A1-8A81-7C46AFBFA0A7}" type="pres">
      <dgm:prSet presAssocID="{810605A6-005C-4B04-A803-47451BB1472A}" presName="sibTrans" presStyleLbl="sibTrans1D1" presStyleIdx="2" presStyleCnt="6"/>
      <dgm:spPr/>
    </dgm:pt>
    <dgm:pt modelId="{863A338A-CB90-4006-9B87-561C4DD9F7B0}" type="pres">
      <dgm:prSet presAssocID="{810605A6-005C-4B04-A803-47451BB1472A}" presName="connectorText" presStyleLbl="sibTrans1D1" presStyleIdx="2" presStyleCnt="6"/>
      <dgm:spPr/>
    </dgm:pt>
    <dgm:pt modelId="{8F229C17-3C70-4307-9873-AEA81A9F1500}" type="pres">
      <dgm:prSet presAssocID="{36636B38-E025-48B8-AB6A-A92A39052A4B}" presName="node" presStyleLbl="node1" presStyleIdx="3" presStyleCnt="7">
        <dgm:presLayoutVars>
          <dgm:bulletEnabled val="1"/>
        </dgm:presLayoutVars>
      </dgm:prSet>
      <dgm:spPr/>
    </dgm:pt>
    <dgm:pt modelId="{A6DD3EAD-E1B5-4E93-B22D-E48A60EC8F19}" type="pres">
      <dgm:prSet presAssocID="{044FDE0C-9A1B-4117-9256-90F2836E7EE6}" presName="sibTrans" presStyleLbl="sibTrans1D1" presStyleIdx="3" presStyleCnt="6"/>
      <dgm:spPr/>
    </dgm:pt>
    <dgm:pt modelId="{0837A5C7-6F46-41B1-BC8E-887C6C20A9B9}" type="pres">
      <dgm:prSet presAssocID="{044FDE0C-9A1B-4117-9256-90F2836E7EE6}" presName="connectorText" presStyleLbl="sibTrans1D1" presStyleIdx="3" presStyleCnt="6"/>
      <dgm:spPr/>
    </dgm:pt>
    <dgm:pt modelId="{0CD186EF-A150-496D-B773-8135098E3807}" type="pres">
      <dgm:prSet presAssocID="{48E55D63-D57F-4E16-B56B-97C0BFC6798A}" presName="node" presStyleLbl="node1" presStyleIdx="4" presStyleCnt="7">
        <dgm:presLayoutVars>
          <dgm:bulletEnabled val="1"/>
        </dgm:presLayoutVars>
      </dgm:prSet>
      <dgm:spPr/>
    </dgm:pt>
    <dgm:pt modelId="{266B5152-8596-4B80-B274-7F7B4930DEE1}" type="pres">
      <dgm:prSet presAssocID="{D54F60CA-424E-4D2B-BAC6-D32CA2A9EC40}" presName="sibTrans" presStyleLbl="sibTrans1D1" presStyleIdx="4" presStyleCnt="6"/>
      <dgm:spPr/>
    </dgm:pt>
    <dgm:pt modelId="{9438BD4A-858E-40EF-82D5-8E4642610EA9}" type="pres">
      <dgm:prSet presAssocID="{D54F60CA-424E-4D2B-BAC6-D32CA2A9EC40}" presName="connectorText" presStyleLbl="sibTrans1D1" presStyleIdx="4" presStyleCnt="6"/>
      <dgm:spPr/>
    </dgm:pt>
    <dgm:pt modelId="{6F038419-74D1-42CA-A330-8E41F3C4F2CB}" type="pres">
      <dgm:prSet presAssocID="{30040F24-0572-43C7-8658-EB03A9497B09}" presName="node" presStyleLbl="node1" presStyleIdx="5" presStyleCnt="7">
        <dgm:presLayoutVars>
          <dgm:bulletEnabled val="1"/>
        </dgm:presLayoutVars>
      </dgm:prSet>
      <dgm:spPr/>
    </dgm:pt>
    <dgm:pt modelId="{53343EFD-D094-452A-8BD4-21872207BDBC}" type="pres">
      <dgm:prSet presAssocID="{B79FE3B2-41C6-45B8-B9F5-88D4A27D6EB4}" presName="sibTrans" presStyleLbl="sibTrans1D1" presStyleIdx="5" presStyleCnt="6"/>
      <dgm:spPr/>
    </dgm:pt>
    <dgm:pt modelId="{D7A9D74D-D213-4DC3-A183-1EE5D83E7650}" type="pres">
      <dgm:prSet presAssocID="{B79FE3B2-41C6-45B8-B9F5-88D4A27D6EB4}" presName="connectorText" presStyleLbl="sibTrans1D1" presStyleIdx="5" presStyleCnt="6"/>
      <dgm:spPr/>
    </dgm:pt>
    <dgm:pt modelId="{8C8CB775-410A-46DA-B018-59BEFFF3083C}" type="pres">
      <dgm:prSet presAssocID="{2B8DFFCF-537D-4D68-9BC5-0B11E176EA71}" presName="node" presStyleLbl="node1" presStyleIdx="6" presStyleCnt="7">
        <dgm:presLayoutVars>
          <dgm:bulletEnabled val="1"/>
        </dgm:presLayoutVars>
      </dgm:prSet>
      <dgm:spPr/>
    </dgm:pt>
  </dgm:ptLst>
  <dgm:cxnLst>
    <dgm:cxn modelId="{58154B06-4070-4F3B-B0DD-356AF419C8F0}" type="presOf" srcId="{30040F24-0572-43C7-8658-EB03A9497B09}" destId="{6F038419-74D1-42CA-A330-8E41F3C4F2CB}" srcOrd="0" destOrd="0" presId="urn:microsoft.com/office/officeart/2005/8/layout/bProcess3"/>
    <dgm:cxn modelId="{A8EE5415-F5C2-481F-A4A1-90274AB0FC15}" type="presOf" srcId="{810605A6-005C-4B04-A803-47451BB1472A}" destId="{9CCC0152-33B8-45A1-8A81-7C46AFBFA0A7}" srcOrd="0" destOrd="0" presId="urn:microsoft.com/office/officeart/2005/8/layout/bProcess3"/>
    <dgm:cxn modelId="{E8834919-99C9-4E7A-A655-48948A77D6A0}" type="presOf" srcId="{AA356296-A403-49CA-A778-E5B77DE1483F}" destId="{C24CB61E-4F27-4D71-A5FD-79AC0D0AA8AB}" srcOrd="0" destOrd="0" presId="urn:microsoft.com/office/officeart/2005/8/layout/bProcess3"/>
    <dgm:cxn modelId="{50287F2D-7CD0-4AE9-8A7A-FC4A762207BA}" srcId="{05DF8BC2-3F94-433A-A379-3D3DE32552A8}" destId="{2B8DFFCF-537D-4D68-9BC5-0B11E176EA71}" srcOrd="6" destOrd="0" parTransId="{0A747032-A6F4-4AC7-AD73-AF7DA60E9B8C}" sibTransId="{D9BCDEFD-1FA3-498E-88DD-974440CF9AFC}"/>
    <dgm:cxn modelId="{D91CAC39-64B4-499E-958E-39777F84ED39}" type="presOf" srcId="{48E55D63-D57F-4E16-B56B-97C0BFC6798A}" destId="{0CD186EF-A150-496D-B773-8135098E3807}" srcOrd="0" destOrd="0" presId="urn:microsoft.com/office/officeart/2005/8/layout/bProcess3"/>
    <dgm:cxn modelId="{40F8D73B-CFB6-4233-B753-A6EC132D3919}" type="presOf" srcId="{36636B38-E025-48B8-AB6A-A92A39052A4B}" destId="{8F229C17-3C70-4307-9873-AEA81A9F1500}" srcOrd="0" destOrd="0" presId="urn:microsoft.com/office/officeart/2005/8/layout/bProcess3"/>
    <dgm:cxn modelId="{65827B40-01AA-4DEC-9576-81A425A451A8}" type="presOf" srcId="{D54F60CA-424E-4D2B-BAC6-D32CA2A9EC40}" destId="{9438BD4A-858E-40EF-82D5-8E4642610EA9}" srcOrd="1" destOrd="0" presId="urn:microsoft.com/office/officeart/2005/8/layout/bProcess3"/>
    <dgm:cxn modelId="{E90AAA42-DB13-4918-A6C2-8D9B2A03C02E}" type="presOf" srcId="{B79FE3B2-41C6-45B8-B9F5-88D4A27D6EB4}" destId="{53343EFD-D094-452A-8BD4-21872207BDBC}" srcOrd="0" destOrd="0" presId="urn:microsoft.com/office/officeart/2005/8/layout/bProcess3"/>
    <dgm:cxn modelId="{C639D567-9910-4E3E-A995-099AFA55A67F}" srcId="{05DF8BC2-3F94-433A-A379-3D3DE32552A8}" destId="{2D2F25F6-118A-449D-8EFB-1F3B8930F82D}" srcOrd="1" destOrd="0" parTransId="{33E30409-D3C4-418D-9527-826B2200ED94}" sibTransId="{AA356296-A403-49CA-A778-E5B77DE1483F}"/>
    <dgm:cxn modelId="{B8F4EF6A-FDB3-44F8-A4F9-CD493879C232}" type="presOf" srcId="{044FDE0C-9A1B-4117-9256-90F2836E7EE6}" destId="{A6DD3EAD-E1B5-4E93-B22D-E48A60EC8F19}" srcOrd="0" destOrd="0" presId="urn:microsoft.com/office/officeart/2005/8/layout/bProcess3"/>
    <dgm:cxn modelId="{CE27948F-C288-4EFD-8079-14605CA0A57F}" srcId="{05DF8BC2-3F94-433A-A379-3D3DE32552A8}" destId="{48E55D63-D57F-4E16-B56B-97C0BFC6798A}" srcOrd="4" destOrd="0" parTransId="{0524453F-2209-475E-92F1-8BB294C5B507}" sibTransId="{D54F60CA-424E-4D2B-BAC6-D32CA2A9EC40}"/>
    <dgm:cxn modelId="{69FFD58F-E649-4AE5-BD49-F1C9FDBD2967}" srcId="{05DF8BC2-3F94-433A-A379-3D3DE32552A8}" destId="{36636B38-E025-48B8-AB6A-A92A39052A4B}" srcOrd="3" destOrd="0" parTransId="{6BE69415-11EC-4F24-8841-C2B9B5E10750}" sibTransId="{044FDE0C-9A1B-4117-9256-90F2836E7EE6}"/>
    <dgm:cxn modelId="{E8B9D193-C56D-4756-B90D-5549C49F4D82}" srcId="{05DF8BC2-3F94-433A-A379-3D3DE32552A8}" destId="{5C54166A-1177-4F2D-B0A8-C2B070C9DC9C}" srcOrd="0" destOrd="0" parTransId="{83DAF744-C8B0-4D65-A11F-992DB1BADBAC}" sibTransId="{F9192A5D-E675-408F-8A77-0A664D043FBD}"/>
    <dgm:cxn modelId="{87C982AA-B5B3-4D32-AB8F-64F998043B95}" type="presOf" srcId="{2B8DFFCF-537D-4D68-9BC5-0B11E176EA71}" destId="{8C8CB775-410A-46DA-B018-59BEFFF3083C}" srcOrd="0" destOrd="0" presId="urn:microsoft.com/office/officeart/2005/8/layout/bProcess3"/>
    <dgm:cxn modelId="{4CBFFFBA-A657-48A9-ABFF-037A159F63EC}" type="presOf" srcId="{D54F60CA-424E-4D2B-BAC6-D32CA2A9EC40}" destId="{266B5152-8596-4B80-B274-7F7B4930DEE1}" srcOrd="0" destOrd="0" presId="urn:microsoft.com/office/officeart/2005/8/layout/bProcess3"/>
    <dgm:cxn modelId="{4E8A06BD-C1B2-4159-8A9D-548BB93B2873}" type="presOf" srcId="{B79FE3B2-41C6-45B8-B9F5-88D4A27D6EB4}" destId="{D7A9D74D-D213-4DC3-A183-1EE5D83E7650}" srcOrd="1" destOrd="0" presId="urn:microsoft.com/office/officeart/2005/8/layout/bProcess3"/>
    <dgm:cxn modelId="{BD08E6BD-72BD-419A-AFC2-592D58F871D0}" srcId="{05DF8BC2-3F94-433A-A379-3D3DE32552A8}" destId="{D693416C-629E-4200-91C8-2D38FCD6A7D5}" srcOrd="2" destOrd="0" parTransId="{612F1EF0-B96E-4BCE-B647-FB80B47C220E}" sibTransId="{810605A6-005C-4B04-A803-47451BB1472A}"/>
    <dgm:cxn modelId="{744B81CA-7A46-4545-B4B9-63B08A8FBDB5}" type="presOf" srcId="{F9192A5D-E675-408F-8A77-0A664D043FBD}" destId="{88FE95E5-EA9C-45FF-BFB1-608178887A78}" srcOrd="1" destOrd="0" presId="urn:microsoft.com/office/officeart/2005/8/layout/bProcess3"/>
    <dgm:cxn modelId="{1B3D6CD0-2C5A-4DDE-B961-288B19ABD08D}" type="presOf" srcId="{810605A6-005C-4B04-A803-47451BB1472A}" destId="{863A338A-CB90-4006-9B87-561C4DD9F7B0}" srcOrd="1" destOrd="0" presId="urn:microsoft.com/office/officeart/2005/8/layout/bProcess3"/>
    <dgm:cxn modelId="{F6DBB2D4-52A2-45CC-9145-643B665DAE1A}" type="presOf" srcId="{AA356296-A403-49CA-A778-E5B77DE1483F}" destId="{CFC5AC3E-36F9-4841-BC92-05548E4F5795}" srcOrd="1" destOrd="0" presId="urn:microsoft.com/office/officeart/2005/8/layout/bProcess3"/>
    <dgm:cxn modelId="{8D5A53DA-0937-4EDC-9ECC-11FDD5628B84}" type="presOf" srcId="{D693416C-629E-4200-91C8-2D38FCD6A7D5}" destId="{3118E054-62CB-4617-A3D8-79C4482C3638}" srcOrd="0" destOrd="0" presId="urn:microsoft.com/office/officeart/2005/8/layout/bProcess3"/>
    <dgm:cxn modelId="{B272E8DF-D8C7-44BD-B9AC-814C41347B1D}" type="presOf" srcId="{2D2F25F6-118A-449D-8EFB-1F3B8930F82D}" destId="{FCBF3BBE-C34B-495B-99B5-E44CA77B7671}" srcOrd="0" destOrd="0" presId="urn:microsoft.com/office/officeart/2005/8/layout/bProcess3"/>
    <dgm:cxn modelId="{F36A74E2-72FE-47D2-A399-CEA05A597DB2}" type="presOf" srcId="{F9192A5D-E675-408F-8A77-0A664D043FBD}" destId="{3109C09A-376C-4A56-B4F4-705A9B2DB6FB}" srcOrd="0" destOrd="0" presId="urn:microsoft.com/office/officeart/2005/8/layout/bProcess3"/>
    <dgm:cxn modelId="{D89906EC-4C6C-4ECD-B37D-B9ECCD43D930}" type="presOf" srcId="{5C54166A-1177-4F2D-B0A8-C2B070C9DC9C}" destId="{F299D03F-8311-4770-8F39-C4DBFA287B03}" srcOrd="0" destOrd="0" presId="urn:microsoft.com/office/officeart/2005/8/layout/bProcess3"/>
    <dgm:cxn modelId="{DA3EEEED-1452-42F7-82F1-A9E81DFF73F5}" type="presOf" srcId="{05DF8BC2-3F94-433A-A379-3D3DE32552A8}" destId="{18C0E4AA-21B1-464B-857C-76E1C8FD19C1}" srcOrd="0" destOrd="0" presId="urn:microsoft.com/office/officeart/2005/8/layout/bProcess3"/>
    <dgm:cxn modelId="{70C2C1F7-2B0B-4E15-8575-95E4CE0F39B1}" srcId="{05DF8BC2-3F94-433A-A379-3D3DE32552A8}" destId="{30040F24-0572-43C7-8658-EB03A9497B09}" srcOrd="5" destOrd="0" parTransId="{F338BCBA-078C-433F-9D55-B21AB1F591C0}" sibTransId="{B79FE3B2-41C6-45B8-B9F5-88D4A27D6EB4}"/>
    <dgm:cxn modelId="{F61E20FE-3E3A-4EB6-AA94-1D55B10EAC37}" type="presOf" srcId="{044FDE0C-9A1B-4117-9256-90F2836E7EE6}" destId="{0837A5C7-6F46-41B1-BC8E-887C6C20A9B9}" srcOrd="1" destOrd="0" presId="urn:microsoft.com/office/officeart/2005/8/layout/bProcess3"/>
    <dgm:cxn modelId="{7061B8A5-C98F-46F6-8746-0F9764994741}" type="presParOf" srcId="{18C0E4AA-21B1-464B-857C-76E1C8FD19C1}" destId="{F299D03F-8311-4770-8F39-C4DBFA287B03}" srcOrd="0" destOrd="0" presId="urn:microsoft.com/office/officeart/2005/8/layout/bProcess3"/>
    <dgm:cxn modelId="{58170A14-3D89-422E-A97A-DE67EDB07F12}" type="presParOf" srcId="{18C0E4AA-21B1-464B-857C-76E1C8FD19C1}" destId="{3109C09A-376C-4A56-B4F4-705A9B2DB6FB}" srcOrd="1" destOrd="0" presId="urn:microsoft.com/office/officeart/2005/8/layout/bProcess3"/>
    <dgm:cxn modelId="{1CF0FB40-9DC3-42CD-8CF2-9B528D5C360A}" type="presParOf" srcId="{3109C09A-376C-4A56-B4F4-705A9B2DB6FB}" destId="{88FE95E5-EA9C-45FF-BFB1-608178887A78}" srcOrd="0" destOrd="0" presId="urn:microsoft.com/office/officeart/2005/8/layout/bProcess3"/>
    <dgm:cxn modelId="{2AF9EF2F-D81F-4755-AEFC-A6024F4FEF44}" type="presParOf" srcId="{18C0E4AA-21B1-464B-857C-76E1C8FD19C1}" destId="{FCBF3BBE-C34B-495B-99B5-E44CA77B7671}" srcOrd="2" destOrd="0" presId="urn:microsoft.com/office/officeart/2005/8/layout/bProcess3"/>
    <dgm:cxn modelId="{2DF82C15-89EA-4A62-B88A-3C1F27885C13}" type="presParOf" srcId="{18C0E4AA-21B1-464B-857C-76E1C8FD19C1}" destId="{C24CB61E-4F27-4D71-A5FD-79AC0D0AA8AB}" srcOrd="3" destOrd="0" presId="urn:microsoft.com/office/officeart/2005/8/layout/bProcess3"/>
    <dgm:cxn modelId="{9012F8F2-0437-4AC0-A83B-41A6C76EF059}" type="presParOf" srcId="{C24CB61E-4F27-4D71-A5FD-79AC0D0AA8AB}" destId="{CFC5AC3E-36F9-4841-BC92-05548E4F5795}" srcOrd="0" destOrd="0" presId="urn:microsoft.com/office/officeart/2005/8/layout/bProcess3"/>
    <dgm:cxn modelId="{5E97B3BE-06FC-4A51-9343-38860772514B}" type="presParOf" srcId="{18C0E4AA-21B1-464B-857C-76E1C8FD19C1}" destId="{3118E054-62CB-4617-A3D8-79C4482C3638}" srcOrd="4" destOrd="0" presId="urn:microsoft.com/office/officeart/2005/8/layout/bProcess3"/>
    <dgm:cxn modelId="{D09ADFF4-D0AD-4DCD-9967-DD72FFB7AEA6}" type="presParOf" srcId="{18C0E4AA-21B1-464B-857C-76E1C8FD19C1}" destId="{9CCC0152-33B8-45A1-8A81-7C46AFBFA0A7}" srcOrd="5" destOrd="0" presId="urn:microsoft.com/office/officeart/2005/8/layout/bProcess3"/>
    <dgm:cxn modelId="{42787326-E94A-4123-BCAF-94DECDC95766}" type="presParOf" srcId="{9CCC0152-33B8-45A1-8A81-7C46AFBFA0A7}" destId="{863A338A-CB90-4006-9B87-561C4DD9F7B0}" srcOrd="0" destOrd="0" presId="urn:microsoft.com/office/officeart/2005/8/layout/bProcess3"/>
    <dgm:cxn modelId="{5D70062B-8637-4C92-B3E1-DF8AC9CCDF96}" type="presParOf" srcId="{18C0E4AA-21B1-464B-857C-76E1C8FD19C1}" destId="{8F229C17-3C70-4307-9873-AEA81A9F1500}" srcOrd="6" destOrd="0" presId="urn:microsoft.com/office/officeart/2005/8/layout/bProcess3"/>
    <dgm:cxn modelId="{7D39027D-1E72-46FA-B583-D38817DA2DFF}" type="presParOf" srcId="{18C0E4AA-21B1-464B-857C-76E1C8FD19C1}" destId="{A6DD3EAD-E1B5-4E93-B22D-E48A60EC8F19}" srcOrd="7" destOrd="0" presId="urn:microsoft.com/office/officeart/2005/8/layout/bProcess3"/>
    <dgm:cxn modelId="{E535F348-5C9C-47FE-986D-C67071C13ADF}" type="presParOf" srcId="{A6DD3EAD-E1B5-4E93-B22D-E48A60EC8F19}" destId="{0837A5C7-6F46-41B1-BC8E-887C6C20A9B9}" srcOrd="0" destOrd="0" presId="urn:microsoft.com/office/officeart/2005/8/layout/bProcess3"/>
    <dgm:cxn modelId="{1952B5B7-E18D-4A6F-B810-EF75328B082E}" type="presParOf" srcId="{18C0E4AA-21B1-464B-857C-76E1C8FD19C1}" destId="{0CD186EF-A150-496D-B773-8135098E3807}" srcOrd="8" destOrd="0" presId="urn:microsoft.com/office/officeart/2005/8/layout/bProcess3"/>
    <dgm:cxn modelId="{7B50D06E-DFCC-416F-8ABB-1264AD64BF61}" type="presParOf" srcId="{18C0E4AA-21B1-464B-857C-76E1C8FD19C1}" destId="{266B5152-8596-4B80-B274-7F7B4930DEE1}" srcOrd="9" destOrd="0" presId="urn:microsoft.com/office/officeart/2005/8/layout/bProcess3"/>
    <dgm:cxn modelId="{F970EF94-B1D8-44BA-B96B-06208AAD98D3}" type="presParOf" srcId="{266B5152-8596-4B80-B274-7F7B4930DEE1}" destId="{9438BD4A-858E-40EF-82D5-8E4642610EA9}" srcOrd="0" destOrd="0" presId="urn:microsoft.com/office/officeart/2005/8/layout/bProcess3"/>
    <dgm:cxn modelId="{7BCC2CEF-D800-4CBF-A7A8-8462CB1ADF78}" type="presParOf" srcId="{18C0E4AA-21B1-464B-857C-76E1C8FD19C1}" destId="{6F038419-74D1-42CA-A330-8E41F3C4F2CB}" srcOrd="10" destOrd="0" presId="urn:microsoft.com/office/officeart/2005/8/layout/bProcess3"/>
    <dgm:cxn modelId="{2DCEF8E4-B77D-40F7-AEAC-0CECDFF9FCA3}" type="presParOf" srcId="{18C0E4AA-21B1-464B-857C-76E1C8FD19C1}" destId="{53343EFD-D094-452A-8BD4-21872207BDBC}" srcOrd="11" destOrd="0" presId="urn:microsoft.com/office/officeart/2005/8/layout/bProcess3"/>
    <dgm:cxn modelId="{22A72E26-F41A-4265-8C69-915E5F1B0AFE}" type="presParOf" srcId="{53343EFD-D094-452A-8BD4-21872207BDBC}" destId="{D7A9D74D-D213-4DC3-A183-1EE5D83E7650}" srcOrd="0" destOrd="0" presId="urn:microsoft.com/office/officeart/2005/8/layout/bProcess3"/>
    <dgm:cxn modelId="{BFD9009C-7985-4070-AD25-3FAE0EAA2C7B}" type="presParOf" srcId="{18C0E4AA-21B1-464B-857C-76E1C8FD19C1}" destId="{8C8CB775-410A-46DA-B018-59BEFFF3083C}" srcOrd="12" destOrd="0" presId="urn:microsoft.com/office/officeart/2005/8/layout/b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68D0E24-C14B-47A6-BDE5-94BD147B7CB3}">
      <dsp:nvSpPr>
        <dsp:cNvPr id="0" name=""/>
        <dsp:cNvSpPr/>
      </dsp:nvSpPr>
      <dsp:spPr>
        <a:xfrm>
          <a:off x="0" y="81011"/>
          <a:ext cx="11351144" cy="463320"/>
        </a:xfrm>
        <a:prstGeom prst="roundRect">
          <a:avLst/>
        </a:prstGeom>
        <a:solidFill>
          <a:schemeClr val="accent1">
            <a:hueOff val="0"/>
            <a:satOff val="0"/>
            <a:lumOff val="0"/>
            <a:alphaOff val="0"/>
          </a:schemeClr>
        </a:solidFill>
        <a:ln>
          <a:noFill/>
        </a:ln>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baseline="0" dirty="0"/>
            <a:t>01 Introduction to SQL Server 2019</a:t>
          </a:r>
          <a:endParaRPr lang="en-US" sz="1800" kern="1200" dirty="0"/>
        </a:p>
      </dsp:txBody>
      <dsp:txXfrm>
        <a:off x="22617" y="103628"/>
        <a:ext cx="11305910" cy="418086"/>
      </dsp:txXfrm>
    </dsp:sp>
    <dsp:sp modelId="{E1640E6A-F8FB-4431-A568-B5D4D10C6E60}">
      <dsp:nvSpPr>
        <dsp:cNvPr id="0" name=""/>
        <dsp:cNvSpPr/>
      </dsp:nvSpPr>
      <dsp:spPr>
        <a:xfrm>
          <a:off x="0" y="596171"/>
          <a:ext cx="11351144" cy="463320"/>
        </a:xfrm>
        <a:prstGeom prst="roundRect">
          <a:avLst/>
        </a:prstGeom>
        <a:solidFill>
          <a:schemeClr val="accent1">
            <a:hueOff val="0"/>
            <a:satOff val="0"/>
            <a:lumOff val="0"/>
            <a:alphaOff val="0"/>
          </a:schemeClr>
        </a:solidFill>
        <a:ln>
          <a:noFill/>
        </a:ln>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baseline="0" dirty="0"/>
            <a:t>02 Intelligent Performance</a:t>
          </a:r>
          <a:endParaRPr lang="en-US" sz="1800" kern="1200" dirty="0"/>
        </a:p>
      </dsp:txBody>
      <dsp:txXfrm>
        <a:off x="22617" y="618788"/>
        <a:ext cx="11305910" cy="418086"/>
      </dsp:txXfrm>
    </dsp:sp>
    <dsp:sp modelId="{665625AB-2594-4991-83F2-2E4597B27A87}">
      <dsp:nvSpPr>
        <dsp:cNvPr id="0" name=""/>
        <dsp:cNvSpPr/>
      </dsp:nvSpPr>
      <dsp:spPr>
        <a:xfrm>
          <a:off x="0" y="1111331"/>
          <a:ext cx="11351144" cy="463320"/>
        </a:xfrm>
        <a:prstGeom prst="roundRect">
          <a:avLst/>
        </a:prstGeom>
        <a:solidFill>
          <a:schemeClr val="accent1">
            <a:hueOff val="0"/>
            <a:satOff val="0"/>
            <a:lumOff val="0"/>
            <a:alphaOff val="0"/>
          </a:schemeClr>
        </a:solidFill>
        <a:ln>
          <a:noFill/>
        </a:ln>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baseline="0" dirty="0"/>
            <a:t>03 Security</a:t>
          </a:r>
          <a:endParaRPr lang="en-US" sz="1800" kern="1200" dirty="0"/>
        </a:p>
      </dsp:txBody>
      <dsp:txXfrm>
        <a:off x="22617" y="1133948"/>
        <a:ext cx="11305910" cy="418086"/>
      </dsp:txXfrm>
    </dsp:sp>
    <dsp:sp modelId="{F20DD973-C94B-40A7-93FB-F5A865850ED9}">
      <dsp:nvSpPr>
        <dsp:cNvPr id="0" name=""/>
        <dsp:cNvSpPr/>
      </dsp:nvSpPr>
      <dsp:spPr>
        <a:xfrm>
          <a:off x="0" y="1626491"/>
          <a:ext cx="11351144" cy="463320"/>
        </a:xfrm>
        <a:prstGeom prst="roundRect">
          <a:avLst/>
        </a:prstGeom>
        <a:solidFill>
          <a:schemeClr val="accent1">
            <a:hueOff val="0"/>
            <a:satOff val="0"/>
            <a:lumOff val="0"/>
            <a:alphaOff val="0"/>
          </a:schemeClr>
        </a:solidFill>
        <a:ln>
          <a:noFill/>
        </a:ln>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baseline="0" dirty="0"/>
            <a:t>04 Availability</a:t>
          </a:r>
          <a:endParaRPr lang="en-US" sz="1800" kern="1200" dirty="0"/>
        </a:p>
      </dsp:txBody>
      <dsp:txXfrm>
        <a:off x="22617" y="1649108"/>
        <a:ext cx="11305910" cy="418086"/>
      </dsp:txXfrm>
    </dsp:sp>
    <dsp:sp modelId="{9507B92F-4434-4C0B-83BA-709C4F67B666}">
      <dsp:nvSpPr>
        <dsp:cNvPr id="0" name=""/>
        <dsp:cNvSpPr/>
      </dsp:nvSpPr>
      <dsp:spPr>
        <a:xfrm>
          <a:off x="0" y="2141651"/>
          <a:ext cx="11351144" cy="463320"/>
        </a:xfrm>
        <a:prstGeom prst="roundRect">
          <a:avLst/>
        </a:prstGeom>
        <a:solidFill>
          <a:schemeClr val="accent1">
            <a:hueOff val="0"/>
            <a:satOff val="0"/>
            <a:lumOff val="0"/>
            <a:alphaOff val="0"/>
          </a:schemeClr>
        </a:solidFill>
        <a:ln>
          <a:noFill/>
        </a:ln>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baseline="0" dirty="0"/>
            <a:t>05 Modern Development Platform</a:t>
          </a:r>
          <a:endParaRPr lang="en-US" sz="1800" kern="1200" dirty="0"/>
        </a:p>
      </dsp:txBody>
      <dsp:txXfrm>
        <a:off x="22617" y="2164268"/>
        <a:ext cx="11305910" cy="418086"/>
      </dsp:txXfrm>
    </dsp:sp>
    <dsp:sp modelId="{3A668EBB-F679-4724-B52F-91581A86E5DE}">
      <dsp:nvSpPr>
        <dsp:cNvPr id="0" name=""/>
        <dsp:cNvSpPr/>
      </dsp:nvSpPr>
      <dsp:spPr>
        <a:xfrm>
          <a:off x="0" y="2656811"/>
          <a:ext cx="11351144" cy="463320"/>
        </a:xfrm>
        <a:prstGeom prst="roundRect">
          <a:avLst/>
        </a:prstGeom>
        <a:solidFill>
          <a:schemeClr val="accent1">
            <a:hueOff val="0"/>
            <a:satOff val="0"/>
            <a:lumOff val="0"/>
            <a:alphaOff val="0"/>
          </a:schemeClr>
        </a:solidFill>
        <a:ln>
          <a:noFill/>
        </a:ln>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baseline="0" dirty="0"/>
            <a:t>06 Linux and Containers</a:t>
          </a:r>
          <a:endParaRPr lang="en-US" sz="1800" kern="1200" dirty="0"/>
        </a:p>
      </dsp:txBody>
      <dsp:txXfrm>
        <a:off x="22617" y="2679428"/>
        <a:ext cx="11305910" cy="418086"/>
      </dsp:txXfrm>
    </dsp:sp>
    <dsp:sp modelId="{DE2916C3-3DA4-43A3-AB77-2785C17A12D7}">
      <dsp:nvSpPr>
        <dsp:cNvPr id="0" name=""/>
        <dsp:cNvSpPr/>
      </dsp:nvSpPr>
      <dsp:spPr>
        <a:xfrm>
          <a:off x="0" y="3171971"/>
          <a:ext cx="11351144" cy="463320"/>
        </a:xfrm>
        <a:prstGeom prst="roundRect">
          <a:avLst/>
        </a:prstGeom>
        <a:solidFill>
          <a:schemeClr val="accent1">
            <a:hueOff val="0"/>
            <a:satOff val="0"/>
            <a:lumOff val="0"/>
            <a:alphaOff val="0"/>
          </a:schemeClr>
        </a:solidFill>
        <a:ln>
          <a:noFill/>
        </a:ln>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baseline="0" dirty="0"/>
            <a:t>07 SQL Server on Kubernetes</a:t>
          </a:r>
          <a:endParaRPr lang="en-US" sz="1800" kern="1200" dirty="0"/>
        </a:p>
      </dsp:txBody>
      <dsp:txXfrm>
        <a:off x="22617" y="3194588"/>
        <a:ext cx="11305910" cy="418086"/>
      </dsp:txXfrm>
    </dsp:sp>
    <dsp:sp modelId="{2DC7CF78-D19D-4DE8-9AD9-C3818A599E09}">
      <dsp:nvSpPr>
        <dsp:cNvPr id="0" name=""/>
        <dsp:cNvSpPr/>
      </dsp:nvSpPr>
      <dsp:spPr>
        <a:xfrm>
          <a:off x="0" y="3687131"/>
          <a:ext cx="11351144" cy="463320"/>
        </a:xfrm>
        <a:prstGeom prst="roundRect">
          <a:avLst/>
        </a:prstGeom>
        <a:solidFill>
          <a:schemeClr val="accent1">
            <a:hueOff val="0"/>
            <a:satOff val="0"/>
            <a:lumOff val="0"/>
            <a:alphaOff val="0"/>
          </a:schemeClr>
        </a:solidFill>
        <a:ln>
          <a:noFill/>
        </a:ln>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baseline="0" dirty="0"/>
            <a:t>08 Data Virtualization</a:t>
          </a:r>
          <a:endParaRPr lang="en-US" sz="1800" kern="1200" dirty="0"/>
        </a:p>
      </dsp:txBody>
      <dsp:txXfrm>
        <a:off x="22617" y="3709748"/>
        <a:ext cx="11305910" cy="418086"/>
      </dsp:txXfrm>
    </dsp:sp>
    <dsp:sp modelId="{5B35B601-4CD5-40FF-B9DF-2F83147E6A22}">
      <dsp:nvSpPr>
        <dsp:cNvPr id="0" name=""/>
        <dsp:cNvSpPr/>
      </dsp:nvSpPr>
      <dsp:spPr>
        <a:xfrm>
          <a:off x="0" y="4202291"/>
          <a:ext cx="11351144" cy="463320"/>
        </a:xfrm>
        <a:prstGeom prst="roundRect">
          <a:avLst/>
        </a:prstGeom>
        <a:solidFill>
          <a:schemeClr val="accent1">
            <a:hueOff val="0"/>
            <a:satOff val="0"/>
            <a:lumOff val="0"/>
            <a:alphaOff val="0"/>
          </a:schemeClr>
        </a:solidFill>
        <a:ln>
          <a:noFill/>
        </a:ln>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baseline="0" dirty="0"/>
            <a:t>09 Big Data Clusters</a:t>
          </a:r>
          <a:endParaRPr lang="en-US" sz="1800" kern="1200" dirty="0"/>
        </a:p>
      </dsp:txBody>
      <dsp:txXfrm>
        <a:off x="22617" y="4224908"/>
        <a:ext cx="11305910" cy="418086"/>
      </dsp:txXfrm>
    </dsp:sp>
    <dsp:sp modelId="{C3D86243-E807-48A8-AF0D-A0F79064FC86}">
      <dsp:nvSpPr>
        <dsp:cNvPr id="0" name=""/>
        <dsp:cNvSpPr/>
      </dsp:nvSpPr>
      <dsp:spPr>
        <a:xfrm>
          <a:off x="0" y="4717451"/>
          <a:ext cx="11351144" cy="463320"/>
        </a:xfrm>
        <a:prstGeom prst="roundRect">
          <a:avLst/>
        </a:prstGeom>
        <a:solidFill>
          <a:schemeClr val="accent1">
            <a:hueOff val="0"/>
            <a:satOff val="0"/>
            <a:lumOff val="0"/>
            <a:alphaOff val="0"/>
          </a:schemeClr>
        </a:solidFill>
        <a:ln>
          <a:noFill/>
        </a:ln>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baseline="0" dirty="0"/>
            <a:t>10 Additional Capabilities, Migration, and Next Steps</a:t>
          </a:r>
          <a:endParaRPr lang="en-US" sz="1800" kern="1200" dirty="0"/>
        </a:p>
      </dsp:txBody>
      <dsp:txXfrm>
        <a:off x="22617" y="4740068"/>
        <a:ext cx="11305910" cy="418086"/>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F2F699E-135A-4BEE-BB4C-032BC976093B}">
      <dsp:nvSpPr>
        <dsp:cNvPr id="0" name=""/>
        <dsp:cNvSpPr/>
      </dsp:nvSpPr>
      <dsp:spPr>
        <a:xfrm>
          <a:off x="5409" y="0"/>
          <a:ext cx="5203818" cy="499620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220980" tIns="220980" rIns="220980" bIns="220980" numCol="1" spcCol="1270" anchor="ctr" anchorCtr="0">
          <a:noAutofit/>
        </a:bodyPr>
        <a:lstStyle/>
        <a:p>
          <a:pPr marL="0" lvl="0" indent="0" algn="ctr" defTabSz="2578100">
            <a:lnSpc>
              <a:spcPct val="90000"/>
            </a:lnSpc>
            <a:spcBef>
              <a:spcPct val="0"/>
            </a:spcBef>
            <a:spcAft>
              <a:spcPct val="35000"/>
            </a:spcAft>
            <a:buNone/>
          </a:pPr>
          <a:r>
            <a:rPr lang="en-US" sz="5800" kern="1200" dirty="0"/>
            <a:t>External Tables</a:t>
          </a:r>
        </a:p>
      </dsp:txBody>
      <dsp:txXfrm>
        <a:off x="5409" y="0"/>
        <a:ext cx="5203818" cy="1498862"/>
      </dsp:txXfrm>
    </dsp:sp>
    <dsp:sp modelId="{9581A99A-1740-444A-ACB7-8B3BA59668B4}">
      <dsp:nvSpPr>
        <dsp:cNvPr id="0" name=""/>
        <dsp:cNvSpPr/>
      </dsp:nvSpPr>
      <dsp:spPr>
        <a:xfrm>
          <a:off x="525791" y="1501911"/>
          <a:ext cx="4163054" cy="409113"/>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32385" rIns="43180" bIns="32385" numCol="1" spcCol="1270" anchor="ctr" anchorCtr="0">
          <a:noAutofit/>
        </a:bodyPr>
        <a:lstStyle/>
        <a:p>
          <a:pPr marL="0" lvl="0" indent="0" algn="ctr" defTabSz="755650">
            <a:lnSpc>
              <a:spcPct val="90000"/>
            </a:lnSpc>
            <a:spcBef>
              <a:spcPct val="0"/>
            </a:spcBef>
            <a:spcAft>
              <a:spcPct val="35000"/>
            </a:spcAft>
            <a:buNone/>
          </a:pPr>
          <a:r>
            <a:rPr lang="en-US" sz="1700" kern="1200" dirty="0"/>
            <a:t>Database Scoped</a:t>
          </a:r>
        </a:p>
      </dsp:txBody>
      <dsp:txXfrm>
        <a:off x="537774" y="1513894"/>
        <a:ext cx="4139088" cy="385147"/>
      </dsp:txXfrm>
    </dsp:sp>
    <dsp:sp modelId="{9678D266-BB65-4D95-ACB7-0DE32FB6239D}">
      <dsp:nvSpPr>
        <dsp:cNvPr id="0" name=""/>
        <dsp:cNvSpPr/>
      </dsp:nvSpPr>
      <dsp:spPr>
        <a:xfrm>
          <a:off x="525791" y="1973965"/>
          <a:ext cx="4163054" cy="409113"/>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32385" rIns="43180" bIns="32385" numCol="1" spcCol="1270" anchor="ctr" anchorCtr="0">
          <a:noAutofit/>
        </a:bodyPr>
        <a:lstStyle/>
        <a:p>
          <a:pPr marL="0" lvl="0" indent="0" algn="ctr" defTabSz="755650">
            <a:lnSpc>
              <a:spcPct val="90000"/>
            </a:lnSpc>
            <a:spcBef>
              <a:spcPct val="0"/>
            </a:spcBef>
            <a:spcAft>
              <a:spcPct val="35000"/>
            </a:spcAft>
            <a:buNone/>
          </a:pPr>
          <a:r>
            <a:rPr lang="en-US" sz="1700" kern="1200" dirty="0"/>
            <a:t>ODBC Drivers</a:t>
          </a:r>
        </a:p>
      </dsp:txBody>
      <dsp:txXfrm>
        <a:off x="537774" y="1985948"/>
        <a:ext cx="4139088" cy="385147"/>
      </dsp:txXfrm>
    </dsp:sp>
    <dsp:sp modelId="{4CDBA570-786A-457F-84E1-6B703C021B55}">
      <dsp:nvSpPr>
        <dsp:cNvPr id="0" name=""/>
        <dsp:cNvSpPr/>
      </dsp:nvSpPr>
      <dsp:spPr>
        <a:xfrm>
          <a:off x="525791" y="2446019"/>
          <a:ext cx="4163054" cy="409113"/>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32385" rIns="43180" bIns="32385" numCol="1" spcCol="1270" anchor="ctr" anchorCtr="0">
          <a:noAutofit/>
        </a:bodyPr>
        <a:lstStyle/>
        <a:p>
          <a:pPr marL="0" lvl="0" indent="0" algn="ctr" defTabSz="755650">
            <a:lnSpc>
              <a:spcPct val="90000"/>
            </a:lnSpc>
            <a:spcBef>
              <a:spcPct val="0"/>
            </a:spcBef>
            <a:spcAft>
              <a:spcPct val="35000"/>
            </a:spcAft>
            <a:buNone/>
          </a:pPr>
          <a:r>
            <a:rPr lang="en-US" sz="1700" kern="1200" dirty="0"/>
            <a:t>Read-only*</a:t>
          </a:r>
        </a:p>
      </dsp:txBody>
      <dsp:txXfrm>
        <a:off x="537774" y="2458002"/>
        <a:ext cx="4139088" cy="385147"/>
      </dsp:txXfrm>
    </dsp:sp>
    <dsp:sp modelId="{53942BA9-4584-419F-94E9-AABE30468690}">
      <dsp:nvSpPr>
        <dsp:cNvPr id="0" name=""/>
        <dsp:cNvSpPr/>
      </dsp:nvSpPr>
      <dsp:spPr>
        <a:xfrm>
          <a:off x="525791" y="2918072"/>
          <a:ext cx="4163054" cy="409113"/>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32385" rIns="43180" bIns="32385" numCol="1" spcCol="1270" anchor="ctr" anchorCtr="0">
          <a:noAutofit/>
        </a:bodyPr>
        <a:lstStyle/>
        <a:p>
          <a:pPr marL="0" lvl="0" indent="0" algn="ctr" defTabSz="755650">
            <a:lnSpc>
              <a:spcPct val="90000"/>
            </a:lnSpc>
            <a:spcBef>
              <a:spcPct val="0"/>
            </a:spcBef>
            <a:spcAft>
              <a:spcPct val="35000"/>
            </a:spcAft>
            <a:buNone/>
          </a:pPr>
          <a:r>
            <a:rPr lang="en-US" sz="1700" kern="1200" dirty="0"/>
            <a:t>Scale out queries with push-down</a:t>
          </a:r>
        </a:p>
      </dsp:txBody>
      <dsp:txXfrm>
        <a:off x="537774" y="2930055"/>
        <a:ext cx="4139088" cy="385147"/>
      </dsp:txXfrm>
    </dsp:sp>
    <dsp:sp modelId="{FBA9A3E7-3FF7-410B-8E79-2261B0A715CB}">
      <dsp:nvSpPr>
        <dsp:cNvPr id="0" name=""/>
        <dsp:cNvSpPr/>
      </dsp:nvSpPr>
      <dsp:spPr>
        <a:xfrm>
          <a:off x="525791" y="3390126"/>
          <a:ext cx="4163054" cy="409113"/>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32385" rIns="43180" bIns="32385" numCol="1" spcCol="1270" anchor="ctr" anchorCtr="0">
          <a:noAutofit/>
        </a:bodyPr>
        <a:lstStyle/>
        <a:p>
          <a:pPr marL="0" lvl="0" indent="0" algn="ctr" defTabSz="755650">
            <a:lnSpc>
              <a:spcPct val="90000"/>
            </a:lnSpc>
            <a:spcBef>
              <a:spcPct val="0"/>
            </a:spcBef>
            <a:spcAft>
              <a:spcPct val="35000"/>
            </a:spcAft>
            <a:buNone/>
          </a:pPr>
          <a:r>
            <a:rPr lang="en-US" sz="1700" kern="1200" dirty="0"/>
            <a:t>Failover with AG</a:t>
          </a:r>
        </a:p>
      </dsp:txBody>
      <dsp:txXfrm>
        <a:off x="537774" y="3402109"/>
        <a:ext cx="4139088" cy="385147"/>
      </dsp:txXfrm>
    </dsp:sp>
    <dsp:sp modelId="{40D9D465-2937-40E6-B882-51BA79CB8958}">
      <dsp:nvSpPr>
        <dsp:cNvPr id="0" name=""/>
        <dsp:cNvSpPr/>
      </dsp:nvSpPr>
      <dsp:spPr>
        <a:xfrm>
          <a:off x="525791" y="3862180"/>
          <a:ext cx="4163054" cy="409113"/>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32385" rIns="43180" bIns="32385" numCol="1" spcCol="1270" anchor="ctr" anchorCtr="0">
          <a:noAutofit/>
        </a:bodyPr>
        <a:lstStyle/>
        <a:p>
          <a:pPr marL="0" lvl="0" indent="0" algn="ctr" defTabSz="755650">
            <a:lnSpc>
              <a:spcPct val="90000"/>
            </a:lnSpc>
            <a:spcBef>
              <a:spcPct val="0"/>
            </a:spcBef>
            <a:spcAft>
              <a:spcPct val="35000"/>
            </a:spcAft>
            <a:buNone/>
          </a:pPr>
          <a:r>
            <a:rPr lang="en-US" sz="1700" kern="1200" dirty="0"/>
            <a:t>Basic authentication</a:t>
          </a:r>
        </a:p>
      </dsp:txBody>
      <dsp:txXfrm>
        <a:off x="537774" y="3874163"/>
        <a:ext cx="4139088" cy="385147"/>
      </dsp:txXfrm>
    </dsp:sp>
    <dsp:sp modelId="{126086CF-75FC-4F81-9AE2-2230B893AA03}">
      <dsp:nvSpPr>
        <dsp:cNvPr id="0" name=""/>
        <dsp:cNvSpPr/>
      </dsp:nvSpPr>
      <dsp:spPr>
        <a:xfrm>
          <a:off x="525791" y="4334233"/>
          <a:ext cx="4163054" cy="409113"/>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32385" rIns="43180" bIns="32385" numCol="1" spcCol="1270" anchor="ctr" anchorCtr="0">
          <a:noAutofit/>
        </a:bodyPr>
        <a:lstStyle/>
        <a:p>
          <a:pPr marL="0" lvl="0" indent="0" algn="ctr" defTabSz="755650">
            <a:lnSpc>
              <a:spcPct val="90000"/>
            </a:lnSpc>
            <a:spcBef>
              <a:spcPct val="0"/>
            </a:spcBef>
            <a:spcAft>
              <a:spcPct val="35000"/>
            </a:spcAft>
            <a:buNone/>
          </a:pPr>
          <a:r>
            <a:rPr lang="en-US" sz="1700" kern="1200" dirty="0"/>
            <a:t>Distributed Transactions not supported</a:t>
          </a:r>
        </a:p>
      </dsp:txBody>
      <dsp:txXfrm>
        <a:off x="537774" y="4346216"/>
        <a:ext cx="4139088" cy="385147"/>
      </dsp:txXfrm>
    </dsp:sp>
    <dsp:sp modelId="{B4FC0653-2D1F-4979-883E-0A099C1B6C2A}">
      <dsp:nvSpPr>
        <dsp:cNvPr id="0" name=""/>
        <dsp:cNvSpPr/>
      </dsp:nvSpPr>
      <dsp:spPr>
        <a:xfrm>
          <a:off x="5599514" y="0"/>
          <a:ext cx="5203818" cy="499620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220980" tIns="220980" rIns="220980" bIns="220980" numCol="1" spcCol="1270" anchor="ctr" anchorCtr="0">
          <a:noAutofit/>
        </a:bodyPr>
        <a:lstStyle/>
        <a:p>
          <a:pPr marL="0" lvl="0" indent="0" algn="ctr" defTabSz="2578100">
            <a:lnSpc>
              <a:spcPct val="90000"/>
            </a:lnSpc>
            <a:spcBef>
              <a:spcPct val="0"/>
            </a:spcBef>
            <a:spcAft>
              <a:spcPct val="35000"/>
            </a:spcAft>
            <a:buNone/>
          </a:pPr>
          <a:r>
            <a:rPr lang="en-US" sz="5800" kern="1200" dirty="0"/>
            <a:t>Linked Servers</a:t>
          </a:r>
        </a:p>
      </dsp:txBody>
      <dsp:txXfrm>
        <a:off x="5599514" y="0"/>
        <a:ext cx="5203818" cy="1498862"/>
      </dsp:txXfrm>
    </dsp:sp>
    <dsp:sp modelId="{E92DEED8-7349-4E3E-9599-7B868B6D386B}">
      <dsp:nvSpPr>
        <dsp:cNvPr id="0" name=""/>
        <dsp:cNvSpPr/>
      </dsp:nvSpPr>
      <dsp:spPr>
        <a:xfrm>
          <a:off x="6119896" y="1501911"/>
          <a:ext cx="4163054" cy="409113"/>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32385" rIns="43180" bIns="32385" numCol="1" spcCol="1270" anchor="ctr" anchorCtr="0">
          <a:noAutofit/>
        </a:bodyPr>
        <a:lstStyle/>
        <a:p>
          <a:pPr marL="0" lvl="0" indent="0" algn="ctr" defTabSz="755650">
            <a:lnSpc>
              <a:spcPct val="90000"/>
            </a:lnSpc>
            <a:spcBef>
              <a:spcPct val="0"/>
            </a:spcBef>
            <a:spcAft>
              <a:spcPct val="35000"/>
            </a:spcAft>
            <a:buNone/>
          </a:pPr>
          <a:r>
            <a:rPr lang="en-US" sz="1700" kern="1200" dirty="0"/>
            <a:t>Instance Scoped</a:t>
          </a:r>
        </a:p>
      </dsp:txBody>
      <dsp:txXfrm>
        <a:off x="6131879" y="1513894"/>
        <a:ext cx="4139088" cy="385147"/>
      </dsp:txXfrm>
    </dsp:sp>
    <dsp:sp modelId="{3DCAD709-DC3D-4049-8566-973D1931130F}">
      <dsp:nvSpPr>
        <dsp:cNvPr id="0" name=""/>
        <dsp:cNvSpPr/>
      </dsp:nvSpPr>
      <dsp:spPr>
        <a:xfrm>
          <a:off x="6119896" y="1973965"/>
          <a:ext cx="4163054" cy="409113"/>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32385" rIns="43180" bIns="32385" numCol="1" spcCol="1270" anchor="ctr" anchorCtr="0">
          <a:noAutofit/>
        </a:bodyPr>
        <a:lstStyle/>
        <a:p>
          <a:pPr marL="0" lvl="0" indent="0" algn="ctr" defTabSz="755650">
            <a:lnSpc>
              <a:spcPct val="90000"/>
            </a:lnSpc>
            <a:spcBef>
              <a:spcPct val="0"/>
            </a:spcBef>
            <a:spcAft>
              <a:spcPct val="35000"/>
            </a:spcAft>
            <a:buNone/>
          </a:pPr>
          <a:r>
            <a:rPr lang="en-US" sz="1700" kern="1200" dirty="0"/>
            <a:t>OLEDB Providers</a:t>
          </a:r>
        </a:p>
      </dsp:txBody>
      <dsp:txXfrm>
        <a:off x="6131879" y="1985948"/>
        <a:ext cx="4139088" cy="385147"/>
      </dsp:txXfrm>
    </dsp:sp>
    <dsp:sp modelId="{D58A8BA6-4913-42C4-857C-FCC240B9F548}">
      <dsp:nvSpPr>
        <dsp:cNvPr id="0" name=""/>
        <dsp:cNvSpPr/>
      </dsp:nvSpPr>
      <dsp:spPr>
        <a:xfrm>
          <a:off x="6119896" y="2446019"/>
          <a:ext cx="4163054" cy="409113"/>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32385" rIns="43180" bIns="32385" numCol="1" spcCol="1270" anchor="ctr" anchorCtr="0">
          <a:noAutofit/>
        </a:bodyPr>
        <a:lstStyle/>
        <a:p>
          <a:pPr marL="0" lvl="0" indent="0" algn="ctr" defTabSz="755650">
            <a:lnSpc>
              <a:spcPct val="90000"/>
            </a:lnSpc>
            <a:spcBef>
              <a:spcPct val="0"/>
            </a:spcBef>
            <a:spcAft>
              <a:spcPct val="35000"/>
            </a:spcAft>
            <a:buNone/>
          </a:pPr>
          <a:r>
            <a:rPr lang="en-US" sz="1700" kern="1200" dirty="0"/>
            <a:t>Read/write</a:t>
          </a:r>
        </a:p>
      </dsp:txBody>
      <dsp:txXfrm>
        <a:off x="6131879" y="2458002"/>
        <a:ext cx="4139088" cy="385147"/>
      </dsp:txXfrm>
    </dsp:sp>
    <dsp:sp modelId="{6F93F4F8-5892-4C7C-B14A-08A5C69CADB5}">
      <dsp:nvSpPr>
        <dsp:cNvPr id="0" name=""/>
        <dsp:cNvSpPr/>
      </dsp:nvSpPr>
      <dsp:spPr>
        <a:xfrm>
          <a:off x="6119896" y="2918072"/>
          <a:ext cx="4163054" cy="409113"/>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32385" rIns="43180" bIns="32385" numCol="1" spcCol="1270" anchor="ctr" anchorCtr="0">
          <a:noAutofit/>
        </a:bodyPr>
        <a:lstStyle/>
        <a:p>
          <a:pPr marL="0" lvl="0" indent="0" algn="ctr" defTabSz="755650">
            <a:lnSpc>
              <a:spcPct val="90000"/>
            </a:lnSpc>
            <a:spcBef>
              <a:spcPct val="0"/>
            </a:spcBef>
            <a:spcAft>
              <a:spcPct val="35000"/>
            </a:spcAft>
            <a:buNone/>
          </a:pPr>
          <a:r>
            <a:rPr lang="en-US" sz="1700" kern="1200" dirty="0"/>
            <a:t>Single threaded queries with push-down</a:t>
          </a:r>
        </a:p>
      </dsp:txBody>
      <dsp:txXfrm>
        <a:off x="6131879" y="2930055"/>
        <a:ext cx="4139088" cy="385147"/>
      </dsp:txXfrm>
    </dsp:sp>
    <dsp:sp modelId="{E80E20C3-998C-48B8-9C95-66C0A66CE164}">
      <dsp:nvSpPr>
        <dsp:cNvPr id="0" name=""/>
        <dsp:cNvSpPr/>
      </dsp:nvSpPr>
      <dsp:spPr>
        <a:xfrm>
          <a:off x="6119896" y="3390126"/>
          <a:ext cx="4163054" cy="409113"/>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32385" rIns="43180" bIns="32385" numCol="1" spcCol="1270" anchor="ctr" anchorCtr="0">
          <a:noAutofit/>
        </a:bodyPr>
        <a:lstStyle/>
        <a:p>
          <a:pPr marL="0" lvl="0" indent="0" algn="ctr" defTabSz="755650">
            <a:lnSpc>
              <a:spcPct val="90000"/>
            </a:lnSpc>
            <a:spcBef>
              <a:spcPct val="0"/>
            </a:spcBef>
            <a:spcAft>
              <a:spcPct val="35000"/>
            </a:spcAft>
            <a:buNone/>
          </a:pPr>
          <a:r>
            <a:rPr lang="en-US" sz="1700" kern="1200" dirty="0"/>
            <a:t>Requires separate config from AG</a:t>
          </a:r>
        </a:p>
      </dsp:txBody>
      <dsp:txXfrm>
        <a:off x="6131879" y="3402109"/>
        <a:ext cx="4139088" cy="385147"/>
      </dsp:txXfrm>
    </dsp:sp>
    <dsp:sp modelId="{3239C15E-875E-4216-9FD2-5CCA4515E0D9}">
      <dsp:nvSpPr>
        <dsp:cNvPr id="0" name=""/>
        <dsp:cNvSpPr/>
      </dsp:nvSpPr>
      <dsp:spPr>
        <a:xfrm>
          <a:off x="6119896" y="3862180"/>
          <a:ext cx="4163054" cy="409113"/>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32385" rIns="43180" bIns="32385" numCol="1" spcCol="1270" anchor="ctr" anchorCtr="0">
          <a:noAutofit/>
        </a:bodyPr>
        <a:lstStyle/>
        <a:p>
          <a:pPr marL="0" lvl="0" indent="0" algn="ctr" defTabSz="755650">
            <a:lnSpc>
              <a:spcPct val="90000"/>
            </a:lnSpc>
            <a:spcBef>
              <a:spcPct val="0"/>
            </a:spcBef>
            <a:spcAft>
              <a:spcPct val="35000"/>
            </a:spcAft>
            <a:buNone/>
          </a:pPr>
          <a:r>
            <a:rPr lang="en-US" sz="1700" kern="1200" dirty="0"/>
            <a:t>Basic and integrated authentication</a:t>
          </a:r>
        </a:p>
      </dsp:txBody>
      <dsp:txXfrm>
        <a:off x="6131879" y="3874163"/>
        <a:ext cx="4139088" cy="385147"/>
      </dsp:txXfrm>
    </dsp:sp>
    <dsp:sp modelId="{BD823F08-D5FA-4E5F-A442-1E29F8886938}">
      <dsp:nvSpPr>
        <dsp:cNvPr id="0" name=""/>
        <dsp:cNvSpPr/>
      </dsp:nvSpPr>
      <dsp:spPr>
        <a:xfrm>
          <a:off x="6119896" y="4334233"/>
          <a:ext cx="4163054" cy="409113"/>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32385" rIns="43180" bIns="32385" numCol="1" spcCol="1270" anchor="ctr" anchorCtr="0">
          <a:noAutofit/>
        </a:bodyPr>
        <a:lstStyle/>
        <a:p>
          <a:pPr marL="0" lvl="0" indent="0" algn="ctr" defTabSz="755650">
            <a:lnSpc>
              <a:spcPct val="90000"/>
            </a:lnSpc>
            <a:spcBef>
              <a:spcPct val="0"/>
            </a:spcBef>
            <a:spcAft>
              <a:spcPct val="35000"/>
            </a:spcAft>
            <a:buNone/>
          </a:pPr>
          <a:r>
            <a:rPr lang="en-US" sz="1700" kern="1200" dirty="0"/>
            <a:t>Distributed Transactions supported</a:t>
          </a:r>
        </a:p>
      </dsp:txBody>
      <dsp:txXfrm>
        <a:off x="6131879" y="4346216"/>
        <a:ext cx="4139088" cy="385147"/>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AAC49C-E34E-4198-A626-60343A3A39D8}">
      <dsp:nvSpPr>
        <dsp:cNvPr id="0" name=""/>
        <dsp:cNvSpPr/>
      </dsp:nvSpPr>
      <dsp:spPr>
        <a:xfrm>
          <a:off x="0" y="208687"/>
          <a:ext cx="1207175" cy="724305"/>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Analytics</a:t>
          </a:r>
        </a:p>
      </dsp:txBody>
      <dsp:txXfrm>
        <a:off x="0" y="208687"/>
        <a:ext cx="1207175" cy="724305"/>
      </dsp:txXfrm>
    </dsp:sp>
    <dsp:sp modelId="{DE0E8734-7EED-4EF9-87EC-E2A2DE17D49F}">
      <dsp:nvSpPr>
        <dsp:cNvPr id="0" name=""/>
        <dsp:cNvSpPr/>
      </dsp:nvSpPr>
      <dsp:spPr>
        <a:xfrm>
          <a:off x="1327892" y="208687"/>
          <a:ext cx="1207175" cy="724305"/>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SQL</a:t>
          </a:r>
        </a:p>
      </dsp:txBody>
      <dsp:txXfrm>
        <a:off x="1327892" y="208687"/>
        <a:ext cx="1207175" cy="724305"/>
      </dsp:txXfrm>
    </dsp:sp>
    <dsp:sp modelId="{F4B6CEFE-4E1E-4645-8CEE-D216E3BAE609}">
      <dsp:nvSpPr>
        <dsp:cNvPr id="0" name=""/>
        <dsp:cNvSpPr/>
      </dsp:nvSpPr>
      <dsp:spPr>
        <a:xfrm>
          <a:off x="2655785" y="208687"/>
          <a:ext cx="1207175" cy="724305"/>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ML</a:t>
          </a:r>
        </a:p>
      </dsp:txBody>
      <dsp:txXfrm>
        <a:off x="2655785" y="208687"/>
        <a:ext cx="1207175" cy="724305"/>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6B8829-746A-4725-B040-D2DA8B2D1729}">
      <dsp:nvSpPr>
        <dsp:cNvPr id="0" name=""/>
        <dsp:cNvSpPr/>
      </dsp:nvSpPr>
      <dsp:spPr>
        <a:xfrm>
          <a:off x="0" y="49030"/>
          <a:ext cx="11018520" cy="566280"/>
        </a:xfrm>
        <a:prstGeom prst="roundRect">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baseline="0" dirty="0"/>
            <a:t>Kubernetes choices</a:t>
          </a:r>
          <a:endParaRPr lang="en-US" sz="2200" kern="1200" dirty="0"/>
        </a:p>
      </dsp:txBody>
      <dsp:txXfrm>
        <a:off x="27644" y="76674"/>
        <a:ext cx="10963232" cy="510992"/>
      </dsp:txXfrm>
    </dsp:sp>
    <dsp:sp modelId="{D80F1D93-D998-4B36-BD0B-7ECAC100BEE5}">
      <dsp:nvSpPr>
        <dsp:cNvPr id="0" name=""/>
        <dsp:cNvSpPr/>
      </dsp:nvSpPr>
      <dsp:spPr>
        <a:xfrm>
          <a:off x="0" y="615311"/>
          <a:ext cx="11018520" cy="6375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9838" tIns="27940" rIns="156464" bIns="27940" numCol="1" spcCol="1270" anchor="t" anchorCtr="0">
          <a:noAutofit/>
        </a:bodyPr>
        <a:lstStyle/>
        <a:p>
          <a:pPr marL="171450" lvl="1" indent="-171450" algn="l" defTabSz="755650">
            <a:lnSpc>
              <a:spcPct val="90000"/>
            </a:lnSpc>
            <a:spcBef>
              <a:spcPct val="0"/>
            </a:spcBef>
            <a:spcAft>
              <a:spcPct val="20000"/>
            </a:spcAft>
            <a:buChar char="•"/>
          </a:pPr>
          <a:r>
            <a:rPr lang="en-US" sz="1700" kern="1200" baseline="0" dirty="0"/>
            <a:t>Azure Kubernetes Service (AKS)</a:t>
          </a:r>
          <a:endParaRPr lang="en-US" sz="1700" kern="1200" dirty="0"/>
        </a:p>
        <a:p>
          <a:pPr marL="171450" lvl="1" indent="-171450" algn="l" defTabSz="755650">
            <a:lnSpc>
              <a:spcPct val="90000"/>
            </a:lnSpc>
            <a:spcBef>
              <a:spcPct val="0"/>
            </a:spcBef>
            <a:spcAft>
              <a:spcPct val="20000"/>
            </a:spcAft>
            <a:buChar char="•"/>
          </a:pPr>
          <a:r>
            <a:rPr lang="en-US" sz="1700" kern="1200" baseline="0" dirty="0"/>
            <a:t>Your Kubernetes Cluster (kubeadm)</a:t>
          </a:r>
          <a:endParaRPr lang="en-US" sz="1700" kern="1200" dirty="0"/>
        </a:p>
      </dsp:txBody>
      <dsp:txXfrm>
        <a:off x="0" y="615311"/>
        <a:ext cx="11018520" cy="637560"/>
      </dsp:txXfrm>
    </dsp:sp>
    <dsp:sp modelId="{1022A379-E353-4840-9261-165E17633F80}">
      <dsp:nvSpPr>
        <dsp:cNvPr id="0" name=""/>
        <dsp:cNvSpPr/>
      </dsp:nvSpPr>
      <dsp:spPr>
        <a:xfrm>
          <a:off x="0" y="1252871"/>
          <a:ext cx="11018520" cy="566280"/>
        </a:xfrm>
        <a:prstGeom prst="roundRect">
          <a:avLst/>
        </a:prstGeom>
        <a:solidFill>
          <a:schemeClr val="accent3">
            <a:hueOff val="0"/>
            <a:satOff val="-635"/>
            <a:lumOff val="7451"/>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baseline="0" dirty="0"/>
            <a:t>Deployment Tools</a:t>
          </a:r>
          <a:endParaRPr lang="en-US" sz="2200" kern="1200" dirty="0"/>
        </a:p>
      </dsp:txBody>
      <dsp:txXfrm>
        <a:off x="27644" y="1280515"/>
        <a:ext cx="10963232" cy="510992"/>
      </dsp:txXfrm>
    </dsp:sp>
    <dsp:sp modelId="{23044B51-64B8-419A-99E3-DD86EE23155B}">
      <dsp:nvSpPr>
        <dsp:cNvPr id="0" name=""/>
        <dsp:cNvSpPr/>
      </dsp:nvSpPr>
      <dsp:spPr>
        <a:xfrm>
          <a:off x="0" y="1819151"/>
          <a:ext cx="11018520" cy="9563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9838" tIns="27940" rIns="156464" bIns="27940" numCol="1" spcCol="1270" anchor="t" anchorCtr="0">
          <a:noAutofit/>
        </a:bodyPr>
        <a:lstStyle/>
        <a:p>
          <a:pPr marL="171450" lvl="1" indent="-171450" algn="l" defTabSz="755650">
            <a:lnSpc>
              <a:spcPct val="90000"/>
            </a:lnSpc>
            <a:spcBef>
              <a:spcPct val="0"/>
            </a:spcBef>
            <a:spcAft>
              <a:spcPct val="20000"/>
            </a:spcAft>
            <a:buChar char="•"/>
          </a:pPr>
          <a:r>
            <a:rPr lang="en-US" sz="1700" kern="1200" baseline="0" dirty="0"/>
            <a:t>azdata CLI to deploy</a:t>
          </a:r>
          <a:endParaRPr lang="en-US" sz="1700" kern="1200" dirty="0"/>
        </a:p>
        <a:p>
          <a:pPr marL="342900" lvl="2" indent="-171450" algn="l" defTabSz="755650">
            <a:lnSpc>
              <a:spcPct val="90000"/>
            </a:lnSpc>
            <a:spcBef>
              <a:spcPct val="0"/>
            </a:spcBef>
            <a:spcAft>
              <a:spcPct val="20000"/>
            </a:spcAft>
            <a:buChar char="•"/>
          </a:pPr>
          <a:r>
            <a:rPr lang="en-US" sz="1700" kern="1200" baseline="0" dirty="0"/>
            <a:t>Customize with json</a:t>
          </a:r>
          <a:endParaRPr lang="en-US" sz="1700" kern="1200" dirty="0"/>
        </a:p>
        <a:p>
          <a:pPr marL="171450" lvl="1" indent="-171450" algn="l" defTabSz="755650">
            <a:lnSpc>
              <a:spcPct val="90000"/>
            </a:lnSpc>
            <a:spcBef>
              <a:spcPct val="0"/>
            </a:spcBef>
            <a:spcAft>
              <a:spcPct val="20000"/>
            </a:spcAft>
            <a:buChar char="•"/>
          </a:pPr>
          <a:r>
            <a:rPr lang="en-US" sz="1700" kern="1200" baseline="0" dirty="0"/>
            <a:t>Azure Data Studio Wizard and Notebook deployment</a:t>
          </a:r>
          <a:endParaRPr lang="en-US" sz="1700" kern="1200" dirty="0"/>
        </a:p>
      </dsp:txBody>
      <dsp:txXfrm>
        <a:off x="0" y="1819151"/>
        <a:ext cx="11018520" cy="956340"/>
      </dsp:txXfrm>
    </dsp:sp>
    <dsp:sp modelId="{63451CEA-741E-42CC-BFC0-7F4FE88A0591}">
      <dsp:nvSpPr>
        <dsp:cNvPr id="0" name=""/>
        <dsp:cNvSpPr/>
      </dsp:nvSpPr>
      <dsp:spPr>
        <a:xfrm>
          <a:off x="0" y="2775491"/>
          <a:ext cx="11018520" cy="566280"/>
        </a:xfrm>
        <a:prstGeom prst="roundRect">
          <a:avLst/>
        </a:prstGeom>
        <a:solidFill>
          <a:schemeClr val="accent3">
            <a:hueOff val="0"/>
            <a:satOff val="-1271"/>
            <a:lumOff val="14902"/>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baseline="0" dirty="0"/>
            <a:t>Single deployment solutions</a:t>
          </a:r>
          <a:endParaRPr lang="en-US" sz="2200" kern="1200" dirty="0"/>
        </a:p>
      </dsp:txBody>
      <dsp:txXfrm>
        <a:off x="27644" y="2803135"/>
        <a:ext cx="10963232" cy="510992"/>
      </dsp:txXfrm>
    </dsp:sp>
    <dsp:sp modelId="{D884139C-F3F9-4F7C-9397-3E74228236FC}">
      <dsp:nvSpPr>
        <dsp:cNvPr id="0" name=""/>
        <dsp:cNvSpPr/>
      </dsp:nvSpPr>
      <dsp:spPr>
        <a:xfrm>
          <a:off x="0" y="3341771"/>
          <a:ext cx="11018520" cy="6375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9838" tIns="27940" rIns="156464" bIns="27940" numCol="1" spcCol="1270" anchor="t" anchorCtr="0">
          <a:noAutofit/>
        </a:bodyPr>
        <a:lstStyle/>
        <a:p>
          <a:pPr marL="171450" lvl="1" indent="-171450" algn="l" defTabSz="755650">
            <a:lnSpc>
              <a:spcPct val="90000"/>
            </a:lnSpc>
            <a:spcBef>
              <a:spcPct val="0"/>
            </a:spcBef>
            <a:spcAft>
              <a:spcPct val="20000"/>
            </a:spcAft>
            <a:buChar char="•"/>
          </a:pPr>
          <a:r>
            <a:rPr lang="en-US" sz="1700" kern="1200" baseline="0" dirty="0"/>
            <a:t>Python script for AKS</a:t>
          </a:r>
          <a:endParaRPr lang="en-US" sz="1700" kern="1200" dirty="0"/>
        </a:p>
        <a:p>
          <a:pPr marL="171450" lvl="1" indent="-171450" algn="l" defTabSz="755650">
            <a:lnSpc>
              <a:spcPct val="90000"/>
            </a:lnSpc>
            <a:spcBef>
              <a:spcPct val="0"/>
            </a:spcBef>
            <a:spcAft>
              <a:spcPct val="20000"/>
            </a:spcAft>
            <a:buChar char="•"/>
          </a:pPr>
          <a:r>
            <a:rPr lang="en-US" sz="1700" kern="1200" baseline="0" dirty="0"/>
            <a:t>Bash script for kubeadm</a:t>
          </a:r>
          <a:endParaRPr lang="en-US" sz="1700" kern="1200" dirty="0"/>
        </a:p>
      </dsp:txBody>
      <dsp:txXfrm>
        <a:off x="0" y="3341771"/>
        <a:ext cx="11018520" cy="637560"/>
      </dsp:txXfrm>
    </dsp:sp>
    <dsp:sp modelId="{D1A7C028-9715-446A-82BC-16BFFD65426E}">
      <dsp:nvSpPr>
        <dsp:cNvPr id="0" name=""/>
        <dsp:cNvSpPr/>
      </dsp:nvSpPr>
      <dsp:spPr>
        <a:xfrm>
          <a:off x="0" y="3979331"/>
          <a:ext cx="11018520" cy="566280"/>
        </a:xfrm>
        <a:prstGeom prst="roundRect">
          <a:avLst/>
        </a:prstGeom>
        <a:solidFill>
          <a:schemeClr val="accent3">
            <a:hueOff val="0"/>
            <a:satOff val="-1906"/>
            <a:lumOff val="22353"/>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baseline="0" dirty="0"/>
            <a:t>Deployment Guidance</a:t>
          </a:r>
          <a:endParaRPr lang="en-US" sz="2200" kern="1200" dirty="0"/>
        </a:p>
      </dsp:txBody>
      <dsp:txXfrm>
        <a:off x="27644" y="4006975"/>
        <a:ext cx="10963232" cy="510992"/>
      </dsp:txXfrm>
    </dsp:sp>
    <dsp:sp modelId="{EEE65D60-7CA9-48A7-A2CB-82A75F83C89F}">
      <dsp:nvSpPr>
        <dsp:cNvPr id="0" name=""/>
        <dsp:cNvSpPr/>
      </dsp:nvSpPr>
      <dsp:spPr>
        <a:xfrm>
          <a:off x="0" y="4545611"/>
          <a:ext cx="11018520" cy="6375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9838" tIns="27940" rIns="156464" bIns="27940" numCol="1" spcCol="1270" anchor="t" anchorCtr="0">
          <a:noAutofit/>
        </a:bodyPr>
        <a:lstStyle/>
        <a:p>
          <a:pPr marL="171450" lvl="1" indent="-171450" algn="l" defTabSz="755650">
            <a:lnSpc>
              <a:spcPct val="90000"/>
            </a:lnSpc>
            <a:spcBef>
              <a:spcPct val="0"/>
            </a:spcBef>
            <a:spcAft>
              <a:spcPct val="20000"/>
            </a:spcAft>
            <a:buChar char="•"/>
          </a:pPr>
          <a:r>
            <a:rPr lang="en-US" sz="1700" kern="1200" baseline="0" dirty="0"/>
            <a:t>Minimum 8 CPUs, 64Gb RAM, 100Gb Disk, 24 disks</a:t>
          </a:r>
          <a:endParaRPr lang="en-US" sz="1700" kern="1200" dirty="0"/>
        </a:p>
        <a:p>
          <a:pPr marL="171450" lvl="1" indent="-171450" algn="l" defTabSz="755650">
            <a:lnSpc>
              <a:spcPct val="90000"/>
            </a:lnSpc>
            <a:spcBef>
              <a:spcPct val="0"/>
            </a:spcBef>
            <a:spcAft>
              <a:spcPct val="20000"/>
            </a:spcAft>
            <a:buChar char="•"/>
          </a:pPr>
          <a:r>
            <a:rPr lang="en-US" sz="1700" kern="1200" baseline="0" dirty="0"/>
            <a:t>Offline supported</a:t>
          </a:r>
          <a:endParaRPr lang="en-US" sz="1700" kern="1200" dirty="0"/>
        </a:p>
      </dsp:txBody>
      <dsp:txXfrm>
        <a:off x="0" y="4545611"/>
        <a:ext cx="11018520" cy="637560"/>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60F0D2-1C78-4237-8C58-8552AE771D56}">
      <dsp:nvSpPr>
        <dsp:cNvPr id="0" name=""/>
        <dsp:cNvSpPr/>
      </dsp:nvSpPr>
      <dsp:spPr>
        <a:xfrm>
          <a:off x="4552" y="136607"/>
          <a:ext cx="1744948" cy="697979"/>
        </a:xfrm>
        <a:prstGeom prst="rect">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US" sz="1800" kern="1200" baseline="0" dirty="0"/>
            <a:t>sql-server-master</a:t>
          </a:r>
          <a:endParaRPr lang="en-US" sz="1800" kern="1200" dirty="0"/>
        </a:p>
      </dsp:txBody>
      <dsp:txXfrm>
        <a:off x="4552" y="136607"/>
        <a:ext cx="1744948" cy="697979"/>
      </dsp:txXfrm>
    </dsp:sp>
    <dsp:sp modelId="{1EA6B26D-217D-4C9E-A94D-A1B30E4BDE9F}">
      <dsp:nvSpPr>
        <dsp:cNvPr id="0" name=""/>
        <dsp:cNvSpPr/>
      </dsp:nvSpPr>
      <dsp:spPr>
        <a:xfrm>
          <a:off x="4552" y="834587"/>
          <a:ext cx="1744948" cy="1892248"/>
        </a:xfrm>
        <a:prstGeom prst="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n-US" sz="1800" kern="1200" baseline="0" dirty="0"/>
            <a:t>SQL Server Master Instance</a:t>
          </a:r>
          <a:endParaRPr lang="en-US" sz="1800" kern="1200" dirty="0"/>
        </a:p>
      </dsp:txBody>
      <dsp:txXfrm>
        <a:off x="4552" y="834587"/>
        <a:ext cx="1744948" cy="1892248"/>
      </dsp:txXfrm>
    </dsp:sp>
    <dsp:sp modelId="{587B3514-716C-4485-B845-CBEBFA47037B}">
      <dsp:nvSpPr>
        <dsp:cNvPr id="0" name=""/>
        <dsp:cNvSpPr/>
      </dsp:nvSpPr>
      <dsp:spPr>
        <a:xfrm>
          <a:off x="1993793" y="136607"/>
          <a:ext cx="1744948" cy="697979"/>
        </a:xfrm>
        <a:prstGeom prst="rect">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US" sz="1800" kern="1200" baseline="0" dirty="0"/>
            <a:t>gateway</a:t>
          </a:r>
          <a:endParaRPr lang="en-US" sz="1800" kern="1200" dirty="0"/>
        </a:p>
      </dsp:txBody>
      <dsp:txXfrm>
        <a:off x="1993793" y="136607"/>
        <a:ext cx="1744948" cy="697979"/>
      </dsp:txXfrm>
    </dsp:sp>
    <dsp:sp modelId="{F5DF685F-0FD2-4411-A048-244A141D953F}">
      <dsp:nvSpPr>
        <dsp:cNvPr id="0" name=""/>
        <dsp:cNvSpPr/>
      </dsp:nvSpPr>
      <dsp:spPr>
        <a:xfrm>
          <a:off x="1993793" y="834587"/>
          <a:ext cx="1744948" cy="1892248"/>
        </a:xfrm>
        <a:prstGeom prst="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n-US" sz="1800" kern="1200" baseline="0" dirty="0"/>
            <a:t>Gateway to access HDFS files, Spark</a:t>
          </a:r>
          <a:endParaRPr lang="en-US" sz="1800" kern="1200" dirty="0"/>
        </a:p>
      </dsp:txBody>
      <dsp:txXfrm>
        <a:off x="1993793" y="834587"/>
        <a:ext cx="1744948" cy="1892248"/>
      </dsp:txXfrm>
    </dsp:sp>
    <dsp:sp modelId="{B2A94D8B-D03F-4372-90DD-483F243FF52B}">
      <dsp:nvSpPr>
        <dsp:cNvPr id="0" name=""/>
        <dsp:cNvSpPr/>
      </dsp:nvSpPr>
      <dsp:spPr>
        <a:xfrm>
          <a:off x="3983034" y="136607"/>
          <a:ext cx="1744948" cy="697979"/>
        </a:xfrm>
        <a:prstGeom prst="rect">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US" sz="1800" kern="1200" baseline="0" dirty="0"/>
            <a:t>webhdfs</a:t>
          </a:r>
          <a:endParaRPr lang="en-US" sz="1800" kern="1200" dirty="0"/>
        </a:p>
      </dsp:txBody>
      <dsp:txXfrm>
        <a:off x="3983034" y="136607"/>
        <a:ext cx="1744948" cy="697979"/>
      </dsp:txXfrm>
    </dsp:sp>
    <dsp:sp modelId="{01EF6754-07D5-40E5-AF45-236C8C0D3388}">
      <dsp:nvSpPr>
        <dsp:cNvPr id="0" name=""/>
        <dsp:cNvSpPr/>
      </dsp:nvSpPr>
      <dsp:spPr>
        <a:xfrm>
          <a:off x="3983034" y="834587"/>
          <a:ext cx="1744948" cy="1892248"/>
        </a:xfrm>
        <a:prstGeom prst="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n-US" sz="1800" kern="1200" baseline="0" dirty="0"/>
            <a:t>HDFS File System Proxy</a:t>
          </a:r>
          <a:endParaRPr lang="en-US" sz="1800" kern="1200" dirty="0"/>
        </a:p>
      </dsp:txBody>
      <dsp:txXfrm>
        <a:off x="3983034" y="834587"/>
        <a:ext cx="1744948" cy="1892248"/>
      </dsp:txXfrm>
    </dsp:sp>
    <dsp:sp modelId="{74F136F3-DF89-4D33-A547-62F6FBC271CA}">
      <dsp:nvSpPr>
        <dsp:cNvPr id="0" name=""/>
        <dsp:cNvSpPr/>
      </dsp:nvSpPr>
      <dsp:spPr>
        <a:xfrm>
          <a:off x="5972276" y="136607"/>
          <a:ext cx="1744948" cy="697979"/>
        </a:xfrm>
        <a:prstGeom prst="rect">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US" sz="1800" kern="1200" baseline="0" dirty="0"/>
            <a:t>livy</a:t>
          </a:r>
          <a:endParaRPr lang="en-US" sz="1800" kern="1200" dirty="0"/>
        </a:p>
      </dsp:txBody>
      <dsp:txXfrm>
        <a:off x="5972276" y="136607"/>
        <a:ext cx="1744948" cy="697979"/>
      </dsp:txXfrm>
    </dsp:sp>
    <dsp:sp modelId="{9AC11C5F-32C8-45FF-A1E7-66A91E6F5A7C}">
      <dsp:nvSpPr>
        <dsp:cNvPr id="0" name=""/>
        <dsp:cNvSpPr/>
      </dsp:nvSpPr>
      <dsp:spPr>
        <a:xfrm>
          <a:off x="5972276" y="834587"/>
          <a:ext cx="1744948" cy="1892248"/>
        </a:xfrm>
        <a:prstGeom prst="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n-US" sz="1800" kern="1200" baseline="0" dirty="0"/>
            <a:t>Proxy for running Spark statements, jobs, applications</a:t>
          </a:r>
          <a:endParaRPr lang="en-US" sz="1800" kern="1200" dirty="0"/>
        </a:p>
      </dsp:txBody>
      <dsp:txXfrm>
        <a:off x="5972276" y="834587"/>
        <a:ext cx="1744948" cy="1892248"/>
      </dsp:txXfrm>
    </dsp:sp>
    <dsp:sp modelId="{21892D4F-6AC5-4861-8DC4-CA21A226A524}">
      <dsp:nvSpPr>
        <dsp:cNvPr id="0" name=""/>
        <dsp:cNvSpPr/>
      </dsp:nvSpPr>
      <dsp:spPr>
        <a:xfrm>
          <a:off x="7961517" y="136607"/>
          <a:ext cx="1744948" cy="697979"/>
        </a:xfrm>
        <a:prstGeom prst="rect">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US" sz="1800" kern="1200" dirty="0"/>
            <a:t>app-proxy</a:t>
          </a:r>
        </a:p>
      </dsp:txBody>
      <dsp:txXfrm>
        <a:off x="7961517" y="136607"/>
        <a:ext cx="1744948" cy="697979"/>
      </dsp:txXfrm>
    </dsp:sp>
    <dsp:sp modelId="{B492B799-8D5F-4CAE-AE74-D472D2BE2AB6}">
      <dsp:nvSpPr>
        <dsp:cNvPr id="0" name=""/>
        <dsp:cNvSpPr/>
      </dsp:nvSpPr>
      <dsp:spPr>
        <a:xfrm>
          <a:off x="7961517" y="834587"/>
          <a:ext cx="1744948" cy="1892248"/>
        </a:xfrm>
        <a:prstGeom prst="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n-US" sz="1800" kern="1200" dirty="0"/>
            <a:t>Application Proxy</a:t>
          </a:r>
        </a:p>
      </dsp:txBody>
      <dsp:txXfrm>
        <a:off x="7961517" y="834587"/>
        <a:ext cx="1744948" cy="1892248"/>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B00199-2C36-47E7-B7CF-757F70E5AF29}">
      <dsp:nvSpPr>
        <dsp:cNvPr id="0" name=""/>
        <dsp:cNvSpPr/>
      </dsp:nvSpPr>
      <dsp:spPr>
        <a:xfrm>
          <a:off x="191972" y="1572"/>
          <a:ext cx="1884743" cy="1130846"/>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b="1" kern="1200" dirty="0"/>
            <a:t>sqlhdfs</a:t>
          </a:r>
          <a:r>
            <a:rPr lang="en-US" sz="1700" kern="1200" dirty="0"/>
            <a:t> connector</a:t>
          </a:r>
        </a:p>
      </dsp:txBody>
      <dsp:txXfrm>
        <a:off x="191972" y="1572"/>
        <a:ext cx="1884743" cy="1130846"/>
      </dsp:txXfrm>
    </dsp:sp>
    <dsp:sp modelId="{616CA07F-C732-4EC6-AC1D-91CDA67766AC}">
      <dsp:nvSpPr>
        <dsp:cNvPr id="0" name=""/>
        <dsp:cNvSpPr/>
      </dsp:nvSpPr>
      <dsp:spPr>
        <a:xfrm>
          <a:off x="2265190" y="1572"/>
          <a:ext cx="1884743" cy="1130846"/>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Compute Pool used if exists</a:t>
          </a:r>
        </a:p>
      </dsp:txBody>
      <dsp:txXfrm>
        <a:off x="2265190" y="1572"/>
        <a:ext cx="1884743" cy="1130846"/>
      </dsp:txXfrm>
    </dsp:sp>
    <dsp:sp modelId="{9178A129-8D6C-4BA7-9944-35D8F34A3E57}">
      <dsp:nvSpPr>
        <dsp:cNvPr id="0" name=""/>
        <dsp:cNvSpPr/>
      </dsp:nvSpPr>
      <dsp:spPr>
        <a:xfrm>
          <a:off x="191972" y="1320893"/>
          <a:ext cx="1884743" cy="1130846"/>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SQL Server engine in pool reads HDFS directory</a:t>
          </a:r>
        </a:p>
      </dsp:txBody>
      <dsp:txXfrm>
        <a:off x="191972" y="1320893"/>
        <a:ext cx="1884743" cy="1130846"/>
      </dsp:txXfrm>
    </dsp:sp>
    <dsp:sp modelId="{563D5FF3-1AA3-4A26-A9C2-B1F19C6E74ED}">
      <dsp:nvSpPr>
        <dsp:cNvPr id="0" name=""/>
        <dsp:cNvSpPr/>
      </dsp:nvSpPr>
      <dsp:spPr>
        <a:xfrm>
          <a:off x="2265190" y="1320893"/>
          <a:ext cx="1884743" cy="1130846"/>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b="1" kern="1200" dirty="0"/>
            <a:t>webhdfs</a:t>
          </a:r>
          <a:r>
            <a:rPr lang="en-US" sz="1700" kern="1200" dirty="0"/>
            <a:t> or </a:t>
          </a:r>
          <a:r>
            <a:rPr lang="en-US" sz="1700" b="1" kern="1200" dirty="0"/>
            <a:t>livy</a:t>
          </a:r>
          <a:r>
            <a:rPr lang="en-US" sz="1700" kern="1200" dirty="0"/>
            <a:t> endpoints</a:t>
          </a:r>
        </a:p>
      </dsp:txBody>
      <dsp:txXfrm>
        <a:off x="2265190" y="1320893"/>
        <a:ext cx="1884743" cy="1130846"/>
      </dsp:txXfrm>
    </dsp:sp>
    <dsp:sp modelId="{C6EBDE5D-D1FD-4A78-B3F6-09FE6BF593C8}">
      <dsp:nvSpPr>
        <dsp:cNvPr id="0" name=""/>
        <dsp:cNvSpPr/>
      </dsp:nvSpPr>
      <dsp:spPr>
        <a:xfrm>
          <a:off x="191972" y="2640213"/>
          <a:ext cx="1884743" cy="1130846"/>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HDFS name node deployed</a:t>
          </a:r>
        </a:p>
      </dsp:txBody>
      <dsp:txXfrm>
        <a:off x="191972" y="2640213"/>
        <a:ext cx="1884743" cy="1130846"/>
      </dsp:txXfrm>
    </dsp:sp>
    <dsp:sp modelId="{8122B857-B17A-4105-9963-81569AFD2902}">
      <dsp:nvSpPr>
        <dsp:cNvPr id="0" name=""/>
        <dsp:cNvSpPr/>
      </dsp:nvSpPr>
      <dsp:spPr>
        <a:xfrm>
          <a:off x="2265190" y="2640213"/>
          <a:ext cx="1884743" cy="1130846"/>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YARN deployed</a:t>
          </a:r>
        </a:p>
      </dsp:txBody>
      <dsp:txXfrm>
        <a:off x="2265190" y="2640213"/>
        <a:ext cx="1884743" cy="1130846"/>
      </dsp:txXfrm>
    </dsp:sp>
    <dsp:sp modelId="{915A2A59-4071-4488-99E2-77E3B3F15D3D}">
      <dsp:nvSpPr>
        <dsp:cNvPr id="0" name=""/>
        <dsp:cNvSpPr/>
      </dsp:nvSpPr>
      <dsp:spPr>
        <a:xfrm>
          <a:off x="191972" y="3959534"/>
          <a:ext cx="1884743" cy="1130846"/>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Zookeeper for HA</a:t>
          </a:r>
        </a:p>
      </dsp:txBody>
      <dsp:txXfrm>
        <a:off x="191972" y="3959534"/>
        <a:ext cx="1884743" cy="1130846"/>
      </dsp:txXfrm>
    </dsp:sp>
    <dsp:sp modelId="{E9AF6CCA-C877-4B6A-A279-680D54EA2515}">
      <dsp:nvSpPr>
        <dsp:cNvPr id="0" name=""/>
        <dsp:cNvSpPr/>
      </dsp:nvSpPr>
      <dsp:spPr>
        <a:xfrm>
          <a:off x="2265190" y="3959534"/>
          <a:ext cx="1884743" cy="1130846"/>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Mount external HDFS with Tiering</a:t>
          </a:r>
        </a:p>
      </dsp:txBody>
      <dsp:txXfrm>
        <a:off x="2265190" y="3959534"/>
        <a:ext cx="1884743" cy="1130846"/>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686A99-56E6-475C-8382-8025FC0534AF}">
      <dsp:nvSpPr>
        <dsp:cNvPr id="0" name=""/>
        <dsp:cNvSpPr/>
      </dsp:nvSpPr>
      <dsp:spPr>
        <a:xfrm>
          <a:off x="0" y="9792"/>
          <a:ext cx="4396177" cy="852637"/>
        </a:xfrm>
        <a:prstGeom prst="roundRect">
          <a:avLst/>
        </a:prstGeom>
        <a:solidFill>
          <a:schemeClr val="lt1">
            <a:hueOff val="0"/>
            <a:satOff val="0"/>
            <a:lumOff val="0"/>
            <a:alphaOff val="0"/>
          </a:schemeClr>
        </a:solidFill>
        <a:ln w="10795" cap="flat" cmpd="sng" algn="ctr">
          <a:solidFill>
            <a:schemeClr val="accent4">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b="1" kern="1200" baseline="0" dirty="0"/>
            <a:t>sqldatapool</a:t>
          </a:r>
          <a:r>
            <a:rPr lang="en-US" sz="2000" kern="1200" baseline="0" dirty="0"/>
            <a:t> connector</a:t>
          </a:r>
          <a:endParaRPr lang="en-US" sz="2000" kern="1200" dirty="0"/>
        </a:p>
      </dsp:txBody>
      <dsp:txXfrm>
        <a:off x="41622" y="51414"/>
        <a:ext cx="4312933" cy="769393"/>
      </dsp:txXfrm>
    </dsp:sp>
    <dsp:sp modelId="{73991EAA-FA87-4775-8286-1B4F881BA651}">
      <dsp:nvSpPr>
        <dsp:cNvPr id="0" name=""/>
        <dsp:cNvSpPr/>
      </dsp:nvSpPr>
      <dsp:spPr>
        <a:xfrm>
          <a:off x="0" y="920029"/>
          <a:ext cx="4396177" cy="852637"/>
        </a:xfrm>
        <a:prstGeom prst="roundRect">
          <a:avLst/>
        </a:prstGeom>
        <a:solidFill>
          <a:schemeClr val="lt1">
            <a:hueOff val="0"/>
            <a:satOff val="0"/>
            <a:lumOff val="0"/>
            <a:alphaOff val="0"/>
          </a:schemeClr>
        </a:solidFill>
        <a:ln w="10795" cap="flat" cmpd="sng" algn="ctr">
          <a:solidFill>
            <a:schemeClr val="accent4">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baseline="0" dirty="0"/>
            <a:t>INSERT, SELECT, TRUNCATE TABLE, EXECUTE AS</a:t>
          </a:r>
          <a:endParaRPr lang="en-US" sz="2000" kern="1200" dirty="0"/>
        </a:p>
      </dsp:txBody>
      <dsp:txXfrm>
        <a:off x="41622" y="961651"/>
        <a:ext cx="4312933" cy="769393"/>
      </dsp:txXfrm>
    </dsp:sp>
    <dsp:sp modelId="{65331737-5118-4F57-9F25-6482CB29DEC0}">
      <dsp:nvSpPr>
        <dsp:cNvPr id="0" name=""/>
        <dsp:cNvSpPr/>
      </dsp:nvSpPr>
      <dsp:spPr>
        <a:xfrm>
          <a:off x="0" y="1830267"/>
          <a:ext cx="4396177" cy="852637"/>
        </a:xfrm>
        <a:prstGeom prst="roundRect">
          <a:avLst/>
        </a:prstGeom>
        <a:solidFill>
          <a:schemeClr val="lt1">
            <a:hueOff val="0"/>
            <a:satOff val="0"/>
            <a:lumOff val="0"/>
            <a:alphaOff val="0"/>
          </a:schemeClr>
        </a:solidFill>
        <a:ln w="10795" cap="flat" cmpd="sng" algn="ctr">
          <a:solidFill>
            <a:schemeClr val="accent4">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baseline="0" dirty="0"/>
            <a:t>SQL Server instances with </a:t>
          </a:r>
          <a:r>
            <a:rPr lang="en-US" sz="2000" i="1" kern="1200" baseline="0" dirty="0"/>
            <a:t>sharded</a:t>
          </a:r>
          <a:r>
            <a:rPr lang="en-US" sz="2000" kern="1200" baseline="0" dirty="0"/>
            <a:t> data using columnstore</a:t>
          </a:r>
          <a:endParaRPr lang="en-US" sz="2000" kern="1200" dirty="0"/>
        </a:p>
      </dsp:txBody>
      <dsp:txXfrm>
        <a:off x="41622" y="1871889"/>
        <a:ext cx="4312933" cy="769393"/>
      </dsp:txXfrm>
    </dsp:sp>
    <dsp:sp modelId="{C3341135-F451-48DD-B80C-0A94442F4C20}">
      <dsp:nvSpPr>
        <dsp:cNvPr id="0" name=""/>
        <dsp:cNvSpPr/>
      </dsp:nvSpPr>
      <dsp:spPr>
        <a:xfrm>
          <a:off x="0" y="2740504"/>
          <a:ext cx="4396177" cy="852637"/>
        </a:xfrm>
        <a:prstGeom prst="roundRect">
          <a:avLst/>
        </a:prstGeom>
        <a:solidFill>
          <a:schemeClr val="lt1">
            <a:hueOff val="0"/>
            <a:satOff val="0"/>
            <a:lumOff val="0"/>
            <a:alphaOff val="0"/>
          </a:schemeClr>
        </a:solidFill>
        <a:ln w="10795" cap="flat" cmpd="sng" algn="ctr">
          <a:solidFill>
            <a:schemeClr val="accent4">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baseline="0" dirty="0"/>
            <a:t>Ingest with T-SQL from any data source</a:t>
          </a:r>
          <a:endParaRPr lang="en-US" sz="2000" kern="1200" dirty="0"/>
        </a:p>
      </dsp:txBody>
      <dsp:txXfrm>
        <a:off x="41622" y="2782126"/>
        <a:ext cx="4312933" cy="769393"/>
      </dsp:txXfrm>
    </dsp:sp>
    <dsp:sp modelId="{2E5FB7DC-84E7-4F95-9BEF-8030A837898A}">
      <dsp:nvSpPr>
        <dsp:cNvPr id="0" name=""/>
        <dsp:cNvSpPr/>
      </dsp:nvSpPr>
      <dsp:spPr>
        <a:xfrm>
          <a:off x="0" y="3650742"/>
          <a:ext cx="4396177" cy="852637"/>
        </a:xfrm>
        <a:prstGeom prst="roundRect">
          <a:avLst/>
        </a:prstGeom>
        <a:solidFill>
          <a:schemeClr val="lt1">
            <a:hueOff val="0"/>
            <a:satOff val="0"/>
            <a:lumOff val="0"/>
            <a:alphaOff val="0"/>
          </a:schemeClr>
        </a:solidFill>
        <a:ln w="10795" cap="flat" cmpd="sng" algn="ctr">
          <a:solidFill>
            <a:schemeClr val="accent4">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baseline="0" dirty="0"/>
            <a:t>Ingest with Spark from HDFS</a:t>
          </a:r>
          <a:endParaRPr lang="en-US" sz="2000" kern="1200" dirty="0"/>
        </a:p>
      </dsp:txBody>
      <dsp:txXfrm>
        <a:off x="41622" y="3692364"/>
        <a:ext cx="4312933" cy="769393"/>
      </dsp:txXfrm>
    </dsp:sp>
    <dsp:sp modelId="{FE372AAB-9E84-4D6D-8076-E0BF15F9C401}">
      <dsp:nvSpPr>
        <dsp:cNvPr id="0" name=""/>
        <dsp:cNvSpPr/>
      </dsp:nvSpPr>
      <dsp:spPr>
        <a:xfrm>
          <a:off x="0" y="4560979"/>
          <a:ext cx="4396177" cy="852637"/>
        </a:xfrm>
        <a:prstGeom prst="roundRect">
          <a:avLst/>
        </a:prstGeom>
        <a:solidFill>
          <a:schemeClr val="lt1">
            <a:hueOff val="0"/>
            <a:satOff val="0"/>
            <a:lumOff val="0"/>
            <a:alphaOff val="0"/>
          </a:schemeClr>
        </a:solidFill>
        <a:ln w="10795" cap="flat" cmpd="sng" algn="ctr">
          <a:solidFill>
            <a:schemeClr val="accent4">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baseline="0" dirty="0"/>
            <a:t>Use for cached or offline results</a:t>
          </a:r>
          <a:endParaRPr lang="en-US" sz="2000" kern="1200" dirty="0"/>
        </a:p>
      </dsp:txBody>
      <dsp:txXfrm>
        <a:off x="41622" y="4602601"/>
        <a:ext cx="4312933" cy="769393"/>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3EDD9E-653A-47C2-85AA-45C29705D09A}">
      <dsp:nvSpPr>
        <dsp:cNvPr id="0" name=""/>
        <dsp:cNvSpPr/>
      </dsp:nvSpPr>
      <dsp:spPr>
        <a:xfrm>
          <a:off x="0" y="2389"/>
          <a:ext cx="11159565"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2F3E27A-9FE4-434E-A5D6-F782C150FA73}">
      <dsp:nvSpPr>
        <dsp:cNvPr id="0" name=""/>
        <dsp:cNvSpPr/>
      </dsp:nvSpPr>
      <dsp:spPr>
        <a:xfrm>
          <a:off x="0" y="2389"/>
          <a:ext cx="11159565" cy="8148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kern="1200" baseline="0" dirty="0"/>
            <a:t>Run Spark jobs through notebooks or livy endpoint</a:t>
          </a:r>
          <a:endParaRPr lang="en-US" sz="2500" kern="1200" dirty="0"/>
        </a:p>
      </dsp:txBody>
      <dsp:txXfrm>
        <a:off x="0" y="2389"/>
        <a:ext cx="11159565" cy="814801"/>
      </dsp:txXfrm>
    </dsp:sp>
    <dsp:sp modelId="{A9E4D6D6-8148-4179-9559-4E6D6F31102E}">
      <dsp:nvSpPr>
        <dsp:cNvPr id="0" name=""/>
        <dsp:cNvSpPr/>
      </dsp:nvSpPr>
      <dsp:spPr>
        <a:xfrm>
          <a:off x="0" y="817190"/>
          <a:ext cx="11159565"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75781C5-F271-49C6-8271-C1CB9D6E7E80}">
      <dsp:nvSpPr>
        <dsp:cNvPr id="0" name=""/>
        <dsp:cNvSpPr/>
      </dsp:nvSpPr>
      <dsp:spPr>
        <a:xfrm>
          <a:off x="0" y="817190"/>
          <a:ext cx="11159565" cy="8148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kern="1200" baseline="0" dirty="0"/>
            <a:t>Ingest data with Spark into HDFS or external tables</a:t>
          </a:r>
          <a:endParaRPr lang="en-US" sz="2500" kern="1200" dirty="0"/>
        </a:p>
      </dsp:txBody>
      <dsp:txXfrm>
        <a:off x="0" y="817190"/>
        <a:ext cx="11159565" cy="814801"/>
      </dsp:txXfrm>
    </dsp:sp>
    <dsp:sp modelId="{2C274BFC-6F4F-49E8-A111-B7107766F918}">
      <dsp:nvSpPr>
        <dsp:cNvPr id="0" name=""/>
        <dsp:cNvSpPr/>
      </dsp:nvSpPr>
      <dsp:spPr>
        <a:xfrm>
          <a:off x="0" y="1631991"/>
          <a:ext cx="11159565"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63D8FCB-B52D-45A0-ADED-8BBB3F3567C9}">
      <dsp:nvSpPr>
        <dsp:cNvPr id="0" name=""/>
        <dsp:cNvSpPr/>
      </dsp:nvSpPr>
      <dsp:spPr>
        <a:xfrm>
          <a:off x="0" y="1631991"/>
          <a:ext cx="11159565" cy="8148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kern="1200" baseline="0" dirty="0"/>
            <a:t>Build machine learning  models with SparkML or SQL Server Machine Learning</a:t>
          </a:r>
          <a:endParaRPr lang="en-US" sz="2500" kern="1200" dirty="0"/>
        </a:p>
      </dsp:txBody>
      <dsp:txXfrm>
        <a:off x="0" y="1631991"/>
        <a:ext cx="11159565" cy="814801"/>
      </dsp:txXfrm>
    </dsp:sp>
    <dsp:sp modelId="{E93C1CDD-025F-4ED5-9068-1D3D6B57E9E3}">
      <dsp:nvSpPr>
        <dsp:cNvPr id="0" name=""/>
        <dsp:cNvSpPr/>
      </dsp:nvSpPr>
      <dsp:spPr>
        <a:xfrm>
          <a:off x="0" y="2446792"/>
          <a:ext cx="11159565"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9D15DB5-5CA3-4668-A8DB-154F0BBC2507}">
      <dsp:nvSpPr>
        <dsp:cNvPr id="0" name=""/>
        <dsp:cNvSpPr/>
      </dsp:nvSpPr>
      <dsp:spPr>
        <a:xfrm>
          <a:off x="0" y="2446792"/>
          <a:ext cx="11159565" cy="8148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kern="1200" baseline="0" dirty="0"/>
            <a:t>Connect to SQL Server using the MSSQL Spark Connector</a:t>
          </a:r>
          <a:endParaRPr lang="en-US" sz="2500" kern="1200" dirty="0"/>
        </a:p>
      </dsp:txBody>
      <dsp:txXfrm>
        <a:off x="0" y="2446792"/>
        <a:ext cx="11159565" cy="814801"/>
      </dsp:txXfrm>
    </dsp:sp>
    <dsp:sp modelId="{2B7B9AF1-C931-4FD9-A9BD-C481847B369E}">
      <dsp:nvSpPr>
        <dsp:cNvPr id="0" name=""/>
        <dsp:cNvSpPr/>
      </dsp:nvSpPr>
      <dsp:spPr>
        <a:xfrm>
          <a:off x="0" y="3261593"/>
          <a:ext cx="11159565"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C6BAF6C-C310-47EF-9331-8D178DFCB669}">
      <dsp:nvSpPr>
        <dsp:cNvPr id="0" name=""/>
        <dsp:cNvSpPr/>
      </dsp:nvSpPr>
      <dsp:spPr>
        <a:xfrm>
          <a:off x="0" y="3261593"/>
          <a:ext cx="11159565" cy="8148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kern="1200" baseline="0" dirty="0"/>
            <a:t>Deploy a Spark pool to enable more compute</a:t>
          </a:r>
          <a:endParaRPr lang="en-US" sz="2500" kern="1200" dirty="0"/>
        </a:p>
      </dsp:txBody>
      <dsp:txXfrm>
        <a:off x="0" y="3261593"/>
        <a:ext cx="11159565" cy="814801"/>
      </dsp:txXfrm>
    </dsp:sp>
    <dsp:sp modelId="{C0DA27CE-CCAF-4FC2-8593-77801278C5C3}">
      <dsp:nvSpPr>
        <dsp:cNvPr id="0" name=""/>
        <dsp:cNvSpPr/>
      </dsp:nvSpPr>
      <dsp:spPr>
        <a:xfrm>
          <a:off x="0" y="4076394"/>
          <a:ext cx="11159565"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A46EE14-4DF4-4BAE-8E35-DDBD2BB00C06}">
      <dsp:nvSpPr>
        <dsp:cNvPr id="0" name=""/>
        <dsp:cNvSpPr/>
      </dsp:nvSpPr>
      <dsp:spPr>
        <a:xfrm>
          <a:off x="0" y="4076394"/>
          <a:ext cx="11159565" cy="8148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kern="1200" dirty="0"/>
            <a:t>Deploy a Machine Learning model with Application Deploy</a:t>
          </a:r>
        </a:p>
      </dsp:txBody>
      <dsp:txXfrm>
        <a:off x="0" y="4076394"/>
        <a:ext cx="11159565" cy="81480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E835C1-CAA7-4C71-892C-77159276F6BE}">
      <dsp:nvSpPr>
        <dsp:cNvPr id="0" name=""/>
        <dsp:cNvSpPr/>
      </dsp:nvSpPr>
      <dsp:spPr>
        <a:xfrm>
          <a:off x="0" y="196454"/>
          <a:ext cx="6062977" cy="84942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kern="1200" dirty="0"/>
            <a:t>The Solution(s)</a:t>
          </a:r>
        </a:p>
      </dsp:txBody>
      <dsp:txXfrm>
        <a:off x="41465" y="237919"/>
        <a:ext cx="5980047" cy="766490"/>
      </dsp:txXfrm>
    </dsp:sp>
    <dsp:sp modelId="{F4F491F2-8310-4EDC-83BE-3E4CB6BFF77F}">
      <dsp:nvSpPr>
        <dsp:cNvPr id="0" name=""/>
        <dsp:cNvSpPr/>
      </dsp:nvSpPr>
      <dsp:spPr>
        <a:xfrm>
          <a:off x="0" y="1045874"/>
          <a:ext cx="6062977" cy="32105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2500" tIns="41910" rIns="234696" bIns="41910" numCol="1" spcCol="1270" anchor="t" anchorCtr="0">
          <a:noAutofit/>
        </a:bodyPr>
        <a:lstStyle/>
        <a:p>
          <a:pPr marL="228600" lvl="1" indent="-228600" algn="l" defTabSz="1155700">
            <a:lnSpc>
              <a:spcPct val="90000"/>
            </a:lnSpc>
            <a:spcBef>
              <a:spcPct val="0"/>
            </a:spcBef>
            <a:spcAft>
              <a:spcPct val="20000"/>
            </a:spcAft>
            <a:buChar char="•"/>
          </a:pPr>
          <a:r>
            <a:rPr lang="en-US" sz="2600" kern="1200" dirty="0"/>
            <a:t>Build intelligent, adaptable operators</a:t>
          </a:r>
        </a:p>
        <a:p>
          <a:pPr marL="228600" lvl="1" indent="-228600" algn="l" defTabSz="1155700">
            <a:lnSpc>
              <a:spcPct val="90000"/>
            </a:lnSpc>
            <a:spcBef>
              <a:spcPct val="0"/>
            </a:spcBef>
            <a:spcAft>
              <a:spcPct val="20000"/>
            </a:spcAft>
            <a:buChar char="•"/>
          </a:pPr>
          <a:r>
            <a:rPr lang="en-US" sz="2600" kern="1200" dirty="0"/>
            <a:t>Modify query plans in cache based on previous execution</a:t>
          </a:r>
        </a:p>
        <a:p>
          <a:pPr marL="228600" lvl="1" indent="-228600" algn="l" defTabSz="1155700">
            <a:lnSpc>
              <a:spcPct val="90000"/>
            </a:lnSpc>
            <a:spcBef>
              <a:spcPct val="0"/>
            </a:spcBef>
            <a:spcAft>
              <a:spcPct val="20000"/>
            </a:spcAft>
            <a:buChar char="•"/>
          </a:pPr>
          <a:r>
            <a:rPr lang="en-US" sz="2600" kern="1200" dirty="0"/>
            <a:t>Expand batch mode</a:t>
          </a:r>
        </a:p>
        <a:p>
          <a:pPr marL="228600" lvl="1" indent="-228600" algn="l" defTabSz="1155700">
            <a:lnSpc>
              <a:spcPct val="90000"/>
            </a:lnSpc>
            <a:spcBef>
              <a:spcPct val="0"/>
            </a:spcBef>
            <a:spcAft>
              <a:spcPct val="20000"/>
            </a:spcAft>
            <a:buChar char="•"/>
          </a:pPr>
          <a:r>
            <a:rPr lang="en-US" sz="2600" kern="1200" dirty="0"/>
            <a:t>Execution data drives downstream compilation</a:t>
          </a:r>
        </a:p>
        <a:p>
          <a:pPr marL="228600" lvl="1" indent="-228600" algn="l" defTabSz="1155700">
            <a:lnSpc>
              <a:spcPct val="90000"/>
            </a:lnSpc>
            <a:spcBef>
              <a:spcPct val="0"/>
            </a:spcBef>
            <a:spcAft>
              <a:spcPct val="20000"/>
            </a:spcAft>
            <a:buChar char="•"/>
          </a:pPr>
          <a:r>
            <a:rPr lang="en-US" sz="2600" kern="1200" dirty="0"/>
            <a:t>Smarter query processing</a:t>
          </a:r>
        </a:p>
      </dsp:txBody>
      <dsp:txXfrm>
        <a:off x="0" y="1045874"/>
        <a:ext cx="6062977" cy="321057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E835C1-CAA7-4C71-892C-77159276F6BE}">
      <dsp:nvSpPr>
        <dsp:cNvPr id="0" name=""/>
        <dsp:cNvSpPr/>
      </dsp:nvSpPr>
      <dsp:spPr>
        <a:xfrm>
          <a:off x="0" y="56532"/>
          <a:ext cx="5418399" cy="720720"/>
        </a:xfrm>
        <a:prstGeom prst="roundRect">
          <a:avLst/>
        </a:prstGeom>
        <a:solidFill>
          <a:srgbClr val="0078D4">
            <a:hueOff val="0"/>
            <a:satOff val="0"/>
            <a:lumOff val="0"/>
            <a:alphaOff val="0"/>
          </a:srgbClr>
        </a:solidFill>
        <a:ln w="10795"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solidFill>
                <a:srgbClr val="FFFFFF"/>
              </a:solidFill>
              <a:latin typeface="Segoe UI"/>
              <a:ea typeface="+mn-ea"/>
              <a:cs typeface="+mn-cs"/>
            </a:rPr>
            <a:t>The Solution</a:t>
          </a:r>
        </a:p>
      </dsp:txBody>
      <dsp:txXfrm>
        <a:off x="35183" y="91715"/>
        <a:ext cx="5348033" cy="650354"/>
      </dsp:txXfrm>
    </dsp:sp>
    <dsp:sp modelId="{F4F491F2-8310-4EDC-83BE-3E4CB6BFF77F}">
      <dsp:nvSpPr>
        <dsp:cNvPr id="0" name=""/>
        <dsp:cNvSpPr/>
      </dsp:nvSpPr>
      <dsp:spPr>
        <a:xfrm>
          <a:off x="0" y="777252"/>
          <a:ext cx="5418399" cy="26661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2034" tIns="35560" rIns="199136" bIns="35560" numCol="1" spcCol="1270" anchor="t" anchorCtr="0">
          <a:noAutofit/>
        </a:bodyPr>
        <a:lstStyle/>
        <a:p>
          <a:pPr marL="228600" lvl="1" indent="-228600" algn="l" defTabSz="977900">
            <a:lnSpc>
              <a:spcPct val="90000"/>
            </a:lnSpc>
            <a:spcBef>
              <a:spcPct val="0"/>
            </a:spcBef>
            <a:spcAft>
              <a:spcPct val="20000"/>
            </a:spcAft>
            <a:buChar char="•"/>
          </a:pPr>
          <a:r>
            <a:rPr lang="en-US" sz="2200" kern="1200" dirty="0">
              <a:solidFill>
                <a:srgbClr val="1A1A1A">
                  <a:hueOff val="0"/>
                  <a:satOff val="0"/>
                  <a:lumOff val="0"/>
                  <a:alphaOff val="0"/>
                </a:srgbClr>
              </a:solidFill>
              <a:latin typeface="Segoe UI"/>
              <a:ea typeface="+mn-ea"/>
              <a:cs typeface="+mn-cs"/>
            </a:rPr>
            <a:t>Create multiple files to partition allocation pages</a:t>
          </a:r>
        </a:p>
        <a:p>
          <a:pPr marL="228600" lvl="1" indent="-228600" algn="l" defTabSz="977900">
            <a:lnSpc>
              <a:spcPct val="90000"/>
            </a:lnSpc>
            <a:spcBef>
              <a:spcPct val="0"/>
            </a:spcBef>
            <a:spcAft>
              <a:spcPct val="20000"/>
            </a:spcAft>
            <a:buChar char="•"/>
          </a:pPr>
          <a:r>
            <a:rPr lang="en-US" sz="2200" kern="1200" dirty="0">
              <a:solidFill>
                <a:srgbClr val="1A1A1A">
                  <a:hueOff val="0"/>
                  <a:satOff val="0"/>
                  <a:lumOff val="0"/>
                  <a:alphaOff val="0"/>
                </a:srgbClr>
              </a:solidFill>
              <a:latin typeface="Segoe UI"/>
              <a:ea typeface="+mn-ea"/>
              <a:cs typeface="+mn-cs"/>
            </a:rPr>
            <a:t>SQL Server 2016+ creates multiple tempdb files during setup</a:t>
          </a:r>
        </a:p>
        <a:p>
          <a:pPr marL="228600" lvl="1" indent="-228600" algn="l" defTabSz="977900">
            <a:lnSpc>
              <a:spcPct val="90000"/>
            </a:lnSpc>
            <a:spcBef>
              <a:spcPct val="0"/>
            </a:spcBef>
            <a:spcAft>
              <a:spcPct val="20000"/>
            </a:spcAft>
            <a:buChar char="•"/>
          </a:pPr>
          <a:r>
            <a:rPr lang="en-US" sz="2200" kern="1200" dirty="0">
              <a:solidFill>
                <a:srgbClr val="1A1A1A">
                  <a:hueOff val="0"/>
                  <a:satOff val="0"/>
                  <a:lumOff val="0"/>
                  <a:alphaOff val="0"/>
                </a:srgbClr>
              </a:solidFill>
              <a:latin typeface="Segoe UI"/>
              <a:ea typeface="+mn-ea"/>
              <a:cs typeface="+mn-cs"/>
            </a:rPr>
            <a:t>Start with 8 and add by 4 until concurrency alleviated</a:t>
          </a:r>
        </a:p>
        <a:p>
          <a:pPr marL="228600" lvl="1" indent="-228600" algn="l" defTabSz="977900">
            <a:lnSpc>
              <a:spcPct val="90000"/>
            </a:lnSpc>
            <a:spcBef>
              <a:spcPct val="0"/>
            </a:spcBef>
            <a:spcAft>
              <a:spcPct val="20000"/>
            </a:spcAft>
            <a:buChar char="•"/>
          </a:pPr>
          <a:r>
            <a:rPr lang="en-US" sz="2200" kern="1200" dirty="0">
              <a:solidFill>
                <a:srgbClr val="1A1A1A">
                  <a:hueOff val="0"/>
                  <a:satOff val="0"/>
                  <a:lumOff val="0"/>
                  <a:alphaOff val="0"/>
                </a:srgbClr>
              </a:solidFill>
              <a:latin typeface="Segoe UI"/>
              <a:ea typeface="+mn-ea"/>
              <a:cs typeface="+mn-cs"/>
            </a:rPr>
            <a:t>But…what about system tables?</a:t>
          </a:r>
        </a:p>
      </dsp:txBody>
      <dsp:txXfrm>
        <a:off x="0" y="777252"/>
        <a:ext cx="5418399" cy="266616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E835C1-CAA7-4C71-892C-77159276F6BE}">
      <dsp:nvSpPr>
        <dsp:cNvPr id="0" name=""/>
        <dsp:cNvSpPr/>
      </dsp:nvSpPr>
      <dsp:spPr>
        <a:xfrm>
          <a:off x="0" y="56532"/>
          <a:ext cx="5849006" cy="720720"/>
        </a:xfrm>
        <a:prstGeom prst="roundRect">
          <a:avLst/>
        </a:prstGeom>
        <a:solidFill>
          <a:srgbClr val="0D0D0D">
            <a:hueOff val="0"/>
            <a:satOff val="0"/>
            <a:lumOff val="0"/>
            <a:alphaOff val="0"/>
          </a:srgbClr>
        </a:solidFill>
        <a:ln w="10795" cap="flat" cmpd="sng" algn="ctr">
          <a:solidFill>
            <a:srgbClr val="E6E6E6">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solidFill>
                <a:srgbClr val="FFFFFF"/>
              </a:solidFill>
              <a:latin typeface="Segoe UI"/>
              <a:ea typeface="+mn-ea"/>
              <a:cs typeface="+mn-cs"/>
            </a:rPr>
            <a:t>The SQL 2019 Solution</a:t>
          </a:r>
        </a:p>
      </dsp:txBody>
      <dsp:txXfrm>
        <a:off x="35183" y="91715"/>
        <a:ext cx="5778640" cy="650354"/>
      </dsp:txXfrm>
    </dsp:sp>
    <dsp:sp modelId="{F4F491F2-8310-4EDC-83BE-3E4CB6BFF77F}">
      <dsp:nvSpPr>
        <dsp:cNvPr id="0" name=""/>
        <dsp:cNvSpPr/>
      </dsp:nvSpPr>
      <dsp:spPr>
        <a:xfrm>
          <a:off x="0" y="777252"/>
          <a:ext cx="5849006" cy="26661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5706" tIns="35560" rIns="199136" bIns="35560" numCol="1" spcCol="1270" anchor="t" anchorCtr="0">
          <a:noAutofit/>
        </a:bodyPr>
        <a:lstStyle/>
        <a:p>
          <a:pPr marL="228600" lvl="1" indent="-228600" algn="l" defTabSz="977900">
            <a:lnSpc>
              <a:spcPct val="90000"/>
            </a:lnSpc>
            <a:spcBef>
              <a:spcPct val="0"/>
            </a:spcBef>
            <a:spcAft>
              <a:spcPct val="20000"/>
            </a:spcAft>
            <a:buChar char="•"/>
          </a:pPr>
          <a:r>
            <a:rPr lang="en-US" sz="2200" kern="1200" dirty="0">
              <a:solidFill>
                <a:srgbClr val="1A1A1A">
                  <a:hueOff val="0"/>
                  <a:satOff val="0"/>
                  <a:lumOff val="0"/>
                  <a:alphaOff val="0"/>
                </a:srgbClr>
              </a:solidFill>
              <a:latin typeface="Segoe UI"/>
              <a:ea typeface="+mn-ea"/>
              <a:cs typeface="+mn-cs"/>
            </a:rPr>
            <a:t>Key tempdb system tables become SCHEMA_ONLY memory optimized tables</a:t>
          </a:r>
        </a:p>
        <a:p>
          <a:pPr marL="228600" lvl="1" indent="-228600" algn="l" defTabSz="977900">
            <a:lnSpc>
              <a:spcPct val="90000"/>
            </a:lnSpc>
            <a:spcBef>
              <a:spcPct val="0"/>
            </a:spcBef>
            <a:spcAft>
              <a:spcPct val="20000"/>
            </a:spcAft>
            <a:buChar char="•"/>
          </a:pPr>
          <a:r>
            <a:rPr lang="en-US" sz="2200" kern="1200" dirty="0">
              <a:solidFill>
                <a:srgbClr val="1A1A1A">
                  <a:hueOff val="0"/>
                  <a:satOff val="0"/>
                  <a:lumOff val="0"/>
                  <a:alphaOff val="0"/>
                </a:srgbClr>
              </a:solidFill>
              <a:latin typeface="Segoe UI"/>
              <a:ea typeface="+mn-ea"/>
              <a:cs typeface="+mn-cs"/>
            </a:rPr>
            <a:t>Latch and lock free</a:t>
          </a:r>
        </a:p>
        <a:p>
          <a:pPr marL="228600" lvl="1" indent="-228600" algn="l" defTabSz="977900">
            <a:lnSpc>
              <a:spcPct val="90000"/>
            </a:lnSpc>
            <a:spcBef>
              <a:spcPct val="0"/>
            </a:spcBef>
            <a:spcAft>
              <a:spcPct val="20000"/>
            </a:spcAft>
            <a:buChar char="•"/>
          </a:pPr>
          <a:r>
            <a:rPr lang="en-US" sz="2200" kern="1200" dirty="0">
              <a:solidFill>
                <a:srgbClr val="1A1A1A">
                  <a:hueOff val="0"/>
                  <a:satOff val="0"/>
                  <a:lumOff val="0"/>
                  <a:alphaOff val="0"/>
                </a:srgbClr>
              </a:solidFill>
              <a:latin typeface="Segoe UI"/>
              <a:ea typeface="+mn-ea"/>
              <a:cs typeface="+mn-cs"/>
            </a:rPr>
            <a:t>Turn on with ALTER SERVER CONFIGURATION</a:t>
          </a:r>
        </a:p>
        <a:p>
          <a:pPr marL="228600" lvl="1" indent="-228600" algn="l" defTabSz="977900">
            <a:lnSpc>
              <a:spcPct val="90000"/>
            </a:lnSpc>
            <a:spcBef>
              <a:spcPct val="0"/>
            </a:spcBef>
            <a:spcAft>
              <a:spcPct val="20000"/>
            </a:spcAft>
            <a:buChar char="•"/>
          </a:pPr>
          <a:r>
            <a:rPr lang="en-US" sz="2200" kern="1200" dirty="0">
              <a:solidFill>
                <a:srgbClr val="1A1A1A">
                  <a:hueOff val="0"/>
                  <a:satOff val="0"/>
                  <a:lumOff val="0"/>
                  <a:alphaOff val="0"/>
                </a:srgbClr>
              </a:solidFill>
              <a:latin typeface="Segoe UI"/>
              <a:ea typeface="+mn-ea"/>
              <a:cs typeface="+mn-cs"/>
            </a:rPr>
            <a:t>This is NOT user data just metadata so memory requirements small</a:t>
          </a:r>
        </a:p>
      </dsp:txBody>
      <dsp:txXfrm>
        <a:off x="0" y="777252"/>
        <a:ext cx="5849006" cy="266616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30CDFEC-A11D-4827-B4B3-39F145F1F798}">
      <dsp:nvSpPr>
        <dsp:cNvPr id="0" name=""/>
        <dsp:cNvSpPr/>
      </dsp:nvSpPr>
      <dsp:spPr>
        <a:xfrm>
          <a:off x="2695" y="0"/>
          <a:ext cx="2644599" cy="496530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baseline="0" dirty="0"/>
            <a:t>Linux Image on Linux host</a:t>
          </a:r>
          <a:endParaRPr lang="en-US" sz="2700" kern="1200" dirty="0"/>
        </a:p>
      </dsp:txBody>
      <dsp:txXfrm>
        <a:off x="2695" y="0"/>
        <a:ext cx="2644599" cy="1489590"/>
      </dsp:txXfrm>
    </dsp:sp>
    <dsp:sp modelId="{C2555984-9DF2-47A3-B969-44A1FA0F3FC9}">
      <dsp:nvSpPr>
        <dsp:cNvPr id="0" name=""/>
        <dsp:cNvSpPr/>
      </dsp:nvSpPr>
      <dsp:spPr>
        <a:xfrm>
          <a:off x="267155" y="1489590"/>
          <a:ext cx="2115679" cy="3227446"/>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4290" rIns="45720" bIns="34290" numCol="1" spcCol="1270" anchor="ctr" anchorCtr="0">
          <a:noAutofit/>
        </a:bodyPr>
        <a:lstStyle/>
        <a:p>
          <a:pPr marL="0" lvl="0" indent="0" algn="ctr" defTabSz="800100">
            <a:lnSpc>
              <a:spcPct val="90000"/>
            </a:lnSpc>
            <a:spcBef>
              <a:spcPct val="0"/>
            </a:spcBef>
            <a:spcAft>
              <a:spcPct val="35000"/>
            </a:spcAft>
            <a:buNone/>
          </a:pPr>
          <a:r>
            <a:rPr lang="en-US" sz="1800" kern="1200" baseline="0" dirty="0"/>
            <a:t>Linux Native Process</a:t>
          </a:r>
          <a:endParaRPr lang="en-US" sz="1800" kern="1200" dirty="0"/>
        </a:p>
      </dsp:txBody>
      <dsp:txXfrm>
        <a:off x="329121" y="1551556"/>
        <a:ext cx="1991747" cy="3103514"/>
      </dsp:txXfrm>
    </dsp:sp>
    <dsp:sp modelId="{549417F6-668D-48B5-9E50-C578552F672A}">
      <dsp:nvSpPr>
        <dsp:cNvPr id="0" name=""/>
        <dsp:cNvSpPr/>
      </dsp:nvSpPr>
      <dsp:spPr>
        <a:xfrm>
          <a:off x="2845639" y="0"/>
          <a:ext cx="2644599" cy="496530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baseline="0" dirty="0"/>
            <a:t>Linux Image on Windows host</a:t>
          </a:r>
          <a:endParaRPr lang="en-US" sz="2700" kern="1200" dirty="0"/>
        </a:p>
      </dsp:txBody>
      <dsp:txXfrm>
        <a:off x="2845639" y="0"/>
        <a:ext cx="2644599" cy="1489590"/>
      </dsp:txXfrm>
    </dsp:sp>
    <dsp:sp modelId="{2CAB9766-B896-4069-81D9-9228C27FD995}">
      <dsp:nvSpPr>
        <dsp:cNvPr id="0" name=""/>
        <dsp:cNvSpPr/>
      </dsp:nvSpPr>
      <dsp:spPr>
        <a:xfrm>
          <a:off x="3110099" y="1490015"/>
          <a:ext cx="2115679" cy="975483"/>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4290" rIns="45720" bIns="34290" numCol="1" spcCol="1270" anchor="ctr" anchorCtr="0">
          <a:noAutofit/>
        </a:bodyPr>
        <a:lstStyle/>
        <a:p>
          <a:pPr marL="0" lvl="0" indent="0" algn="ctr" defTabSz="800100">
            <a:lnSpc>
              <a:spcPct val="90000"/>
            </a:lnSpc>
            <a:spcBef>
              <a:spcPct val="0"/>
            </a:spcBef>
            <a:spcAft>
              <a:spcPct val="35000"/>
            </a:spcAft>
            <a:buNone/>
          </a:pPr>
          <a:r>
            <a:rPr lang="en-US" sz="1800" kern="1200" baseline="0" dirty="0"/>
            <a:t>Run in a Linux Virtual Machine</a:t>
          </a:r>
          <a:endParaRPr lang="en-US" sz="1800" kern="1200" dirty="0"/>
        </a:p>
      </dsp:txBody>
      <dsp:txXfrm>
        <a:off x="3138670" y="1518586"/>
        <a:ext cx="2058537" cy="918341"/>
      </dsp:txXfrm>
    </dsp:sp>
    <dsp:sp modelId="{F5B9D71A-B341-4377-99C9-84C0623A2BB1}">
      <dsp:nvSpPr>
        <dsp:cNvPr id="0" name=""/>
        <dsp:cNvSpPr/>
      </dsp:nvSpPr>
      <dsp:spPr>
        <a:xfrm>
          <a:off x="3110099" y="2615572"/>
          <a:ext cx="2115679" cy="975483"/>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4290" rIns="45720" bIns="34290" numCol="1" spcCol="1270" anchor="ctr" anchorCtr="0">
          <a:noAutofit/>
        </a:bodyPr>
        <a:lstStyle/>
        <a:p>
          <a:pPr marL="0" lvl="0" indent="0" algn="ctr" defTabSz="800100">
            <a:lnSpc>
              <a:spcPct val="90000"/>
            </a:lnSpc>
            <a:spcBef>
              <a:spcPct val="0"/>
            </a:spcBef>
            <a:spcAft>
              <a:spcPct val="35000"/>
            </a:spcAft>
            <a:buNone/>
          </a:pPr>
          <a:r>
            <a:rPr lang="en-US" sz="1800" kern="1200" baseline="0" dirty="0"/>
            <a:t>LCOW – Virtualized process</a:t>
          </a:r>
          <a:endParaRPr lang="en-US" sz="1800" kern="1200" dirty="0"/>
        </a:p>
      </dsp:txBody>
      <dsp:txXfrm>
        <a:off x="3138670" y="2644143"/>
        <a:ext cx="2058537" cy="918341"/>
      </dsp:txXfrm>
    </dsp:sp>
    <dsp:sp modelId="{60C9F01B-EB85-477B-9C3B-2B68A5D27F5F}">
      <dsp:nvSpPr>
        <dsp:cNvPr id="0" name=""/>
        <dsp:cNvSpPr/>
      </dsp:nvSpPr>
      <dsp:spPr>
        <a:xfrm>
          <a:off x="3110099" y="3741130"/>
          <a:ext cx="2115679" cy="975483"/>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4290" rIns="45720" bIns="34290" numCol="1" spcCol="1270" anchor="ctr" anchorCtr="0">
          <a:noAutofit/>
        </a:bodyPr>
        <a:lstStyle/>
        <a:p>
          <a:pPr marL="0" lvl="0" indent="0" algn="ctr" defTabSz="800100">
            <a:lnSpc>
              <a:spcPct val="90000"/>
            </a:lnSpc>
            <a:spcBef>
              <a:spcPct val="0"/>
            </a:spcBef>
            <a:spcAft>
              <a:spcPct val="35000"/>
            </a:spcAft>
            <a:buNone/>
          </a:pPr>
          <a:r>
            <a:rPr lang="en-US" sz="1800" kern="1200" baseline="0" dirty="0"/>
            <a:t>WSL2 – Virtualized process</a:t>
          </a:r>
          <a:endParaRPr lang="en-US" sz="1800" kern="1200" dirty="0"/>
        </a:p>
      </dsp:txBody>
      <dsp:txXfrm>
        <a:off x="3138670" y="3769701"/>
        <a:ext cx="2058537" cy="918341"/>
      </dsp:txXfrm>
    </dsp:sp>
    <dsp:sp modelId="{0E1770E8-E039-4FD5-9039-0394516A9DE8}">
      <dsp:nvSpPr>
        <dsp:cNvPr id="0" name=""/>
        <dsp:cNvSpPr/>
      </dsp:nvSpPr>
      <dsp:spPr>
        <a:xfrm>
          <a:off x="5688583" y="0"/>
          <a:ext cx="2644599" cy="496530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baseline="0" dirty="0"/>
            <a:t>Windows image on a Windows host</a:t>
          </a:r>
          <a:endParaRPr lang="en-US" sz="2700" kern="1200" dirty="0"/>
        </a:p>
      </dsp:txBody>
      <dsp:txXfrm>
        <a:off x="5688583" y="0"/>
        <a:ext cx="2644599" cy="1489590"/>
      </dsp:txXfrm>
    </dsp:sp>
    <dsp:sp modelId="{0B9E6330-7EF1-45D3-A367-65566A262DAA}">
      <dsp:nvSpPr>
        <dsp:cNvPr id="0" name=""/>
        <dsp:cNvSpPr/>
      </dsp:nvSpPr>
      <dsp:spPr>
        <a:xfrm>
          <a:off x="5953043" y="1491045"/>
          <a:ext cx="2115679" cy="1497106"/>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4290" rIns="45720" bIns="34290" numCol="1" spcCol="1270" anchor="ctr" anchorCtr="0">
          <a:noAutofit/>
        </a:bodyPr>
        <a:lstStyle/>
        <a:p>
          <a:pPr marL="0" lvl="0" indent="0" algn="ctr" defTabSz="800100">
            <a:lnSpc>
              <a:spcPct val="90000"/>
            </a:lnSpc>
            <a:spcBef>
              <a:spcPct val="0"/>
            </a:spcBef>
            <a:spcAft>
              <a:spcPct val="35000"/>
            </a:spcAft>
            <a:buNone/>
          </a:pPr>
          <a:r>
            <a:rPr lang="en-US" sz="1800" kern="1200" baseline="0" dirty="0"/>
            <a:t>Process Isolation - Native Windows Process</a:t>
          </a:r>
          <a:endParaRPr lang="en-US" sz="1800" kern="1200" dirty="0"/>
        </a:p>
      </dsp:txBody>
      <dsp:txXfrm>
        <a:off x="5996892" y="1534894"/>
        <a:ext cx="2027981" cy="1409408"/>
      </dsp:txXfrm>
    </dsp:sp>
    <dsp:sp modelId="{2AA32BAB-1294-4CB7-AFD1-46ECE20CEAF0}">
      <dsp:nvSpPr>
        <dsp:cNvPr id="0" name=""/>
        <dsp:cNvSpPr/>
      </dsp:nvSpPr>
      <dsp:spPr>
        <a:xfrm>
          <a:off x="5953043" y="3218476"/>
          <a:ext cx="2115679" cy="1497106"/>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4290" rIns="45720" bIns="34290" numCol="1" spcCol="1270" anchor="ctr" anchorCtr="0">
          <a:noAutofit/>
        </a:bodyPr>
        <a:lstStyle/>
        <a:p>
          <a:pPr marL="0" lvl="0" indent="0" algn="ctr" defTabSz="800100">
            <a:lnSpc>
              <a:spcPct val="90000"/>
            </a:lnSpc>
            <a:spcBef>
              <a:spcPct val="0"/>
            </a:spcBef>
            <a:spcAft>
              <a:spcPct val="35000"/>
            </a:spcAft>
            <a:buNone/>
          </a:pPr>
          <a:r>
            <a:rPr lang="en-US" sz="1800" kern="1200" baseline="0" dirty="0"/>
            <a:t>Hyper-V Isolation – Virtualized Process</a:t>
          </a:r>
          <a:endParaRPr lang="en-US" sz="1800" kern="1200" dirty="0"/>
        </a:p>
      </dsp:txBody>
      <dsp:txXfrm>
        <a:off x="5996892" y="3262325"/>
        <a:ext cx="2027981" cy="1409408"/>
      </dsp:txXfrm>
    </dsp:sp>
    <dsp:sp modelId="{FDED2B3E-C011-45DE-A2E1-984C15589308}">
      <dsp:nvSpPr>
        <dsp:cNvPr id="0" name=""/>
        <dsp:cNvSpPr/>
      </dsp:nvSpPr>
      <dsp:spPr>
        <a:xfrm>
          <a:off x="8531527" y="0"/>
          <a:ext cx="2644599" cy="496530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baseline="0" dirty="0"/>
            <a:t>Windows image on Linux host</a:t>
          </a:r>
          <a:endParaRPr lang="en-US" sz="2700" kern="1200" dirty="0"/>
        </a:p>
      </dsp:txBody>
      <dsp:txXfrm>
        <a:off x="8531527" y="0"/>
        <a:ext cx="2644599" cy="148959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F288A85-48E8-4E84-92CF-ECE68F450252}">
      <dsp:nvSpPr>
        <dsp:cNvPr id="0" name=""/>
        <dsp:cNvSpPr/>
      </dsp:nvSpPr>
      <dsp:spPr>
        <a:xfrm>
          <a:off x="1749" y="1473"/>
          <a:ext cx="1955075" cy="2503254"/>
        </a:xfrm>
        <a:prstGeom prst="roundRect">
          <a:avLst>
            <a:gd name="adj" fmla="val 10000"/>
          </a:avLst>
        </a:prstGeom>
        <a:solidFill>
          <a:schemeClr val="tx2">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ctr" defTabSz="1778000">
            <a:lnSpc>
              <a:spcPct val="90000"/>
            </a:lnSpc>
            <a:spcBef>
              <a:spcPct val="0"/>
            </a:spcBef>
            <a:spcAft>
              <a:spcPct val="35000"/>
            </a:spcAft>
            <a:buNone/>
          </a:pPr>
          <a:r>
            <a:rPr lang="en-US" sz="4000" b="0" i="0" kern="1200" baseline="0" dirty="0"/>
            <a:t>Open Source k8s</a:t>
          </a:r>
          <a:endParaRPr lang="en-US" sz="4000" kern="1200" dirty="0"/>
        </a:p>
      </dsp:txBody>
      <dsp:txXfrm>
        <a:off x="59011" y="58735"/>
        <a:ext cx="1840551" cy="2388730"/>
      </dsp:txXfrm>
    </dsp:sp>
    <dsp:sp modelId="{485DA895-042E-4589-8B6D-2C97BF5835F2}">
      <dsp:nvSpPr>
        <dsp:cNvPr id="0" name=""/>
        <dsp:cNvSpPr/>
      </dsp:nvSpPr>
      <dsp:spPr>
        <a:xfrm>
          <a:off x="1749" y="2802378"/>
          <a:ext cx="938136" cy="2503254"/>
        </a:xfrm>
        <a:prstGeom prst="roundRect">
          <a:avLst>
            <a:gd name="adj" fmla="val 10000"/>
          </a:avLst>
        </a:prstGeom>
        <a:solidFill>
          <a:schemeClr val="accent5">
            <a:lumMod val="6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0" i="0" kern="1200" baseline="0" dirty="0">
              <a:solidFill>
                <a:schemeClr val="tx1"/>
              </a:solidFill>
            </a:rPr>
            <a:t>kubeadm</a:t>
          </a:r>
          <a:endParaRPr lang="en-US" sz="1200" kern="1200" dirty="0">
            <a:solidFill>
              <a:schemeClr val="tx1"/>
            </a:solidFill>
          </a:endParaRPr>
        </a:p>
      </dsp:txBody>
      <dsp:txXfrm>
        <a:off x="29226" y="2829855"/>
        <a:ext cx="883182" cy="2448300"/>
      </dsp:txXfrm>
    </dsp:sp>
    <dsp:sp modelId="{CBCDAF36-6629-4C0A-AA8E-75E40266BDE3}">
      <dsp:nvSpPr>
        <dsp:cNvPr id="0" name=""/>
        <dsp:cNvSpPr/>
      </dsp:nvSpPr>
      <dsp:spPr>
        <a:xfrm>
          <a:off x="1018689" y="2802378"/>
          <a:ext cx="938136" cy="2503254"/>
        </a:xfrm>
        <a:prstGeom prst="roundRect">
          <a:avLst>
            <a:gd name="adj" fmla="val 10000"/>
          </a:avLst>
        </a:prstGeom>
        <a:solidFill>
          <a:schemeClr val="accent5">
            <a:lumMod val="6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0" i="0" kern="1200" baseline="0" dirty="0">
              <a:solidFill>
                <a:schemeClr val="tx1"/>
              </a:solidFill>
            </a:rPr>
            <a:t>Minikube</a:t>
          </a:r>
          <a:endParaRPr lang="en-US" sz="1200" kern="1200" dirty="0">
            <a:solidFill>
              <a:schemeClr val="tx1"/>
            </a:solidFill>
          </a:endParaRPr>
        </a:p>
      </dsp:txBody>
      <dsp:txXfrm>
        <a:off x="1046166" y="2829855"/>
        <a:ext cx="883182" cy="2448300"/>
      </dsp:txXfrm>
    </dsp:sp>
    <dsp:sp modelId="{BBF53ACC-E997-4364-979F-2A23F57E9FB6}">
      <dsp:nvSpPr>
        <dsp:cNvPr id="0" name=""/>
        <dsp:cNvSpPr/>
      </dsp:nvSpPr>
      <dsp:spPr>
        <a:xfrm>
          <a:off x="2114432" y="1473"/>
          <a:ext cx="5005893" cy="2503254"/>
        </a:xfrm>
        <a:prstGeom prst="roundRect">
          <a:avLst>
            <a:gd name="adj" fmla="val 10000"/>
          </a:avLst>
        </a:prstGeom>
        <a:solidFill>
          <a:schemeClr val="tx2">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ctr" defTabSz="1778000">
            <a:lnSpc>
              <a:spcPct val="90000"/>
            </a:lnSpc>
            <a:spcBef>
              <a:spcPct val="0"/>
            </a:spcBef>
            <a:spcAft>
              <a:spcPct val="35000"/>
            </a:spcAft>
            <a:buNone/>
          </a:pPr>
          <a:r>
            <a:rPr lang="en-US" sz="4000" b="0" i="0" kern="1200" baseline="0" dirty="0"/>
            <a:t>Cloud Providers</a:t>
          </a:r>
          <a:endParaRPr lang="en-US" sz="4000" kern="1200" dirty="0"/>
        </a:p>
      </dsp:txBody>
      <dsp:txXfrm>
        <a:off x="2187750" y="74791"/>
        <a:ext cx="4859257" cy="2356618"/>
      </dsp:txXfrm>
    </dsp:sp>
    <dsp:sp modelId="{81D5E623-7AB3-442B-A93F-1DD8CA828A63}">
      <dsp:nvSpPr>
        <dsp:cNvPr id="0" name=""/>
        <dsp:cNvSpPr/>
      </dsp:nvSpPr>
      <dsp:spPr>
        <a:xfrm>
          <a:off x="2114432" y="2802378"/>
          <a:ext cx="938136" cy="2503254"/>
        </a:xfrm>
        <a:prstGeom prst="roundRect">
          <a:avLst>
            <a:gd name="adj" fmla="val 10000"/>
          </a:avLst>
        </a:prstGeom>
        <a:solidFill>
          <a:schemeClr val="accent5">
            <a:lumMod val="6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0" i="0" kern="1200" baseline="0" dirty="0">
              <a:solidFill>
                <a:schemeClr val="tx1"/>
              </a:solidFill>
            </a:rPr>
            <a:t>Azure Kubernetes Service (AKS)</a:t>
          </a:r>
          <a:endParaRPr lang="en-US" sz="1200" kern="1200" dirty="0">
            <a:solidFill>
              <a:schemeClr val="tx1"/>
            </a:solidFill>
          </a:endParaRPr>
        </a:p>
      </dsp:txBody>
      <dsp:txXfrm>
        <a:off x="2141909" y="2829855"/>
        <a:ext cx="883182" cy="2448300"/>
      </dsp:txXfrm>
    </dsp:sp>
    <dsp:sp modelId="{79B016E8-BB1C-454D-8D90-6348235DA4D9}">
      <dsp:nvSpPr>
        <dsp:cNvPr id="0" name=""/>
        <dsp:cNvSpPr/>
      </dsp:nvSpPr>
      <dsp:spPr>
        <a:xfrm>
          <a:off x="3131371" y="2802378"/>
          <a:ext cx="938136" cy="2503254"/>
        </a:xfrm>
        <a:prstGeom prst="roundRect">
          <a:avLst>
            <a:gd name="adj" fmla="val 10000"/>
          </a:avLst>
        </a:prstGeom>
        <a:solidFill>
          <a:schemeClr val="accent5">
            <a:lumMod val="6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0" i="0" kern="1200" baseline="0" dirty="0">
              <a:solidFill>
                <a:schemeClr val="tx1"/>
              </a:solidFill>
            </a:rPr>
            <a:t>Amazon Elastic Kubernetes Service (EKS)</a:t>
          </a:r>
          <a:endParaRPr lang="en-US" sz="1200" kern="1200" dirty="0">
            <a:solidFill>
              <a:schemeClr val="tx1"/>
            </a:solidFill>
          </a:endParaRPr>
        </a:p>
      </dsp:txBody>
      <dsp:txXfrm>
        <a:off x="3158848" y="2829855"/>
        <a:ext cx="883182" cy="2448300"/>
      </dsp:txXfrm>
    </dsp:sp>
    <dsp:sp modelId="{355E4B5C-BBF8-4A9D-A081-825D6AF40B4E}">
      <dsp:nvSpPr>
        <dsp:cNvPr id="0" name=""/>
        <dsp:cNvSpPr/>
      </dsp:nvSpPr>
      <dsp:spPr>
        <a:xfrm>
          <a:off x="4148311" y="2802378"/>
          <a:ext cx="938136" cy="2503254"/>
        </a:xfrm>
        <a:prstGeom prst="roundRect">
          <a:avLst>
            <a:gd name="adj" fmla="val 10000"/>
          </a:avLst>
        </a:prstGeom>
        <a:solidFill>
          <a:schemeClr val="accent5">
            <a:lumMod val="6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0" i="0" kern="1200" baseline="0" dirty="0">
              <a:solidFill>
                <a:schemeClr val="tx1"/>
              </a:solidFill>
            </a:rPr>
            <a:t>Google Kubernetes Engine (GKE)</a:t>
          </a:r>
          <a:endParaRPr lang="en-US" sz="1200" kern="1200" dirty="0">
            <a:solidFill>
              <a:schemeClr val="tx1"/>
            </a:solidFill>
          </a:endParaRPr>
        </a:p>
      </dsp:txBody>
      <dsp:txXfrm>
        <a:off x="4175788" y="2829855"/>
        <a:ext cx="883182" cy="2448300"/>
      </dsp:txXfrm>
    </dsp:sp>
    <dsp:sp modelId="{E2B5C51C-A4B1-45E7-A1EF-5AE61ECE391C}">
      <dsp:nvSpPr>
        <dsp:cNvPr id="0" name=""/>
        <dsp:cNvSpPr/>
      </dsp:nvSpPr>
      <dsp:spPr>
        <a:xfrm>
          <a:off x="5165250" y="2802378"/>
          <a:ext cx="938136" cy="2503254"/>
        </a:xfrm>
        <a:prstGeom prst="roundRect">
          <a:avLst>
            <a:gd name="adj" fmla="val 10000"/>
          </a:avLst>
        </a:prstGeom>
        <a:solidFill>
          <a:schemeClr val="accent5">
            <a:lumMod val="6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0" i="0" kern="1200" baseline="0" dirty="0">
              <a:solidFill>
                <a:schemeClr val="tx1"/>
              </a:solidFill>
            </a:rPr>
            <a:t>Red Hat OpenShift Online</a:t>
          </a:r>
          <a:endParaRPr lang="en-US" sz="1200" kern="1200" dirty="0">
            <a:solidFill>
              <a:schemeClr val="tx1"/>
            </a:solidFill>
          </a:endParaRPr>
        </a:p>
      </dsp:txBody>
      <dsp:txXfrm>
        <a:off x="5192727" y="2829855"/>
        <a:ext cx="883182" cy="2448300"/>
      </dsp:txXfrm>
    </dsp:sp>
    <dsp:sp modelId="{055A78DE-3F08-4E7E-9040-308DF2B0EDA1}">
      <dsp:nvSpPr>
        <dsp:cNvPr id="0" name=""/>
        <dsp:cNvSpPr/>
      </dsp:nvSpPr>
      <dsp:spPr>
        <a:xfrm>
          <a:off x="6182189" y="2802378"/>
          <a:ext cx="938136" cy="2503254"/>
        </a:xfrm>
        <a:prstGeom prst="roundRect">
          <a:avLst>
            <a:gd name="adj" fmla="val 10000"/>
          </a:avLst>
        </a:prstGeom>
        <a:solidFill>
          <a:schemeClr val="accent5">
            <a:lumMod val="6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0" i="0" kern="1200" baseline="0" dirty="0">
              <a:solidFill>
                <a:schemeClr val="tx1"/>
              </a:solidFill>
            </a:rPr>
            <a:t>Microsoft Azure Red Hat OpenShift</a:t>
          </a:r>
          <a:endParaRPr lang="en-US" sz="1200" kern="1200" dirty="0">
            <a:solidFill>
              <a:schemeClr val="tx1"/>
            </a:solidFill>
          </a:endParaRPr>
        </a:p>
      </dsp:txBody>
      <dsp:txXfrm>
        <a:off x="6209666" y="2829855"/>
        <a:ext cx="883182" cy="2448300"/>
      </dsp:txXfrm>
    </dsp:sp>
    <dsp:sp modelId="{2BF04F13-6F12-4A38-BD4F-968D1106B5C1}">
      <dsp:nvSpPr>
        <dsp:cNvPr id="0" name=""/>
        <dsp:cNvSpPr/>
      </dsp:nvSpPr>
      <dsp:spPr>
        <a:xfrm>
          <a:off x="7277932" y="1473"/>
          <a:ext cx="3988954" cy="2503254"/>
        </a:xfrm>
        <a:prstGeom prst="roundRect">
          <a:avLst>
            <a:gd name="adj" fmla="val 10000"/>
          </a:avLst>
        </a:prstGeom>
        <a:solidFill>
          <a:schemeClr val="tx2">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ctr" defTabSz="1778000">
            <a:lnSpc>
              <a:spcPct val="90000"/>
            </a:lnSpc>
            <a:spcBef>
              <a:spcPct val="0"/>
            </a:spcBef>
            <a:spcAft>
              <a:spcPct val="35000"/>
            </a:spcAft>
            <a:buNone/>
          </a:pPr>
          <a:r>
            <a:rPr lang="en-US" sz="4000" b="0" i="0" kern="1200" baseline="0" dirty="0"/>
            <a:t>Managed Providers on your hardware</a:t>
          </a:r>
          <a:endParaRPr lang="en-US" sz="4000" kern="1200" dirty="0"/>
        </a:p>
      </dsp:txBody>
      <dsp:txXfrm>
        <a:off x="7351250" y="74791"/>
        <a:ext cx="3842318" cy="2356618"/>
      </dsp:txXfrm>
    </dsp:sp>
    <dsp:sp modelId="{4F6C702B-6E76-4F56-B72B-88488E7412F9}">
      <dsp:nvSpPr>
        <dsp:cNvPr id="0" name=""/>
        <dsp:cNvSpPr/>
      </dsp:nvSpPr>
      <dsp:spPr>
        <a:xfrm>
          <a:off x="7277932" y="2802378"/>
          <a:ext cx="938136" cy="2503254"/>
        </a:xfrm>
        <a:prstGeom prst="roundRect">
          <a:avLst>
            <a:gd name="adj" fmla="val 10000"/>
          </a:avLst>
        </a:prstGeom>
        <a:solidFill>
          <a:schemeClr val="accent5">
            <a:lumMod val="6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0" i="0" kern="1200" baseline="0" dirty="0">
              <a:solidFill>
                <a:schemeClr val="tx1"/>
              </a:solidFill>
            </a:rPr>
            <a:t>Red Hat OpenShift</a:t>
          </a:r>
          <a:endParaRPr lang="en-US" sz="1200" kern="1200" dirty="0">
            <a:solidFill>
              <a:schemeClr val="tx1"/>
            </a:solidFill>
          </a:endParaRPr>
        </a:p>
      </dsp:txBody>
      <dsp:txXfrm>
        <a:off x="7305409" y="2829855"/>
        <a:ext cx="883182" cy="2448300"/>
      </dsp:txXfrm>
    </dsp:sp>
    <dsp:sp modelId="{B22B33FB-220C-4247-BFC7-D315DD4AA92D}">
      <dsp:nvSpPr>
        <dsp:cNvPr id="0" name=""/>
        <dsp:cNvSpPr/>
      </dsp:nvSpPr>
      <dsp:spPr>
        <a:xfrm>
          <a:off x="8294872" y="2802378"/>
          <a:ext cx="938136" cy="2503254"/>
        </a:xfrm>
        <a:prstGeom prst="roundRect">
          <a:avLst>
            <a:gd name="adj" fmla="val 10000"/>
          </a:avLst>
        </a:prstGeom>
        <a:solidFill>
          <a:schemeClr val="accent5">
            <a:lumMod val="6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0" i="0" kern="1200" baseline="0" dirty="0">
              <a:solidFill>
                <a:schemeClr val="tx1"/>
              </a:solidFill>
            </a:rPr>
            <a:t>Pivotal Container Service (PKS)</a:t>
          </a:r>
          <a:endParaRPr lang="en-US" sz="1200" kern="1200" dirty="0">
            <a:solidFill>
              <a:schemeClr val="tx1"/>
            </a:solidFill>
          </a:endParaRPr>
        </a:p>
      </dsp:txBody>
      <dsp:txXfrm>
        <a:off x="8322349" y="2829855"/>
        <a:ext cx="883182" cy="2448300"/>
      </dsp:txXfrm>
    </dsp:sp>
    <dsp:sp modelId="{0BA6B42C-B656-4815-9B20-7E97EBBE65EB}">
      <dsp:nvSpPr>
        <dsp:cNvPr id="0" name=""/>
        <dsp:cNvSpPr/>
      </dsp:nvSpPr>
      <dsp:spPr>
        <a:xfrm>
          <a:off x="9311811" y="2802378"/>
          <a:ext cx="938136" cy="2503254"/>
        </a:xfrm>
        <a:prstGeom prst="roundRect">
          <a:avLst>
            <a:gd name="adj" fmla="val 10000"/>
          </a:avLst>
        </a:prstGeom>
        <a:solidFill>
          <a:schemeClr val="accent5">
            <a:lumMod val="6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0" i="0" kern="1200" baseline="0" dirty="0">
              <a:solidFill>
                <a:schemeClr val="tx1"/>
              </a:solidFill>
            </a:rPr>
            <a:t>Azure Stack (AKS Engine)</a:t>
          </a:r>
          <a:endParaRPr lang="en-US" sz="1200" kern="1200" dirty="0">
            <a:solidFill>
              <a:schemeClr val="tx1"/>
            </a:solidFill>
          </a:endParaRPr>
        </a:p>
      </dsp:txBody>
      <dsp:txXfrm>
        <a:off x="9339288" y="2829855"/>
        <a:ext cx="883182" cy="2448300"/>
      </dsp:txXfrm>
    </dsp:sp>
    <dsp:sp modelId="{01C78E11-D884-4A76-AB93-E46D3F48A775}">
      <dsp:nvSpPr>
        <dsp:cNvPr id="0" name=""/>
        <dsp:cNvSpPr/>
      </dsp:nvSpPr>
      <dsp:spPr>
        <a:xfrm>
          <a:off x="10328751" y="2802378"/>
          <a:ext cx="938136" cy="2503254"/>
        </a:xfrm>
        <a:prstGeom prst="roundRect">
          <a:avLst>
            <a:gd name="adj" fmla="val 10000"/>
          </a:avLst>
        </a:prstGeom>
        <a:solidFill>
          <a:schemeClr val="accent5">
            <a:lumMod val="6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0" i="0" kern="1200" baseline="0" dirty="0">
              <a:solidFill>
                <a:schemeClr val="tx1"/>
              </a:solidFill>
            </a:rPr>
            <a:t>Rancher</a:t>
          </a:r>
          <a:endParaRPr lang="en-US" sz="1200" kern="1200" dirty="0">
            <a:solidFill>
              <a:schemeClr val="tx1"/>
            </a:solidFill>
          </a:endParaRPr>
        </a:p>
      </dsp:txBody>
      <dsp:txXfrm>
        <a:off x="10356228" y="2829855"/>
        <a:ext cx="883182" cy="244830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C105C4-35A7-4292-BD6F-C7D89D09DA47}">
      <dsp:nvSpPr>
        <dsp:cNvPr id="0" name=""/>
        <dsp:cNvSpPr/>
      </dsp:nvSpPr>
      <dsp:spPr>
        <a:xfrm>
          <a:off x="0" y="72211"/>
          <a:ext cx="5737150" cy="463320"/>
        </a:xfrm>
        <a:prstGeom prst="roundRect">
          <a:avLst/>
        </a:prstGeom>
        <a:solidFill>
          <a:schemeClr val="dk2">
            <a:hueOff val="0"/>
            <a:satOff val="0"/>
            <a:lumOff val="0"/>
            <a:alphaOff val="0"/>
          </a:schemeClr>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0" i="0" kern="1200" baseline="0"/>
            <a:t>Namespace</a:t>
          </a:r>
          <a:endParaRPr lang="en-US" sz="1800" kern="1200"/>
        </a:p>
      </dsp:txBody>
      <dsp:txXfrm>
        <a:off x="22617" y="94828"/>
        <a:ext cx="5691916" cy="418086"/>
      </dsp:txXfrm>
    </dsp:sp>
    <dsp:sp modelId="{7A5A59D5-DD1F-4779-B079-B857F8AEF57F}">
      <dsp:nvSpPr>
        <dsp:cNvPr id="0" name=""/>
        <dsp:cNvSpPr/>
      </dsp:nvSpPr>
      <dsp:spPr>
        <a:xfrm>
          <a:off x="0" y="535531"/>
          <a:ext cx="5737150" cy="298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2155"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kern="1200" baseline="0"/>
            <a:t>Use this to scope your Kubernetes objects</a:t>
          </a:r>
          <a:endParaRPr lang="en-US" sz="1400" kern="1200"/>
        </a:p>
      </dsp:txBody>
      <dsp:txXfrm>
        <a:off x="0" y="535531"/>
        <a:ext cx="5737150" cy="298080"/>
      </dsp:txXfrm>
    </dsp:sp>
    <dsp:sp modelId="{2DA7F05A-1FF7-4345-81FD-D5D93FCA1C1F}">
      <dsp:nvSpPr>
        <dsp:cNvPr id="0" name=""/>
        <dsp:cNvSpPr/>
      </dsp:nvSpPr>
      <dsp:spPr>
        <a:xfrm>
          <a:off x="0" y="833611"/>
          <a:ext cx="5737150" cy="463320"/>
        </a:xfrm>
        <a:prstGeom prst="roundRect">
          <a:avLst/>
        </a:prstGeom>
        <a:solidFill>
          <a:schemeClr val="dk2">
            <a:hueOff val="0"/>
            <a:satOff val="0"/>
            <a:lumOff val="0"/>
            <a:alphaOff val="0"/>
          </a:schemeClr>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0" i="0" kern="1200" baseline="0"/>
            <a:t>Labels</a:t>
          </a:r>
          <a:endParaRPr lang="en-US" sz="1800" kern="1200"/>
        </a:p>
      </dsp:txBody>
      <dsp:txXfrm>
        <a:off x="22617" y="856228"/>
        <a:ext cx="5691916" cy="418086"/>
      </dsp:txXfrm>
    </dsp:sp>
    <dsp:sp modelId="{5A968515-C1C0-404B-9880-6B7B3CCF093B}">
      <dsp:nvSpPr>
        <dsp:cNvPr id="0" name=""/>
        <dsp:cNvSpPr/>
      </dsp:nvSpPr>
      <dsp:spPr>
        <a:xfrm>
          <a:off x="0" y="1296931"/>
          <a:ext cx="5737150" cy="7824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2155"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kern="1200" baseline="0"/>
            <a:t>Use this to “tag” your Kubernetes objects</a:t>
          </a:r>
          <a:endParaRPr lang="en-US" sz="1400" kern="1200"/>
        </a:p>
        <a:p>
          <a:pPr marL="114300" lvl="1" indent="-114300" algn="l" defTabSz="622300">
            <a:lnSpc>
              <a:spcPct val="90000"/>
            </a:lnSpc>
            <a:spcBef>
              <a:spcPct val="0"/>
            </a:spcBef>
            <a:spcAft>
              <a:spcPct val="20000"/>
            </a:spcAft>
            <a:buChar char="•"/>
          </a:pPr>
          <a:r>
            <a:rPr lang="en-US" sz="1400" kern="1200" baseline="0"/>
            <a:t>Organize and query objects of the same label</a:t>
          </a:r>
          <a:endParaRPr lang="en-US" sz="1400" kern="1200"/>
        </a:p>
        <a:p>
          <a:pPr marL="114300" lvl="1" indent="-114300" algn="l" defTabSz="622300">
            <a:lnSpc>
              <a:spcPct val="90000"/>
            </a:lnSpc>
            <a:spcBef>
              <a:spcPct val="0"/>
            </a:spcBef>
            <a:spcAft>
              <a:spcPct val="20000"/>
            </a:spcAft>
            <a:buChar char="•"/>
          </a:pPr>
          <a:r>
            <a:rPr lang="en-US" sz="1400" b="1" kern="1200" baseline="0"/>
            <a:t>Selectors</a:t>
          </a:r>
          <a:r>
            <a:rPr lang="en-US" sz="1400" kern="1200" baseline="0"/>
            <a:t> to associate objects</a:t>
          </a:r>
          <a:endParaRPr lang="en-US" sz="1400" kern="1200"/>
        </a:p>
      </dsp:txBody>
      <dsp:txXfrm>
        <a:off x="0" y="1296931"/>
        <a:ext cx="5737150" cy="782460"/>
      </dsp:txXfrm>
    </dsp:sp>
    <dsp:sp modelId="{C97B262E-64DC-4604-9862-084C0DB059E3}">
      <dsp:nvSpPr>
        <dsp:cNvPr id="0" name=""/>
        <dsp:cNvSpPr/>
      </dsp:nvSpPr>
      <dsp:spPr>
        <a:xfrm>
          <a:off x="0" y="2079391"/>
          <a:ext cx="5737150" cy="463320"/>
        </a:xfrm>
        <a:prstGeom prst="roundRect">
          <a:avLst/>
        </a:prstGeom>
        <a:solidFill>
          <a:schemeClr val="dk2">
            <a:hueOff val="0"/>
            <a:satOff val="0"/>
            <a:lumOff val="0"/>
            <a:alphaOff val="0"/>
          </a:schemeClr>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0" i="0" kern="1200" baseline="0"/>
            <a:t>Annotations</a:t>
          </a:r>
          <a:endParaRPr lang="en-US" sz="1800" kern="1200"/>
        </a:p>
      </dsp:txBody>
      <dsp:txXfrm>
        <a:off x="22617" y="2102008"/>
        <a:ext cx="5691916" cy="418086"/>
      </dsp:txXfrm>
    </dsp:sp>
    <dsp:sp modelId="{6C5A1D2F-94BD-48A5-8D9D-46EF5E045AB9}">
      <dsp:nvSpPr>
        <dsp:cNvPr id="0" name=""/>
        <dsp:cNvSpPr/>
      </dsp:nvSpPr>
      <dsp:spPr>
        <a:xfrm>
          <a:off x="0" y="2542711"/>
          <a:ext cx="5737150" cy="298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2155"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kern="1200" baseline="0"/>
            <a:t>Assign a property to a Kubernetes object</a:t>
          </a:r>
          <a:endParaRPr lang="en-US" sz="1400" kern="1200"/>
        </a:p>
      </dsp:txBody>
      <dsp:txXfrm>
        <a:off x="0" y="2542711"/>
        <a:ext cx="5737150" cy="298080"/>
      </dsp:txXfrm>
    </dsp:sp>
    <dsp:sp modelId="{F9F1F068-28AA-4D88-98D6-C3E06639DBEA}">
      <dsp:nvSpPr>
        <dsp:cNvPr id="0" name=""/>
        <dsp:cNvSpPr/>
      </dsp:nvSpPr>
      <dsp:spPr>
        <a:xfrm>
          <a:off x="0" y="2840791"/>
          <a:ext cx="5737150" cy="463320"/>
        </a:xfrm>
        <a:prstGeom prst="roundRect">
          <a:avLst/>
        </a:prstGeom>
        <a:solidFill>
          <a:schemeClr val="dk2">
            <a:hueOff val="0"/>
            <a:satOff val="0"/>
            <a:lumOff val="0"/>
            <a:alphaOff val="0"/>
          </a:schemeClr>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0" i="0" kern="1200" baseline="0"/>
            <a:t>Secret</a:t>
          </a:r>
          <a:endParaRPr lang="en-US" sz="1800" kern="1200"/>
        </a:p>
      </dsp:txBody>
      <dsp:txXfrm>
        <a:off x="22617" y="2863408"/>
        <a:ext cx="5691916" cy="418086"/>
      </dsp:txXfrm>
    </dsp:sp>
    <dsp:sp modelId="{9B7C770F-939F-4026-BFE7-8486BEC4E1B3}">
      <dsp:nvSpPr>
        <dsp:cNvPr id="0" name=""/>
        <dsp:cNvSpPr/>
      </dsp:nvSpPr>
      <dsp:spPr>
        <a:xfrm>
          <a:off x="0" y="3304111"/>
          <a:ext cx="5737150" cy="298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2155"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kern="1200" baseline="0"/>
            <a:t>Persisted storage for sensitive information like a password</a:t>
          </a:r>
          <a:endParaRPr lang="en-US" sz="1400" kern="1200"/>
        </a:p>
      </dsp:txBody>
      <dsp:txXfrm>
        <a:off x="0" y="3304111"/>
        <a:ext cx="5737150" cy="298080"/>
      </dsp:txXfrm>
    </dsp:sp>
    <dsp:sp modelId="{79DB0A61-F818-42F8-BC02-FC731090D518}">
      <dsp:nvSpPr>
        <dsp:cNvPr id="0" name=""/>
        <dsp:cNvSpPr/>
      </dsp:nvSpPr>
      <dsp:spPr>
        <a:xfrm>
          <a:off x="0" y="3602191"/>
          <a:ext cx="5737150" cy="463320"/>
        </a:xfrm>
        <a:prstGeom prst="roundRect">
          <a:avLst/>
        </a:prstGeom>
        <a:solidFill>
          <a:schemeClr val="dk2">
            <a:hueOff val="0"/>
            <a:satOff val="0"/>
            <a:lumOff val="0"/>
            <a:alphaOff val="0"/>
          </a:schemeClr>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0" i="0" kern="1200" baseline="0"/>
            <a:t>NodePort</a:t>
          </a:r>
          <a:endParaRPr lang="en-US" sz="1800" kern="1200"/>
        </a:p>
      </dsp:txBody>
      <dsp:txXfrm>
        <a:off x="22617" y="3624808"/>
        <a:ext cx="5691916" cy="418086"/>
      </dsp:txXfrm>
    </dsp:sp>
    <dsp:sp modelId="{097A949F-0879-42B1-A588-19A1C8970090}">
      <dsp:nvSpPr>
        <dsp:cNvPr id="0" name=""/>
        <dsp:cNvSpPr/>
      </dsp:nvSpPr>
      <dsp:spPr>
        <a:xfrm>
          <a:off x="0" y="4065511"/>
          <a:ext cx="5737150" cy="4750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2155"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kern="1200" baseline="0"/>
            <a:t>Non-cloud provider service for load balancing and exposing pods to external networks</a:t>
          </a:r>
          <a:endParaRPr lang="en-US" sz="1400" kern="1200"/>
        </a:p>
      </dsp:txBody>
      <dsp:txXfrm>
        <a:off x="0" y="4065511"/>
        <a:ext cx="5737150" cy="475065"/>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C06BFA6-B198-482E-95ED-9D35E4414EC5}">
      <dsp:nvSpPr>
        <dsp:cNvPr id="0" name=""/>
        <dsp:cNvSpPr/>
      </dsp:nvSpPr>
      <dsp:spPr>
        <a:xfrm>
          <a:off x="581" y="510738"/>
          <a:ext cx="2269788" cy="1361873"/>
        </a:xfrm>
        <a:prstGeom prst="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b="0" i="0" kern="1200" baseline="0"/>
            <a:t>ReplicaSet</a:t>
          </a:r>
          <a:endParaRPr lang="en-US" sz="1900" kern="1200"/>
        </a:p>
        <a:p>
          <a:pPr marL="114300" lvl="1" indent="-114300" algn="l" defTabSz="666750">
            <a:lnSpc>
              <a:spcPct val="90000"/>
            </a:lnSpc>
            <a:spcBef>
              <a:spcPct val="0"/>
            </a:spcBef>
            <a:spcAft>
              <a:spcPct val="15000"/>
            </a:spcAft>
            <a:buChar char="•"/>
          </a:pPr>
          <a:r>
            <a:rPr lang="en-US" sz="1500" kern="1200" baseline="0"/>
            <a:t>Maintain set of the same pods at all times</a:t>
          </a:r>
          <a:endParaRPr lang="en-US" sz="1500" kern="1200"/>
        </a:p>
      </dsp:txBody>
      <dsp:txXfrm>
        <a:off x="581" y="510738"/>
        <a:ext cx="2269788" cy="1361873"/>
      </dsp:txXfrm>
    </dsp:sp>
    <dsp:sp modelId="{1B7DB202-F78D-4B96-B211-C6A79FAC63D5}">
      <dsp:nvSpPr>
        <dsp:cNvPr id="0" name=""/>
        <dsp:cNvSpPr/>
      </dsp:nvSpPr>
      <dsp:spPr>
        <a:xfrm>
          <a:off x="2497349" y="510738"/>
          <a:ext cx="2269788" cy="1361873"/>
        </a:xfrm>
        <a:prstGeom prst="rect">
          <a:avLst/>
        </a:prstGeom>
        <a:solidFill>
          <a:schemeClr val="accent2">
            <a:hueOff val="0"/>
            <a:satOff val="-635"/>
            <a:lumOff val="7451"/>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b="0" i="0" kern="1200" baseline="0" dirty="0" err="1"/>
            <a:t>StatefulSet</a:t>
          </a:r>
          <a:endParaRPr lang="en-US" sz="1900" kern="1200" dirty="0"/>
        </a:p>
        <a:p>
          <a:pPr marL="114300" lvl="1" indent="-114300" algn="l" defTabSz="666750">
            <a:lnSpc>
              <a:spcPct val="90000"/>
            </a:lnSpc>
            <a:spcBef>
              <a:spcPct val="0"/>
            </a:spcBef>
            <a:spcAft>
              <a:spcPct val="15000"/>
            </a:spcAft>
            <a:buChar char="•"/>
          </a:pPr>
          <a:r>
            <a:rPr lang="en-US" sz="1500" kern="1200" baseline="0"/>
            <a:t>Maintain set of the same pods as unique instances at all times</a:t>
          </a:r>
          <a:endParaRPr lang="en-US" sz="1500" kern="1200"/>
        </a:p>
      </dsp:txBody>
      <dsp:txXfrm>
        <a:off x="2497349" y="510738"/>
        <a:ext cx="2269788" cy="1361873"/>
      </dsp:txXfrm>
    </dsp:sp>
    <dsp:sp modelId="{679A642F-EF5C-403C-A7E9-F82CFF2D6828}">
      <dsp:nvSpPr>
        <dsp:cNvPr id="0" name=""/>
        <dsp:cNvSpPr/>
      </dsp:nvSpPr>
      <dsp:spPr>
        <a:xfrm>
          <a:off x="581" y="2099590"/>
          <a:ext cx="2269788" cy="1361873"/>
        </a:xfrm>
        <a:prstGeom prst="rect">
          <a:avLst/>
        </a:prstGeom>
        <a:solidFill>
          <a:schemeClr val="accent2">
            <a:hueOff val="0"/>
            <a:satOff val="-1271"/>
            <a:lumOff val="14902"/>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b="0" i="0" kern="1200" baseline="0"/>
            <a:t>DaemonSet</a:t>
          </a:r>
          <a:endParaRPr lang="en-US" sz="1900" kern="1200"/>
        </a:p>
        <a:p>
          <a:pPr marL="114300" lvl="1" indent="-114300" algn="l" defTabSz="666750">
            <a:lnSpc>
              <a:spcPct val="90000"/>
            </a:lnSpc>
            <a:spcBef>
              <a:spcPct val="0"/>
            </a:spcBef>
            <a:spcAft>
              <a:spcPct val="15000"/>
            </a:spcAft>
            <a:buChar char="•"/>
          </a:pPr>
          <a:r>
            <a:rPr lang="en-US" sz="1500" kern="1200" baseline="0"/>
            <a:t>Deploy a specific pod on each node</a:t>
          </a:r>
          <a:endParaRPr lang="en-US" sz="1500" kern="1200"/>
        </a:p>
      </dsp:txBody>
      <dsp:txXfrm>
        <a:off x="581" y="2099590"/>
        <a:ext cx="2269788" cy="1361873"/>
      </dsp:txXfrm>
    </dsp:sp>
    <dsp:sp modelId="{497F3AC3-D299-4F5F-B27A-3BC129C0E609}">
      <dsp:nvSpPr>
        <dsp:cNvPr id="0" name=""/>
        <dsp:cNvSpPr/>
      </dsp:nvSpPr>
      <dsp:spPr>
        <a:xfrm>
          <a:off x="2497349" y="2099590"/>
          <a:ext cx="2269788" cy="1361873"/>
        </a:xfrm>
        <a:prstGeom prst="rect">
          <a:avLst/>
        </a:prstGeom>
        <a:solidFill>
          <a:schemeClr val="accent2">
            <a:hueOff val="0"/>
            <a:satOff val="-1906"/>
            <a:lumOff val="22353"/>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b="0" i="0" kern="1200" baseline="0"/>
            <a:t>Deployment</a:t>
          </a:r>
          <a:endParaRPr lang="en-US" sz="1900" kern="1200"/>
        </a:p>
        <a:p>
          <a:pPr marL="114300" lvl="1" indent="-114300" algn="l" defTabSz="666750">
            <a:lnSpc>
              <a:spcPct val="90000"/>
            </a:lnSpc>
            <a:spcBef>
              <a:spcPct val="0"/>
            </a:spcBef>
            <a:spcAft>
              <a:spcPct val="15000"/>
            </a:spcAft>
            <a:buChar char="•"/>
          </a:pPr>
          <a:r>
            <a:rPr lang="en-US" sz="1500" kern="1200" baseline="0"/>
            <a:t>Declare state for pods including replicaset, update, rollback</a:t>
          </a:r>
          <a:endParaRPr lang="en-US" sz="1500" kern="1200"/>
        </a:p>
      </dsp:txBody>
      <dsp:txXfrm>
        <a:off x="2497349" y="2099590"/>
        <a:ext cx="2269788" cy="1361873"/>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109C09A-376C-4A56-B4F4-705A9B2DB6FB}">
      <dsp:nvSpPr>
        <dsp:cNvPr id="0" name=""/>
        <dsp:cNvSpPr/>
      </dsp:nvSpPr>
      <dsp:spPr>
        <a:xfrm>
          <a:off x="2397087" y="1414862"/>
          <a:ext cx="520629" cy="91440"/>
        </a:xfrm>
        <a:custGeom>
          <a:avLst/>
          <a:gdLst/>
          <a:ahLst/>
          <a:cxnLst/>
          <a:rect l="0" t="0" r="0" b="0"/>
          <a:pathLst>
            <a:path>
              <a:moveTo>
                <a:pt x="0" y="45720"/>
              </a:moveTo>
              <a:lnTo>
                <a:pt x="520629" y="45720"/>
              </a:lnTo>
            </a:path>
          </a:pathLst>
        </a:custGeom>
        <a:noFill/>
        <a:ln w="9525" cap="flat" cmpd="sng" algn="ctr">
          <a:solidFill>
            <a:schemeClr val="accent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dirty="0"/>
        </a:p>
      </dsp:txBody>
      <dsp:txXfrm>
        <a:off x="2643622" y="1457826"/>
        <a:ext cx="27561" cy="5512"/>
      </dsp:txXfrm>
    </dsp:sp>
    <dsp:sp modelId="{F299D03F-8311-4770-8F39-C4DBFA287B03}">
      <dsp:nvSpPr>
        <dsp:cNvPr id="0" name=""/>
        <dsp:cNvSpPr/>
      </dsp:nvSpPr>
      <dsp:spPr>
        <a:xfrm>
          <a:off x="2237" y="741587"/>
          <a:ext cx="2396650" cy="1437990"/>
        </a:xfrm>
        <a:prstGeom prst="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US" sz="2400" kern="1200" baseline="0" dirty="0"/>
            <a:t>Setup and configure Polybase</a:t>
          </a:r>
          <a:endParaRPr lang="en-US" sz="2400" kern="1200" dirty="0"/>
        </a:p>
      </dsp:txBody>
      <dsp:txXfrm>
        <a:off x="2237" y="741587"/>
        <a:ext cx="2396650" cy="1437990"/>
      </dsp:txXfrm>
    </dsp:sp>
    <dsp:sp modelId="{C24CB61E-4F27-4D71-A5FD-79AC0D0AA8AB}">
      <dsp:nvSpPr>
        <dsp:cNvPr id="0" name=""/>
        <dsp:cNvSpPr/>
      </dsp:nvSpPr>
      <dsp:spPr>
        <a:xfrm>
          <a:off x="5344968" y="1414862"/>
          <a:ext cx="520629" cy="91440"/>
        </a:xfrm>
        <a:custGeom>
          <a:avLst/>
          <a:gdLst/>
          <a:ahLst/>
          <a:cxnLst/>
          <a:rect l="0" t="0" r="0" b="0"/>
          <a:pathLst>
            <a:path>
              <a:moveTo>
                <a:pt x="0" y="45720"/>
              </a:moveTo>
              <a:lnTo>
                <a:pt x="520629" y="45720"/>
              </a:lnTo>
            </a:path>
          </a:pathLst>
        </a:custGeom>
        <a:noFill/>
        <a:ln w="9525" cap="flat" cmpd="sng" algn="ctr">
          <a:solidFill>
            <a:schemeClr val="accent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dirty="0"/>
        </a:p>
      </dsp:txBody>
      <dsp:txXfrm>
        <a:off x="5591502" y="1457826"/>
        <a:ext cx="27561" cy="5512"/>
      </dsp:txXfrm>
    </dsp:sp>
    <dsp:sp modelId="{FCBF3BBE-C34B-495B-99B5-E44CA77B7671}">
      <dsp:nvSpPr>
        <dsp:cNvPr id="0" name=""/>
        <dsp:cNvSpPr/>
      </dsp:nvSpPr>
      <dsp:spPr>
        <a:xfrm>
          <a:off x="2950117" y="741587"/>
          <a:ext cx="2396650" cy="1437990"/>
        </a:xfrm>
        <a:prstGeom prst="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US" sz="2400" kern="1200" baseline="0" dirty="0"/>
            <a:t>Setup authentication</a:t>
          </a:r>
          <a:endParaRPr lang="en-US" sz="2400" kern="1200" dirty="0"/>
        </a:p>
      </dsp:txBody>
      <dsp:txXfrm>
        <a:off x="2950117" y="741587"/>
        <a:ext cx="2396650" cy="1437990"/>
      </dsp:txXfrm>
    </dsp:sp>
    <dsp:sp modelId="{9CCC0152-33B8-45A1-8A81-7C46AFBFA0A7}">
      <dsp:nvSpPr>
        <dsp:cNvPr id="0" name=""/>
        <dsp:cNvSpPr/>
      </dsp:nvSpPr>
      <dsp:spPr>
        <a:xfrm>
          <a:off x="8292848" y="1414862"/>
          <a:ext cx="520629" cy="91440"/>
        </a:xfrm>
        <a:custGeom>
          <a:avLst/>
          <a:gdLst/>
          <a:ahLst/>
          <a:cxnLst/>
          <a:rect l="0" t="0" r="0" b="0"/>
          <a:pathLst>
            <a:path>
              <a:moveTo>
                <a:pt x="0" y="45720"/>
              </a:moveTo>
              <a:lnTo>
                <a:pt x="520629" y="45720"/>
              </a:lnTo>
            </a:path>
          </a:pathLst>
        </a:custGeom>
        <a:noFill/>
        <a:ln w="9525" cap="flat" cmpd="sng" algn="ctr">
          <a:solidFill>
            <a:schemeClr val="accent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dirty="0"/>
        </a:p>
      </dsp:txBody>
      <dsp:txXfrm>
        <a:off x="8539382" y="1457826"/>
        <a:ext cx="27561" cy="5512"/>
      </dsp:txXfrm>
    </dsp:sp>
    <dsp:sp modelId="{3118E054-62CB-4617-A3D8-79C4482C3638}">
      <dsp:nvSpPr>
        <dsp:cNvPr id="0" name=""/>
        <dsp:cNvSpPr/>
      </dsp:nvSpPr>
      <dsp:spPr>
        <a:xfrm>
          <a:off x="5897997" y="741587"/>
          <a:ext cx="2396650" cy="1437990"/>
        </a:xfrm>
        <a:prstGeom prst="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US" sz="2400" kern="1200" baseline="0" dirty="0"/>
            <a:t>Create EXTERNAL DATA SOURCE</a:t>
          </a:r>
          <a:endParaRPr lang="en-US" sz="2400" kern="1200" dirty="0"/>
        </a:p>
      </dsp:txBody>
      <dsp:txXfrm>
        <a:off x="5897997" y="741587"/>
        <a:ext cx="2396650" cy="1437990"/>
      </dsp:txXfrm>
    </dsp:sp>
    <dsp:sp modelId="{A6DD3EAD-E1B5-4E93-B22D-E48A60EC8F19}">
      <dsp:nvSpPr>
        <dsp:cNvPr id="0" name=""/>
        <dsp:cNvSpPr/>
      </dsp:nvSpPr>
      <dsp:spPr>
        <a:xfrm>
          <a:off x="1200562" y="2177777"/>
          <a:ext cx="8843640" cy="520629"/>
        </a:xfrm>
        <a:custGeom>
          <a:avLst/>
          <a:gdLst/>
          <a:ahLst/>
          <a:cxnLst/>
          <a:rect l="0" t="0" r="0" b="0"/>
          <a:pathLst>
            <a:path>
              <a:moveTo>
                <a:pt x="8843640" y="0"/>
              </a:moveTo>
              <a:lnTo>
                <a:pt x="8843640" y="277414"/>
              </a:lnTo>
              <a:lnTo>
                <a:pt x="0" y="277414"/>
              </a:lnTo>
              <a:lnTo>
                <a:pt x="0" y="520629"/>
              </a:lnTo>
            </a:path>
          </a:pathLst>
        </a:custGeom>
        <a:noFill/>
        <a:ln w="9525" cap="flat" cmpd="sng" algn="ctr">
          <a:solidFill>
            <a:schemeClr val="accent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dirty="0"/>
        </a:p>
      </dsp:txBody>
      <dsp:txXfrm>
        <a:off x="5400862" y="2435336"/>
        <a:ext cx="443040" cy="5512"/>
      </dsp:txXfrm>
    </dsp:sp>
    <dsp:sp modelId="{8F229C17-3C70-4307-9873-AEA81A9F1500}">
      <dsp:nvSpPr>
        <dsp:cNvPr id="0" name=""/>
        <dsp:cNvSpPr/>
      </dsp:nvSpPr>
      <dsp:spPr>
        <a:xfrm>
          <a:off x="8845878" y="741587"/>
          <a:ext cx="2396650" cy="1437990"/>
        </a:xfrm>
        <a:prstGeom prst="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US" sz="2400" kern="1200" baseline="0" dirty="0"/>
            <a:t>Create EXTERNAL FILE FORMAT</a:t>
          </a:r>
          <a:endParaRPr lang="en-US" sz="2400" kern="1200" dirty="0"/>
        </a:p>
      </dsp:txBody>
      <dsp:txXfrm>
        <a:off x="8845878" y="741587"/>
        <a:ext cx="2396650" cy="1437990"/>
      </dsp:txXfrm>
    </dsp:sp>
    <dsp:sp modelId="{266B5152-8596-4B80-B274-7F7B4930DEE1}">
      <dsp:nvSpPr>
        <dsp:cNvPr id="0" name=""/>
        <dsp:cNvSpPr/>
      </dsp:nvSpPr>
      <dsp:spPr>
        <a:xfrm>
          <a:off x="2397087" y="3404082"/>
          <a:ext cx="520629" cy="91440"/>
        </a:xfrm>
        <a:custGeom>
          <a:avLst/>
          <a:gdLst/>
          <a:ahLst/>
          <a:cxnLst/>
          <a:rect l="0" t="0" r="0" b="0"/>
          <a:pathLst>
            <a:path>
              <a:moveTo>
                <a:pt x="0" y="45720"/>
              </a:moveTo>
              <a:lnTo>
                <a:pt x="520629" y="45720"/>
              </a:lnTo>
            </a:path>
          </a:pathLst>
        </a:custGeom>
        <a:noFill/>
        <a:ln w="9525" cap="flat" cmpd="sng" algn="ctr">
          <a:solidFill>
            <a:schemeClr val="accent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dirty="0"/>
        </a:p>
      </dsp:txBody>
      <dsp:txXfrm>
        <a:off x="2643622" y="3447046"/>
        <a:ext cx="27561" cy="5512"/>
      </dsp:txXfrm>
    </dsp:sp>
    <dsp:sp modelId="{0CD186EF-A150-496D-B773-8135098E3807}">
      <dsp:nvSpPr>
        <dsp:cNvPr id="0" name=""/>
        <dsp:cNvSpPr/>
      </dsp:nvSpPr>
      <dsp:spPr>
        <a:xfrm>
          <a:off x="2237" y="2730807"/>
          <a:ext cx="2396650" cy="1437990"/>
        </a:xfrm>
        <a:prstGeom prst="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US" sz="2400" kern="1200" baseline="0" dirty="0"/>
            <a:t>Create EXTERNAL TABLE</a:t>
          </a:r>
          <a:endParaRPr lang="en-US" sz="2400" kern="1200" dirty="0"/>
        </a:p>
      </dsp:txBody>
      <dsp:txXfrm>
        <a:off x="2237" y="2730807"/>
        <a:ext cx="2396650" cy="1437990"/>
      </dsp:txXfrm>
    </dsp:sp>
    <dsp:sp modelId="{53343EFD-D094-452A-8BD4-21872207BDBC}">
      <dsp:nvSpPr>
        <dsp:cNvPr id="0" name=""/>
        <dsp:cNvSpPr/>
      </dsp:nvSpPr>
      <dsp:spPr>
        <a:xfrm>
          <a:off x="5344968" y="3404082"/>
          <a:ext cx="520629" cy="91440"/>
        </a:xfrm>
        <a:custGeom>
          <a:avLst/>
          <a:gdLst/>
          <a:ahLst/>
          <a:cxnLst/>
          <a:rect l="0" t="0" r="0" b="0"/>
          <a:pathLst>
            <a:path>
              <a:moveTo>
                <a:pt x="0" y="45720"/>
              </a:moveTo>
              <a:lnTo>
                <a:pt x="520629" y="45720"/>
              </a:lnTo>
            </a:path>
          </a:pathLst>
        </a:custGeom>
        <a:noFill/>
        <a:ln w="9525" cap="flat" cmpd="sng" algn="ctr">
          <a:solidFill>
            <a:schemeClr val="accent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dirty="0"/>
        </a:p>
      </dsp:txBody>
      <dsp:txXfrm>
        <a:off x="5591502" y="3447046"/>
        <a:ext cx="27561" cy="5512"/>
      </dsp:txXfrm>
    </dsp:sp>
    <dsp:sp modelId="{6F038419-74D1-42CA-A330-8E41F3C4F2CB}">
      <dsp:nvSpPr>
        <dsp:cNvPr id="0" name=""/>
        <dsp:cNvSpPr/>
      </dsp:nvSpPr>
      <dsp:spPr>
        <a:xfrm>
          <a:off x="2950117" y="2730807"/>
          <a:ext cx="2396650" cy="1437990"/>
        </a:xfrm>
        <a:prstGeom prst="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US" sz="2400" kern="1200" baseline="0" dirty="0"/>
            <a:t>Create statistics on key columns</a:t>
          </a:r>
          <a:endParaRPr lang="en-US" sz="2400" kern="1200" dirty="0"/>
        </a:p>
      </dsp:txBody>
      <dsp:txXfrm>
        <a:off x="2950117" y="2730807"/>
        <a:ext cx="2396650" cy="1437990"/>
      </dsp:txXfrm>
    </dsp:sp>
    <dsp:sp modelId="{8C8CB775-410A-46DA-B018-59BEFFF3083C}">
      <dsp:nvSpPr>
        <dsp:cNvPr id="0" name=""/>
        <dsp:cNvSpPr/>
      </dsp:nvSpPr>
      <dsp:spPr>
        <a:xfrm>
          <a:off x="5897997" y="2730807"/>
          <a:ext cx="2396650" cy="1437990"/>
        </a:xfrm>
        <a:prstGeom prst="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US" sz="2400" kern="1200" baseline="0" dirty="0"/>
            <a:t>Query like any other table</a:t>
          </a:r>
          <a:endParaRPr lang="en-US" sz="2400" kern="1200" dirty="0"/>
        </a:p>
      </dsp:txBody>
      <dsp:txXfrm>
        <a:off x="5897997" y="2730807"/>
        <a:ext cx="2396650" cy="143799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0.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1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3.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6.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6">
  <dgm:title val=""/>
  <dgm:desc val=""/>
  <dgm:catLst>
    <dgm:cat type="3D" pri="11600"/>
  </dgm:catLst>
  <dgm:scene3d>
    <a:camera prst="perspectiveRelaxedModerately" zoom="92000"/>
    <a:lightRig rig="balanced" dir="t">
      <a:rot lat="0" lon="0" rev="12700000"/>
    </a:lightRig>
  </dgm:scene3d>
  <dgm:styleLbl name="node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z="-54000" prstMaterial="plastic">
      <a:bevelT w="50800" h="50800"/>
      <a:bevelB w="50800" h="50800"/>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z="-2540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fgSibTrans2D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54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sibTrans1D1">
    <dgm:scene3d>
      <a:camera prst="orthographicFront"/>
      <a:lightRig rig="threePt" dir="t"/>
    </dgm:scene3d>
    <dgm:sp3d z="-25400" prstMaterial="plastic"/>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75000" prstMaterial="plastic"/>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3">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4">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1D1">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2">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3">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4">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fgAcc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dgm:scene3d>
    <dgm:sp3d z="50080" prstMaterial="plastic">
      <a:bevelT w="25400" h="25400"/>
      <a:bevelB w="25400" h="25400"/>
    </dgm:sp3d>
    <dgm:txPr/>
    <dgm:style>
      <a:lnRef idx="0">
        <a:scrgbClr r="0" g="0" b="0"/>
      </a:lnRef>
      <a:fillRef idx="1">
        <a:scrgbClr r="0" g="0" b="0"/>
      </a:fillRef>
      <a:effectRef idx="2">
        <a:scrgbClr r="0" g="0" b="0"/>
      </a:effectRef>
      <a:fontRef idx="minor"/>
    </dgm:style>
  </dgm:styleLbl>
  <dgm:styleLbl name="alignAccFollowNode1">
    <dgm:scene3d>
      <a:camera prst="orthographicFront"/>
      <a:lightRig rig="threePt" dir="t"/>
    </dgm:scene3d>
    <dgm:sp3d prstMaterial="plastic">
      <a:bevelT w="25400" h="25400"/>
      <a:bevelB w="25400" h="25400"/>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152400" prstMaterial="plastic">
      <a:bevelT w="25400" h="25400"/>
      <a:bevelB w="25400" h="25400"/>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52400" prstMaterial="plastic">
      <a:bevelT w="25400" h="25400"/>
      <a:bevelB w="25400" h="25400"/>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z="-10400" extrusionH="12700" prstMaterial="plastic"/>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1">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
        <p:nvSpPr>
          <p:cNvPr id="2" name="Date Placeholder 1">
            <a:extLst>
              <a:ext uri="{FF2B5EF4-FFF2-40B4-BE49-F238E27FC236}">
                <a16:creationId xmlns:a16="http://schemas.microsoft.com/office/drawing/2014/main" id="{C8D0D15B-EA28-48E4-B236-E27D08243BD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2ACA8F7-EAE6-4B62-B0CE-65E7964C3413}" type="datetimeFigureOut">
              <a:rPr lang="en-US" smtClean="0"/>
              <a:t>1/6/2020</a:t>
            </a:fld>
            <a:endParaRPr lang="en-US" dirty="0"/>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1/6/2020 1:46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078525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1/6/2020 1:46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938237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 mins</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1/6/2020 1:46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633176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091446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dirty="0">
                <a:latin typeface="Segoe UI" panose="020B0502040204020203" pitchFamily="34" charset="0"/>
                <a:cs typeface="Segoe UI" panose="020B0502040204020203" pitchFamily="34" charset="0"/>
              </a:rPr>
              <a:t>Whole quote: “</a:t>
            </a:r>
            <a:r>
              <a:rPr lang="en-US" sz="882" kern="1200" dirty="0">
                <a:solidFill>
                  <a:schemeClr val="tx1"/>
                </a:solidFill>
                <a:latin typeface="Segoe UI Light" pitchFamily="34" charset="0"/>
                <a:ea typeface="+mn-ea"/>
                <a:cs typeface="+mn-cs"/>
              </a:rPr>
              <a:t>Hiscox is a respected international insurance group. Our customers trust us to protect not only their property but also their private information.</a:t>
            </a:r>
          </a:p>
          <a:p>
            <a:endParaRPr lang="en-US" sz="882" kern="1200" dirty="0">
              <a:solidFill>
                <a:schemeClr val="tx1"/>
              </a:solidFill>
              <a:latin typeface="Segoe UI Light" pitchFamily="34" charset="0"/>
              <a:ea typeface="+mn-ea"/>
              <a:cs typeface="+mn-cs"/>
            </a:endParaRPr>
          </a:p>
          <a:p>
            <a:r>
              <a:rPr lang="en-US" sz="882" kern="1200" dirty="0">
                <a:solidFill>
                  <a:schemeClr val="tx1"/>
                </a:solidFill>
                <a:latin typeface="Segoe UI Light" pitchFamily="34" charset="0"/>
                <a:ea typeface="+mn-ea"/>
                <a:cs typeface="+mn-cs"/>
              </a:rPr>
              <a:t>With the Secure Enclaves enhancement of Always Encrypted in SQL Server 2019 we can now enforce highly restricted client application based access to our customers’ most sensitive data without inhibiting our real world data handling and analysis requirements.</a:t>
            </a:r>
            <a:r>
              <a:rPr lang="en-US" sz="900" kern="1200" dirty="0">
                <a:solidFill>
                  <a:schemeClr val="tx1"/>
                </a:solidFill>
                <a:latin typeface="Segoe UI" panose="020B0502040204020203" pitchFamily="34" charset="0"/>
                <a:ea typeface="+mn-ea"/>
                <a:cs typeface="Segoe UI" panose="020B0502040204020203" pitchFamily="34" charset="0"/>
              </a:rPr>
              <a:t>”</a:t>
            </a:r>
            <a:endParaRPr lang="en-US" sz="882" kern="1200" dirty="0">
              <a:solidFill>
                <a:schemeClr val="tx1"/>
              </a:solidFill>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1/6/2020 1:46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670076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1/6/2020 1:46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4999224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926046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Space out the Challenge and Solution sections better</a:t>
            </a:r>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A68BE9F9-2EC4-480D-B30B-8AE53BDE0666}"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137225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Format and separate the two sections</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1/6/2020 1:46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344296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61866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Whole quote: </a:t>
            </a:r>
          </a:p>
          <a:p>
            <a:pPr marL="0" indent="0">
              <a:buFont typeface="Wingdings" panose="05000000000000000000" pitchFamily="2" charset="2"/>
              <a:buNone/>
            </a:pPr>
            <a:r>
              <a:rPr lang="en-US" sz="900" dirty="0">
                <a:solidFill>
                  <a:prstClr val="white"/>
                </a:solidFill>
                <a:cs typeface="+mn-cs"/>
              </a:rPr>
              <a:t>“With SQL Server 2019 big data clusters, we can solve for on-demand big data experiments. We can analyze cancer research data coming from dozens of different data sources, mine interesting graph features and carry out analysis at scale. With the big data cluster feature in SQL Server, we have been able to eliminate non-trivial challenges and are able to move our data onto cloud servers to use high quality compute resources for the length of a study and not be restricted by performance constraints.”</a:t>
            </a:r>
          </a:p>
          <a:p>
            <a:pPr marL="0" indent="0">
              <a:buFont typeface="Wingdings" panose="05000000000000000000" pitchFamily="2" charset="2"/>
              <a:buNone/>
            </a:pPr>
            <a:r>
              <a:rPr lang="en-US" sz="800" dirty="0">
                <a:solidFill>
                  <a:prstClr val="white"/>
                </a:solidFill>
              </a:rPr>
              <a:t>Pieter Derdeyn, Knowledge Engineer, Systems Imagination</a:t>
            </a:r>
          </a:p>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1/6/2020 1:46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566636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1/6/2020 1:46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179095416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053016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1/6/2020 1:46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53649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right diagram is to show how to update SQL Server by “switching” containers</a:t>
            </a:r>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1/6/2020 1:46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9779980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1/6/2020 1:46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13360411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1/6/2020 1:46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4253795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1/6/2020 1:46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9843001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7493604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1/6/2020 1:46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33</a:t>
            </a:fld>
            <a:endParaRPr lang="en-US" dirty="0"/>
          </a:p>
        </p:txBody>
      </p:sp>
    </p:spTree>
    <p:extLst>
      <p:ext uri="{BB962C8B-B14F-4D97-AF65-F5344CB8AC3E}">
        <p14:creationId xmlns:p14="http://schemas.microsoft.com/office/powerpoint/2010/main" val="392113615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1/6/2020 1:46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34</a:t>
            </a:fld>
            <a:endParaRPr lang="en-US" dirty="0"/>
          </a:p>
        </p:txBody>
      </p:sp>
    </p:spTree>
    <p:extLst>
      <p:ext uri="{BB962C8B-B14F-4D97-AF65-F5344CB8AC3E}">
        <p14:creationId xmlns:p14="http://schemas.microsoft.com/office/powerpoint/2010/main" val="90090533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1/6/2020 1:46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35</a:t>
            </a:fld>
            <a:endParaRPr lang="en-US" dirty="0"/>
          </a:p>
        </p:txBody>
      </p:sp>
    </p:spTree>
    <p:extLst>
      <p:ext uri="{BB962C8B-B14F-4D97-AF65-F5344CB8AC3E}">
        <p14:creationId xmlns:p14="http://schemas.microsoft.com/office/powerpoint/2010/main" val="18066815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 Would be nice to have icon here</a:t>
            </a:r>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6680682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300"/>
              </a:spcAft>
            </a:pPr>
            <a:endParaRPr lang="en-US" dirty="0">
              <a:cs typeface="Segoe UI Light"/>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CDF2885-C677-6341-835A-E92F0BF5150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7411813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9034217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1/6/2020 1:46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0148265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1/6/2020 1:46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0346731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1/6/2020 1:46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44</a:t>
            </a:fld>
            <a:endParaRPr lang="en-US" dirty="0"/>
          </a:p>
        </p:txBody>
      </p:sp>
    </p:spTree>
    <p:extLst>
      <p:ext uri="{BB962C8B-B14F-4D97-AF65-F5344CB8AC3E}">
        <p14:creationId xmlns:p14="http://schemas.microsoft.com/office/powerpoint/2010/main" val="310547878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1/6/2020 1:46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6637817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great example for a company that has existing data sources but doesn’t want to or cannot move the data.</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1/6/2020 1:49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3260994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1/6/2020 1:46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47</a:t>
            </a:fld>
            <a:endParaRPr lang="en-US" dirty="0"/>
          </a:p>
        </p:txBody>
      </p:sp>
    </p:spTree>
    <p:extLst>
      <p:ext uri="{BB962C8B-B14F-4D97-AF65-F5344CB8AC3E}">
        <p14:creationId xmlns:p14="http://schemas.microsoft.com/office/powerpoint/2010/main" val="334537263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BDC is all about providing the install and configuration of Polybase automatically but if you don’t have Hadoop we will install one for you and include Spark with it. The right side of the slide is about using BDC as a complete ML/AI platform. All of this deployed on a cluster that is secure and provides built-in management, HA, and scale using Kubernetes.</a:t>
            </a:r>
          </a:p>
          <a:p>
            <a:endParaRPr lang="en-US" dirty="0"/>
          </a:p>
          <a:p>
            <a:r>
              <a:rPr lang="en-US" dirty="0"/>
              <a:t>Breadcrumb here for Data Virt</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ED935E8-C2CC-4298-8893-4253C0F963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007696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Whole quote: </a:t>
            </a:r>
          </a:p>
          <a:p>
            <a:pPr marL="0" indent="0">
              <a:buNone/>
            </a:pPr>
            <a:endParaRPr lang="en-US" sz="900" dirty="0">
              <a:solidFill>
                <a:prstClr val="white"/>
              </a:solidFill>
              <a:cs typeface="+mn-cs"/>
            </a:endParaRPr>
          </a:p>
          <a:p>
            <a:pPr marL="0" indent="0">
              <a:buNone/>
            </a:pPr>
            <a:r>
              <a:rPr lang="en-US" sz="900" dirty="0">
                <a:solidFill>
                  <a:prstClr val="white"/>
                </a:solidFill>
                <a:cs typeface="+mn-cs"/>
              </a:rPr>
              <a:t>"Building and deploying our vertical AI-solution for clinical radiology combines very diverse implementation paradigms, data formats and regulatory requirements. SQL Server 2019 big data clusters allowed us to accommodate and integrate all aspects from one shared platform - for our data scientists with their deep learning as well as for our software engineers who wire up workflows, security and scalability. At runtime, our healthcare customers benefit from simple containerized deployment and maintenance while being able to move our solution between on-prem and the cloud easily." </a:t>
            </a:r>
          </a:p>
          <a:p>
            <a:pPr marL="0" indent="0">
              <a:buNone/>
            </a:pPr>
            <a:r>
              <a:rPr lang="en-US" sz="800" kern="1200" dirty="0">
                <a:solidFill>
                  <a:prstClr val="white"/>
                </a:solidFill>
                <a:latin typeface="Segoe UI Light" pitchFamily="34" charset="0"/>
                <a:ea typeface="+mn-ea"/>
                <a:cs typeface="+mn-cs"/>
              </a:rPr>
              <a:t>René Balzano, Founder and CEO, Balzano</a:t>
            </a:r>
            <a:endParaRPr lang="en-US" sz="800" dirty="0">
              <a:solidFill>
                <a:schemeClr val="bg1"/>
              </a:solidFill>
              <a:latin typeface="Calibri" panose="020F0502020204030204" pitchFamily="34" charset="0"/>
              <a:cs typeface="Calibri" panose="020F0502020204030204" pitchFamily="34" charset="0"/>
            </a:endParaRPr>
          </a:p>
          <a:p>
            <a:endParaRPr lang="en-US" dirty="0"/>
          </a:p>
        </p:txBody>
      </p:sp>
      <p:sp>
        <p:nvSpPr>
          <p:cNvPr id="4" name="Slide Number Placeholder 3"/>
          <p:cNvSpPr>
            <a:spLocks noGrp="1"/>
          </p:cNvSpPr>
          <p:nvPr>
            <p:ph type="sldNum" sz="quarter" idx="5"/>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E4F68BAF-205D-48E7-B075-899FFAEA8B96}"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938969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1/6/2020 1:46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3023362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1/6/2020 1:46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53</a:t>
            </a:fld>
            <a:endParaRPr lang="en-US" dirty="0"/>
          </a:p>
        </p:txBody>
      </p:sp>
    </p:spTree>
    <p:extLst>
      <p:ext uri="{BB962C8B-B14F-4D97-AF65-F5344CB8AC3E}">
        <p14:creationId xmlns:p14="http://schemas.microsoft.com/office/powerpoint/2010/main" val="369317880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1/6/2020 1:46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54</a:t>
            </a:fld>
            <a:endParaRPr lang="en-US" dirty="0"/>
          </a:p>
        </p:txBody>
      </p:sp>
    </p:spTree>
    <p:extLst>
      <p:ext uri="{BB962C8B-B14F-4D97-AF65-F5344CB8AC3E}">
        <p14:creationId xmlns:p14="http://schemas.microsoft.com/office/powerpoint/2010/main" val="11001033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1/6/2020 1:46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58</a:t>
            </a:fld>
            <a:endParaRPr lang="en-US" dirty="0"/>
          </a:p>
        </p:txBody>
      </p:sp>
    </p:spTree>
    <p:extLst>
      <p:ext uri="{BB962C8B-B14F-4D97-AF65-F5344CB8AC3E}">
        <p14:creationId xmlns:p14="http://schemas.microsoft.com/office/powerpoint/2010/main" val="394293141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1/6/2020 1:46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6631791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1/6/2020 1:46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7000920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882" b="0" i="0" u="none" strike="noStrike" kern="1200" dirty="0">
                <a:solidFill>
                  <a:schemeClr val="tx1"/>
                </a:solidFill>
                <a:effectLst/>
                <a:latin typeface="Segoe UI Light" pitchFamily="34" charset="0"/>
                <a:ea typeface="+mn-ea"/>
                <a:cs typeface="+mn-cs"/>
              </a:rPr>
              <a:t>Starting with SQL Server 2016, the SQL Server team has stopped deprecating compatibility levels purposefully. The Database Engine is also literally the same accross SQL Server and Azure SQL (including Managed Instance), so a database can be moved seamlessly and the same database code (T-SQL) works the same and undergoes the same optimization processes.</a:t>
            </a:r>
            <a:r>
              <a:rPr lang="en-US" sz="882" b="0" i="0" kern="1200" dirty="0">
                <a:solidFill>
                  <a:schemeClr val="tx1"/>
                </a:solidFill>
                <a:effectLst/>
                <a:latin typeface="Segoe UI Light" pitchFamily="34" charset="0"/>
                <a:ea typeface="+mn-ea"/>
                <a:cs typeface="+mn-cs"/>
              </a:rPr>
              <a:t>​</a:t>
            </a:r>
          </a:p>
          <a:p>
            <a:pPr rtl="0" fontAlgn="base"/>
            <a:r>
              <a:rPr lang="en-US" sz="882" b="0" i="0" u="none" strike="noStrike" kern="1200" dirty="0">
                <a:solidFill>
                  <a:schemeClr val="tx1"/>
                </a:solidFill>
                <a:effectLst/>
                <a:latin typeface="Segoe UI Light" pitchFamily="34" charset="0"/>
                <a:ea typeface="+mn-ea"/>
                <a:cs typeface="+mn-cs"/>
              </a:rPr>
              <a:t>Therefore, an application that was certified for compatibility 100 (SQL 2008) can work with the same behavior that was set for that version, even when moved to Azure SQL or a modern version of SQL Server.</a:t>
            </a:r>
            <a:r>
              <a:rPr lang="en-US" sz="882" b="0" i="0" kern="1200" dirty="0">
                <a:solidFill>
                  <a:schemeClr val="tx1"/>
                </a:solidFill>
                <a:effectLst/>
                <a:latin typeface="Segoe UI Light" pitchFamily="34" charset="0"/>
                <a:ea typeface="+mn-ea"/>
                <a:cs typeface="+mn-cs"/>
              </a:rPr>
              <a:t>​</a:t>
            </a:r>
          </a:p>
          <a:p>
            <a:pPr rtl="0" fontAlgn="base"/>
            <a:r>
              <a:rPr lang="en-US" sz="882" b="0" i="0" u="none" strike="noStrike" kern="1200" dirty="0">
                <a:solidFill>
                  <a:schemeClr val="tx1"/>
                </a:solidFill>
                <a:effectLst/>
                <a:latin typeface="Segoe UI Light" pitchFamily="34" charset="0"/>
                <a:ea typeface="+mn-ea"/>
                <a:cs typeface="+mn-cs"/>
              </a:rPr>
              <a:t>This means:</a:t>
            </a:r>
            <a:r>
              <a:rPr lang="en-US" sz="882" b="0" i="0" kern="1200" dirty="0">
                <a:solidFill>
                  <a:schemeClr val="tx1"/>
                </a:solidFill>
                <a:effectLst/>
                <a:latin typeface="Segoe UI Light" pitchFamily="34" charset="0"/>
                <a:ea typeface="+mn-ea"/>
                <a:cs typeface="+mn-cs"/>
              </a:rPr>
              <a:t>​</a:t>
            </a:r>
          </a:p>
          <a:p>
            <a:pPr rtl="0" fontAlgn="base"/>
            <a:r>
              <a:rPr lang="en-US" sz="882" b="0" i="0" u="none" strike="noStrike" kern="1200" dirty="0">
                <a:solidFill>
                  <a:schemeClr val="tx1"/>
                </a:solidFill>
                <a:effectLst/>
                <a:latin typeface="Segoe UI Light" pitchFamily="34" charset="0"/>
                <a:ea typeface="+mn-ea"/>
                <a:cs typeface="+mn-cs"/>
              </a:rPr>
              <a:t>•No more need to specifically certify for Azure or on-premises separately. Applications tested and certified on a given SQL Server version are also implicitly tested and certified on that SQL Server version native database compatibility level.</a:t>
            </a:r>
            <a:r>
              <a:rPr lang="en-US" sz="882" b="0" i="0" kern="1200" dirty="0">
                <a:solidFill>
                  <a:schemeClr val="tx1"/>
                </a:solidFill>
                <a:effectLst/>
                <a:latin typeface="Segoe UI Light" pitchFamily="34" charset="0"/>
                <a:ea typeface="+mn-ea"/>
                <a:cs typeface="+mn-cs"/>
              </a:rPr>
              <a:t>​</a:t>
            </a:r>
          </a:p>
          <a:p>
            <a:pPr rtl="0" fontAlgn="base"/>
            <a:r>
              <a:rPr lang="en-US" sz="882" b="0" i="0" u="none" strike="noStrike" kern="1200" dirty="0">
                <a:solidFill>
                  <a:schemeClr val="tx1"/>
                </a:solidFill>
                <a:effectLst/>
                <a:latin typeface="Segoe UI Light" pitchFamily="34" charset="0"/>
                <a:ea typeface="+mn-ea"/>
                <a:cs typeface="+mn-cs"/>
              </a:rPr>
              <a:t>•Reduced upgrade risks because during platform modernization, application and platform layer upgrade cycles can be separated for less disruption, and improved change management</a:t>
            </a:r>
            <a:r>
              <a:rPr lang="en-US" sz="882" b="0" i="0" kern="1200" dirty="0">
                <a:solidFill>
                  <a:schemeClr val="tx1"/>
                </a:solidFill>
                <a:effectLst/>
                <a:latin typeface="Segoe UI Light" pitchFamily="34" charset="0"/>
                <a:ea typeface="+mn-ea"/>
                <a:cs typeface="+mn-cs"/>
              </a:rPr>
              <a:t>​</a:t>
            </a:r>
          </a:p>
          <a:p>
            <a:pPr rtl="0" fontAlgn="base"/>
            <a:r>
              <a:rPr lang="en-US" sz="882" b="0" i="0" u="none" strike="noStrike" kern="1200" dirty="0">
                <a:solidFill>
                  <a:schemeClr val="tx1"/>
                </a:solidFill>
                <a:effectLst/>
                <a:latin typeface="Segoe UI Light" pitchFamily="34" charset="0"/>
                <a:ea typeface="+mn-ea"/>
                <a:cs typeface="+mn-cs"/>
              </a:rPr>
              <a:t>•Upgrading to a new version of SQL Server or Azure SQL can be done with no code changes by keeping the same compatibility level as the source</a:t>
            </a:r>
            <a:r>
              <a:rPr lang="en-US" sz="882" b="0" i="0" kern="1200" dirty="0">
                <a:solidFill>
                  <a:schemeClr val="tx1"/>
                </a:solidFill>
                <a:effectLst/>
                <a:latin typeface="Segoe UI Light" pitchFamily="34" charset="0"/>
                <a:ea typeface="+mn-ea"/>
                <a:cs typeface="+mn-cs"/>
              </a:rPr>
              <a:t>​</a:t>
            </a:r>
          </a:p>
          <a:p>
            <a:pPr rtl="0" fontAlgn="base"/>
            <a:r>
              <a:rPr lang="en-US" sz="882" b="0" i="0" u="none" strike="noStrike" kern="1200" dirty="0">
                <a:solidFill>
                  <a:schemeClr val="tx1"/>
                </a:solidFill>
                <a:effectLst/>
                <a:latin typeface="Segoe UI Light" pitchFamily="34" charset="0"/>
                <a:ea typeface="+mn-ea"/>
                <a:cs typeface="+mn-cs"/>
              </a:rPr>
              <a:t>New Databases are set to compatibility level mapping to the version of the Database Engine. When a database is upgraded from any earlier version of SQL Server, the database </a:t>
            </a:r>
            <a:r>
              <a:rPr lang="en-US" sz="882" b="1" i="0" u="none" strike="noStrike" kern="1200" dirty="0">
                <a:solidFill>
                  <a:schemeClr val="tx1"/>
                </a:solidFill>
                <a:effectLst/>
                <a:latin typeface="Segoe UI Light" pitchFamily="34" charset="0"/>
                <a:ea typeface="+mn-ea"/>
                <a:cs typeface="+mn-cs"/>
              </a:rPr>
              <a:t>retains its existing compatibility level </a:t>
            </a:r>
            <a:r>
              <a:rPr lang="en-US" sz="882" b="0" i="0" u="none" strike="noStrike" kern="1200" dirty="0">
                <a:solidFill>
                  <a:schemeClr val="tx1"/>
                </a:solidFill>
                <a:effectLst/>
                <a:latin typeface="Segoe UI Light" pitchFamily="34" charset="0"/>
                <a:ea typeface="+mn-ea"/>
                <a:cs typeface="+mn-cs"/>
              </a:rPr>
              <a:t>if it is at least minimum allowed for that instance of SQL Server or Azure SQL. Upgrading a database with a compatibility level lower than the allowed level (for example from SQL 2005), sets the database to the lowest compatibility level allowed.</a:t>
            </a:r>
            <a:endParaRPr lang="en-US" sz="882" b="0" i="0" kern="1200" dirty="0">
              <a:solidFill>
                <a:schemeClr val="tx1"/>
              </a:solidFill>
              <a:effectLst/>
              <a:latin typeface="Segoe UI Light" pitchFamily="34" charset="0"/>
              <a:ea typeface="+mn-ea"/>
              <a:cs typeface="+mn-cs"/>
            </a:endParaRPr>
          </a:p>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Microsoft Data Amp</a:t>
            </a: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1/6/2020 1:46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8790996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1/6/2020 1:46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1209846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1/6/2020 1:46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64</a:t>
            </a:fld>
            <a:endParaRPr lang="en-US" dirty="0"/>
          </a:p>
        </p:txBody>
      </p:sp>
    </p:spTree>
    <p:extLst>
      <p:ext uri="{BB962C8B-B14F-4D97-AF65-F5344CB8AC3E}">
        <p14:creationId xmlns:p14="http://schemas.microsoft.com/office/powerpoint/2010/main" val="1520245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1/6/2020 1:46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18441743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7153" lvl="1" indent="0">
              <a:buNone/>
            </a:pPr>
            <a:endParaRPr lang="en-US" sz="2900" b="1" dirty="0"/>
          </a:p>
          <a:p>
            <a:pPr lvl="1"/>
            <a:endParaRPr lang="en-US" sz="2900" b="1" dirty="0"/>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62F80E2B-B978-4B3B-B24B-28D259BA0D9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940867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1/6/2020 1:46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8515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334322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A68BE9F9-2EC4-480D-B30B-8AE53BDE0666}"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6219658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jpeg"/><Relationship Id="rId1" Type="http://schemas.openxmlformats.org/officeDocument/2006/relationships/slideMaster" Target="../slideMasters/slideMaster2.xml"/><Relationship Id="rId4" Type="http://schemas.openxmlformats.org/officeDocument/2006/relationships/image" Target="../media/image13.jp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emf"/><Relationship Id="rId1" Type="http://schemas.openxmlformats.org/officeDocument/2006/relationships/slideMaster" Target="../slideMasters/slideMaster3.xml"/><Relationship Id="rId4" Type="http://schemas.openxmlformats.org/officeDocument/2006/relationships/image" Target="../media/image17.pn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8.jpg"/><Relationship Id="rId1" Type="http://schemas.openxmlformats.org/officeDocument/2006/relationships/slideMaster" Target="../slideMasters/slideMaster3.xml"/><Relationship Id="rId4" Type="http://schemas.openxmlformats.org/officeDocument/2006/relationships/image" Target="../media/image19.png"/></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hit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09013"/>
            <a:ext cx="9401560" cy="1814086"/>
          </a:xfrm>
          <a:noFill/>
        </p:spPr>
        <p:txBody>
          <a:bodyPr lIns="0" tIns="0" rIns="0" bIns="182880" anchor="b" anchorCtr="0"/>
          <a:lstStyle>
            <a:lvl1pPr>
              <a:defRPr sz="5294" strike="noStrike" spc="-147" baseline="0">
                <a:solidFill>
                  <a:schemeClr val="tx1"/>
                </a:solidFill>
              </a:defRPr>
            </a:lvl1pPr>
          </a:lstStyle>
          <a:p>
            <a:r>
              <a:rPr lang="en-US" dirty="0"/>
              <a:t>Microsoft Azure</a:t>
            </a:r>
            <a:br>
              <a:rPr lang="en-US" dirty="0"/>
            </a:br>
            <a:r>
              <a:rPr lang="en-US" dirty="0"/>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tx1"/>
                </a:solidFill>
                <a:latin typeface="+mn-lt"/>
              </a:defRPr>
            </a:lvl1pPr>
          </a:lstStyle>
          <a:p>
            <a:pPr lvl="0"/>
            <a:r>
              <a:rPr lang="en-US" dirty="0"/>
              <a:t>Author name</a:t>
            </a:r>
          </a:p>
          <a:p>
            <a:pPr lvl="0"/>
            <a:r>
              <a:rPr lang="en-US" dirty="0"/>
              <a:t>Date</a:t>
            </a:r>
          </a:p>
        </p:txBody>
      </p:sp>
      <p:pic>
        <p:nvPicPr>
          <p:cNvPr id="6" name="Picture 5">
            <a:extLst>
              <a:ext uri="{FF2B5EF4-FFF2-40B4-BE49-F238E27FC236}">
                <a16:creationId xmlns:a16="http://schemas.microsoft.com/office/drawing/2014/main" id="{9E038D2D-1DAD-4635-91A4-FF50E12092F6}"/>
              </a:ext>
            </a:extLst>
          </p:cNvPr>
          <p:cNvPicPr>
            <a:picLocks noChangeAspect="1"/>
          </p:cNvPicPr>
          <p:nvPr userDrawn="1"/>
        </p:nvPicPr>
        <p:blipFill>
          <a:blip r:embed="rId2"/>
          <a:stretch>
            <a:fillRect/>
          </a:stretch>
        </p:blipFill>
        <p:spPr>
          <a:xfrm>
            <a:off x="237310" y="241380"/>
            <a:ext cx="1279717" cy="573660"/>
          </a:xfrm>
          <a:prstGeom prst="rect">
            <a:avLst/>
          </a:prstGeom>
        </p:spPr>
      </p:pic>
    </p:spTree>
    <p:extLst>
      <p:ext uri="{BB962C8B-B14F-4D97-AF65-F5344CB8AC3E}">
        <p14:creationId xmlns:p14="http://schemas.microsoft.com/office/powerpoint/2010/main" val="8169076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Title &amp; half-pag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8263" y="2271760"/>
            <a:ext cx="4896264" cy="1157240"/>
          </a:xfrm>
        </p:spPr>
        <p:txBody>
          <a:bodyPr wrap="square">
            <a:spAutoFit/>
          </a:bodyPr>
          <a:lstStyle>
            <a:lvl1pPr marL="0" indent="0">
              <a:lnSpc>
                <a:spcPct val="110000"/>
              </a:lnSpc>
              <a:spcBef>
                <a:spcPts val="1800"/>
              </a:spcBef>
              <a:buFont typeface="Arial" panose="020B0604020202020204" pitchFamily="34" charset="0"/>
              <a:buNone/>
              <a:defRPr sz="1600">
                <a:latin typeface="+mn-lt"/>
              </a:defRPr>
            </a:lvl1pPr>
            <a:lvl2pPr marL="228600" indent="0">
              <a:buFont typeface="Arial" panose="020B0604020202020204" pitchFamily="34" charset="0"/>
              <a:buNone/>
              <a:defRPr sz="1400"/>
            </a:lvl2pPr>
            <a:lvl3pPr marL="457200" indent="0">
              <a:buFont typeface="Arial" panose="020B0604020202020204" pitchFamily="34" charset="0"/>
              <a:buNone/>
              <a:defRPr sz="1100"/>
            </a:lvl3pPr>
            <a:lvl4pPr marL="685800" indent="0">
              <a:buFont typeface="Arial" panose="020B0604020202020204" pitchFamily="34" charset="0"/>
              <a:buNone/>
              <a:defRPr sz="1050"/>
            </a:lvl4pPr>
            <a:lvl5pPr marL="914400" indent="0">
              <a:buFont typeface="Arial" panose="020B0604020202020204" pitchFamily="34" charset="0"/>
              <a:buNone/>
              <a:defRPr sz="105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a:extLst>
              <a:ext uri="{FF2B5EF4-FFF2-40B4-BE49-F238E27FC236}">
                <a16:creationId xmlns:a16="http://schemas.microsoft.com/office/drawing/2014/main" id="{E5EBC9C4-692B-4264-85A6-FAA30AA09ECB}"/>
              </a:ext>
            </a:extLst>
          </p:cNvPr>
          <p:cNvSpPr>
            <a:spLocks noGrp="1"/>
          </p:cNvSpPr>
          <p:nvPr>
            <p:ph type="title"/>
          </p:nvPr>
        </p:nvSpPr>
        <p:spPr>
          <a:xfrm>
            <a:off x="588263" y="457200"/>
            <a:ext cx="4896264" cy="984885"/>
          </a:xfrm>
        </p:spPr>
        <p:txBody>
          <a:bodyPr>
            <a:spAutoFit/>
          </a:bodyPr>
          <a:lstStyle>
            <a:lvl1pPr>
              <a:defRPr sz="3200"/>
            </a:lvl1pPr>
          </a:lstStyle>
          <a:p>
            <a:r>
              <a:rPr lang="en-US" dirty="0"/>
              <a:t>Click to edit Master title style</a:t>
            </a:r>
          </a:p>
        </p:txBody>
      </p:sp>
      <p:cxnSp>
        <p:nvCxnSpPr>
          <p:cNvPr id="6" name="Straight Connector 5">
            <a:extLst>
              <a:ext uri="{FF2B5EF4-FFF2-40B4-BE49-F238E27FC236}">
                <a16:creationId xmlns:a16="http://schemas.microsoft.com/office/drawing/2014/main" id="{8E62AF3D-C407-471A-BD38-71B6E81ADDCB}"/>
              </a:ext>
            </a:extLst>
          </p:cNvPr>
          <p:cNvCxnSpPr/>
          <p:nvPr userDrawn="1"/>
        </p:nvCxnSpPr>
        <p:spPr>
          <a:xfrm>
            <a:off x="6096000" y="432435"/>
            <a:ext cx="0" cy="5993130"/>
          </a:xfrm>
          <a:prstGeom prst="line">
            <a:avLst/>
          </a:prstGeom>
          <a:ln>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933738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Title &amp; half-pag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5FD86D9-1D6D-4281-8DED-C8FF1A033CB0}"/>
              </a:ext>
            </a:extLst>
          </p:cNvPr>
          <p:cNvSpPr/>
          <p:nvPr userDrawn="1"/>
        </p:nvSpPr>
        <p:spPr bwMode="auto">
          <a:xfrm flipH="1">
            <a:off x="0" y="0"/>
            <a:ext cx="5484527"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3"/>
          <p:cNvSpPr>
            <a:spLocks noGrp="1"/>
          </p:cNvSpPr>
          <p:nvPr>
            <p:ph type="body" sz="quarter" idx="10" hasCustomPrompt="1"/>
          </p:nvPr>
        </p:nvSpPr>
        <p:spPr>
          <a:xfrm>
            <a:off x="6023429" y="2850380"/>
            <a:ext cx="5484527" cy="1157240"/>
          </a:xfrm>
        </p:spPr>
        <p:txBody>
          <a:bodyPr wrap="square" anchor="ctr">
            <a:spAutoFit/>
          </a:bodyPr>
          <a:lstStyle>
            <a:lvl1pPr marL="0" indent="0">
              <a:lnSpc>
                <a:spcPct val="110000"/>
              </a:lnSpc>
              <a:spcBef>
                <a:spcPts val="1800"/>
              </a:spcBef>
              <a:buFont typeface="Arial" panose="020B0604020202020204" pitchFamily="34" charset="0"/>
              <a:buNone/>
              <a:defRPr sz="1600">
                <a:latin typeface="+mn-lt"/>
              </a:defRPr>
            </a:lvl1pPr>
            <a:lvl2pPr marL="228600" indent="0">
              <a:buFont typeface="Arial" panose="020B0604020202020204" pitchFamily="34" charset="0"/>
              <a:buNone/>
              <a:defRPr sz="1400"/>
            </a:lvl2pPr>
            <a:lvl3pPr marL="457200" indent="0">
              <a:buFont typeface="Arial" panose="020B0604020202020204" pitchFamily="34" charset="0"/>
              <a:buNone/>
              <a:defRPr sz="1100"/>
            </a:lvl3pPr>
            <a:lvl4pPr marL="685800" indent="0">
              <a:buFont typeface="Arial" panose="020B0604020202020204" pitchFamily="34" charset="0"/>
              <a:buNone/>
              <a:defRPr sz="1050"/>
            </a:lvl4pPr>
            <a:lvl5pPr marL="914400" indent="0">
              <a:buFont typeface="Arial" panose="020B0604020202020204" pitchFamily="34" charset="0"/>
              <a:buNone/>
              <a:defRPr sz="105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a:extLst>
              <a:ext uri="{FF2B5EF4-FFF2-40B4-BE49-F238E27FC236}">
                <a16:creationId xmlns:a16="http://schemas.microsoft.com/office/drawing/2014/main" id="{E5EBC9C4-692B-4264-85A6-FAA30AA09ECB}"/>
              </a:ext>
            </a:extLst>
          </p:cNvPr>
          <p:cNvSpPr>
            <a:spLocks noGrp="1"/>
          </p:cNvSpPr>
          <p:nvPr>
            <p:ph type="title"/>
          </p:nvPr>
        </p:nvSpPr>
        <p:spPr>
          <a:xfrm>
            <a:off x="588263" y="2321004"/>
            <a:ext cx="4368366" cy="1107996"/>
          </a:xfrm>
        </p:spPr>
        <p:txBody>
          <a:bodyPr wrap="square">
            <a:spAutoFit/>
          </a:bodyPr>
          <a:lstStyle>
            <a:lvl1pP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25797482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4029750"/>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0" y="409302"/>
            <a:ext cx="11390811" cy="670562"/>
          </a:xfrm>
        </p:spPr>
        <p:txBody>
          <a:bodyPr>
            <a:noAutofit/>
          </a:bodyPr>
          <a:lstStyle>
            <a:lvl1pPr marL="0" indent="0" algn="l">
              <a:buNone/>
              <a:defRPr sz="4000" b="1" i="0" spc="0">
                <a:solidFill>
                  <a:schemeClr val="accent3"/>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Slide title goes here</a:t>
            </a:r>
          </a:p>
        </p:txBody>
      </p:sp>
      <p:sp>
        <p:nvSpPr>
          <p:cNvPr id="8" name="Text Placeholder 3">
            <a:extLst>
              <a:ext uri="{FF2B5EF4-FFF2-40B4-BE49-F238E27FC236}">
                <a16:creationId xmlns:a16="http://schemas.microsoft.com/office/drawing/2014/main" id="{399B133C-4C10-6645-86DA-1C2FAC40C9C0}"/>
              </a:ext>
            </a:extLst>
          </p:cNvPr>
          <p:cNvSpPr>
            <a:spLocks noGrp="1"/>
          </p:cNvSpPr>
          <p:nvPr>
            <p:ph type="body" sz="quarter" idx="10" hasCustomPrompt="1"/>
          </p:nvPr>
        </p:nvSpPr>
        <p:spPr>
          <a:xfrm>
            <a:off x="365760" y="1990654"/>
            <a:ext cx="11390811" cy="4166306"/>
          </a:xfrm>
        </p:spPr>
        <p:txBody>
          <a:bodyPr>
            <a:normAutofit/>
          </a:bodyPr>
          <a:lstStyle>
            <a:lvl1pPr marL="0" indent="0">
              <a:buNone/>
              <a:defRPr sz="1600">
                <a:solidFill>
                  <a:schemeClr val="accent4"/>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Content goes here</a:t>
            </a:r>
          </a:p>
        </p:txBody>
      </p:sp>
      <p:sp>
        <p:nvSpPr>
          <p:cNvPr id="9" name="Text Placeholder 3">
            <a:extLst>
              <a:ext uri="{FF2B5EF4-FFF2-40B4-BE49-F238E27FC236}">
                <a16:creationId xmlns:a16="http://schemas.microsoft.com/office/drawing/2014/main" id="{F4EF1F14-E210-5E4E-AD6C-FBD6DF26FEB7}"/>
              </a:ext>
            </a:extLst>
          </p:cNvPr>
          <p:cNvSpPr>
            <a:spLocks noGrp="1"/>
          </p:cNvSpPr>
          <p:nvPr>
            <p:ph type="body" sz="quarter" idx="11" hasCustomPrompt="1"/>
          </p:nvPr>
        </p:nvSpPr>
        <p:spPr>
          <a:xfrm>
            <a:off x="365760" y="1543324"/>
            <a:ext cx="11390811" cy="409484"/>
          </a:xfrm>
        </p:spPr>
        <p:txBody>
          <a:bodyPr>
            <a:normAutofit/>
          </a:bodyPr>
          <a:lstStyle>
            <a:lvl1pPr marL="0" indent="0">
              <a:buNone/>
              <a:defRPr sz="2000" b="1" i="0">
                <a:solidFill>
                  <a:schemeClr val="accent3"/>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Content title goes here</a:t>
            </a:r>
          </a:p>
        </p:txBody>
      </p:sp>
      <p:pic>
        <p:nvPicPr>
          <p:cNvPr id="10" name="Picture 9">
            <a:extLst>
              <a:ext uri="{FF2B5EF4-FFF2-40B4-BE49-F238E27FC236}">
                <a16:creationId xmlns:a16="http://schemas.microsoft.com/office/drawing/2014/main" id="{785F4A40-189E-E241-84B7-DFBC61D586AD}"/>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1511280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Section title blue">
    <p:bg>
      <p:bgRef idx="1001">
        <a:schemeClr val="bg2"/>
      </p:bgRef>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1"/>
                </a:solidFill>
              </a:defRPr>
            </a:lvl1pPr>
          </a:lstStyle>
          <a:p>
            <a:pPr marL="0" lvl="0">
              <a:lnSpc>
                <a:spcPts val="5490"/>
              </a:lnSpc>
            </a:pPr>
            <a:r>
              <a:rPr lang="en-US" dirty="0"/>
              <a:t>Section title</a:t>
            </a:r>
          </a:p>
        </p:txBody>
      </p:sp>
    </p:spTree>
    <p:extLst>
      <p:ext uri="{BB962C8B-B14F-4D97-AF65-F5344CB8AC3E}">
        <p14:creationId xmlns:p14="http://schemas.microsoft.com/office/powerpoint/2010/main" val="18172630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whit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tx1"/>
                </a:solidFill>
              </a:defRPr>
            </a:lvl1pPr>
          </a:lstStyle>
          <a:p>
            <a:r>
              <a:rPr lang="en-US" dirty="0"/>
              <a:t>Microsoft Azure</a:t>
            </a:r>
            <a:br>
              <a:rPr lang="en-US" dirty="0"/>
            </a:br>
            <a:r>
              <a:rPr lang="en-US" dirty="0"/>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tx1"/>
                </a:solidFill>
                <a:latin typeface="+mn-lt"/>
              </a:defRPr>
            </a:lvl1pPr>
          </a:lstStyle>
          <a:p>
            <a:pPr lvl="0"/>
            <a:r>
              <a:rPr lang="en-US" dirty="0"/>
              <a:t>Author name</a:t>
            </a:r>
          </a:p>
          <a:p>
            <a:pPr lvl="0"/>
            <a:r>
              <a:rPr lang="en-US" dirty="0"/>
              <a:t>Date</a:t>
            </a:r>
          </a:p>
        </p:txBody>
      </p:sp>
      <p:pic>
        <p:nvPicPr>
          <p:cNvPr id="6" name="Picture 5">
            <a:extLst>
              <a:ext uri="{FF2B5EF4-FFF2-40B4-BE49-F238E27FC236}">
                <a16:creationId xmlns:a16="http://schemas.microsoft.com/office/drawing/2014/main" id="{9E038D2D-1DAD-4635-91A4-FF50E12092F6}"/>
              </a:ext>
            </a:extLst>
          </p:cNvPr>
          <p:cNvPicPr>
            <a:picLocks noChangeAspect="1"/>
          </p:cNvPicPr>
          <p:nvPr userDrawn="1"/>
        </p:nvPicPr>
        <p:blipFill>
          <a:blip r:embed="rId2"/>
          <a:stretch>
            <a:fillRect/>
          </a:stretch>
        </p:blipFill>
        <p:spPr>
          <a:xfrm>
            <a:off x="237310" y="241380"/>
            <a:ext cx="1279717" cy="573660"/>
          </a:xfrm>
          <a:prstGeom prst="rect">
            <a:avLst/>
          </a:prstGeom>
        </p:spPr>
      </p:pic>
    </p:spTree>
    <p:extLst>
      <p:ext uri="{BB962C8B-B14F-4D97-AF65-F5344CB8AC3E}">
        <p14:creationId xmlns:p14="http://schemas.microsoft.com/office/powerpoint/2010/main" val="16188725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blue">
    <p:bg>
      <p:bgRef idx="1001">
        <a:schemeClr val="bg2"/>
      </p:bgRef>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tx1"/>
                </a:solidFill>
              </a:defRPr>
            </a:lvl1pPr>
          </a:lstStyle>
          <a:p>
            <a:r>
              <a:rPr lang="en-US" dirty="0"/>
              <a:t>Microsoft Azure</a:t>
            </a:r>
            <a:br>
              <a:rPr lang="en-US" dirty="0"/>
            </a:br>
            <a:r>
              <a:rPr lang="en-US" dirty="0"/>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tx1"/>
                </a:solidFill>
                <a:latin typeface="+mn-lt"/>
              </a:defRPr>
            </a:lvl1pPr>
          </a:lstStyle>
          <a:p>
            <a:pPr lvl="0"/>
            <a:r>
              <a:rPr lang="en-US" dirty="0"/>
              <a:t>Author name</a:t>
            </a:r>
          </a:p>
          <a:p>
            <a:pPr lvl="0"/>
            <a:r>
              <a:rPr lang="en-US" dirty="0"/>
              <a:t>Date</a:t>
            </a:r>
          </a:p>
        </p:txBody>
      </p:sp>
      <p:pic>
        <p:nvPicPr>
          <p:cNvPr id="7" name="Picture 6">
            <a:extLst>
              <a:ext uri="{FF2B5EF4-FFF2-40B4-BE49-F238E27FC236}">
                <a16:creationId xmlns:a16="http://schemas.microsoft.com/office/drawing/2014/main" id="{FC0B53BF-E558-4E46-A0BB-087AC6D68C3F}"/>
              </a:ext>
            </a:extLst>
          </p:cNvPr>
          <p:cNvPicPr>
            <a:picLocks noChangeAspect="1"/>
          </p:cNvPicPr>
          <p:nvPr userDrawn="1"/>
        </p:nvPicPr>
        <p:blipFill>
          <a:blip r:embed="rId2"/>
          <a:stretch>
            <a:fillRect/>
          </a:stretch>
        </p:blipFill>
        <p:spPr>
          <a:xfrm>
            <a:off x="237310" y="241380"/>
            <a:ext cx="1279717" cy="573660"/>
          </a:xfrm>
          <a:prstGeom prst="rect">
            <a:avLst/>
          </a:prstGeom>
        </p:spPr>
      </p:pic>
    </p:spTree>
    <p:extLst>
      <p:ext uri="{BB962C8B-B14F-4D97-AF65-F5344CB8AC3E}">
        <p14:creationId xmlns:p14="http://schemas.microsoft.com/office/powerpoint/2010/main" val="27607410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pic>
        <p:nvPicPr>
          <p:cNvPr id="5" name="Picture 4" descr="A person sitting in a chair using a computer&#10;&#10;Description generated with very high confidence">
            <a:extLst>
              <a:ext uri="{FF2B5EF4-FFF2-40B4-BE49-F238E27FC236}">
                <a16:creationId xmlns:a16="http://schemas.microsoft.com/office/drawing/2014/main" id="{03D2BC42-713B-428D-8ED4-A1554F175C3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13509" y="0"/>
            <a:ext cx="12205509" cy="6858000"/>
          </a:xfrm>
          <a:prstGeom prst="rect">
            <a:avLst/>
          </a:prstGeom>
        </p:spPr>
      </p:pic>
      <p:sp>
        <p:nvSpPr>
          <p:cNvPr id="10" name="Title 1">
            <a:extLst>
              <a:ext uri="{FF2B5EF4-FFF2-40B4-BE49-F238E27FC236}">
                <a16:creationId xmlns:a16="http://schemas.microsoft.com/office/drawing/2014/main" id="{6918950D-BA52-4C37-9FC7-9B2441DABC4D}"/>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bg2"/>
                </a:solidFill>
              </a:defRPr>
            </a:lvl1pPr>
          </a:lstStyle>
          <a:p>
            <a:r>
              <a:rPr lang="en-US" dirty="0"/>
              <a:t>Microsoft Azure</a:t>
            </a:r>
            <a:br>
              <a:rPr lang="en-US" dirty="0"/>
            </a:br>
            <a:r>
              <a:rPr lang="en-US" dirty="0"/>
              <a:t>title or event name</a:t>
            </a:r>
          </a:p>
        </p:txBody>
      </p:sp>
      <p:sp>
        <p:nvSpPr>
          <p:cNvPr id="11" name="Text Placeholder 4">
            <a:extLst>
              <a:ext uri="{FF2B5EF4-FFF2-40B4-BE49-F238E27FC236}">
                <a16:creationId xmlns:a16="http://schemas.microsoft.com/office/drawing/2014/main" id="{4B7969DA-51E9-4FB3-BFCC-63C88E80862C}"/>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bg2"/>
                </a:solidFill>
                <a:latin typeface="+mn-lt"/>
              </a:defRPr>
            </a:lvl1pPr>
          </a:lstStyle>
          <a:p>
            <a:pPr lvl="0"/>
            <a:r>
              <a:rPr lang="en-US" dirty="0"/>
              <a:t>Author name</a:t>
            </a:r>
          </a:p>
          <a:p>
            <a:pPr lvl="0"/>
            <a:r>
              <a:rPr lang="en-US" dirty="0"/>
              <a:t>Date</a:t>
            </a:r>
          </a:p>
        </p:txBody>
      </p:sp>
      <p:pic>
        <p:nvPicPr>
          <p:cNvPr id="12" name="Picture 11">
            <a:extLst>
              <a:ext uri="{FF2B5EF4-FFF2-40B4-BE49-F238E27FC236}">
                <a16:creationId xmlns:a16="http://schemas.microsoft.com/office/drawing/2014/main" id="{A0D28F43-8FFF-4944-9497-29A9A4AAFE5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1873168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6425" y="1202871"/>
            <a:ext cx="3632388" cy="1172553"/>
          </a:xfrm>
        </p:spPr>
        <p:txBody>
          <a:bodyPr lIns="0" tIns="0" rIns="0" bIns="0"/>
          <a:lstStyle>
            <a:lvl1pPr>
              <a:defRPr sz="1961" spc="0" baseline="0">
                <a:solidFill>
                  <a:srgbClr val="000000"/>
                </a:solidFill>
              </a:defRPr>
            </a:lvl1pPr>
          </a:lstStyle>
          <a:p>
            <a:r>
              <a:rPr lang="en-US" dirty="0"/>
              <a:t>Contents</a:t>
            </a:r>
          </a:p>
        </p:txBody>
      </p:sp>
      <p:sp>
        <p:nvSpPr>
          <p:cNvPr id="4" name="Text Placeholder 3"/>
          <p:cNvSpPr>
            <a:spLocks noGrp="1"/>
          </p:cNvSpPr>
          <p:nvPr>
            <p:ph type="body" sz="quarter" idx="10" hasCustomPrompt="1"/>
          </p:nvPr>
        </p:nvSpPr>
        <p:spPr>
          <a:xfrm>
            <a:off x="6212722" y="1202872"/>
            <a:ext cx="3618382" cy="3289228"/>
          </a:xfrm>
        </p:spPr>
        <p:txBody>
          <a:bodyPr wrap="square" lIns="0" tIns="0" rIns="0" bIns="0">
            <a:noAutofit/>
          </a:bodyPr>
          <a:lstStyle>
            <a:lvl1pPr marL="0" marR="0" indent="0" algn="l" defTabSz="507330" rtl="0" eaLnBrk="1" fontAlgn="auto" latinLnBrk="0" hangingPunct="1">
              <a:lnSpc>
                <a:spcPct val="100000"/>
              </a:lnSpc>
              <a:spcBef>
                <a:spcPts val="0"/>
              </a:spcBef>
              <a:spcAft>
                <a:spcPts val="490"/>
              </a:spcAft>
              <a:buClrTx/>
              <a:buSzPct val="90000"/>
              <a:buFont typeface="Wingdings" panose="05000000000000000000" pitchFamily="2" charset="2"/>
              <a:buNone/>
              <a:tabLst/>
              <a:defRPr sz="1961" spc="0" baseline="0">
                <a:solidFill>
                  <a:schemeClr val="tx1"/>
                </a:solidFill>
                <a:latin typeface="+mj-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dirty="0"/>
              <a:t>##	Section title</a:t>
            </a:r>
          </a:p>
          <a:p>
            <a:pPr lvl="0"/>
            <a:r>
              <a:rPr lang="en-US" dirty="0"/>
              <a:t>##	Section title</a:t>
            </a:r>
          </a:p>
          <a:p>
            <a:pPr lvl="0"/>
            <a:r>
              <a:rPr lang="en-US" dirty="0"/>
              <a:t>##	Section title</a:t>
            </a:r>
          </a:p>
          <a:p>
            <a:pPr lvl="0"/>
            <a:r>
              <a:rPr lang="en-US" dirty="0"/>
              <a:t>##	Section title</a:t>
            </a:r>
          </a:p>
          <a:p>
            <a:pPr lvl="0"/>
            <a:r>
              <a:rPr lang="en-US" dirty="0"/>
              <a:t>##	Section title</a:t>
            </a:r>
          </a:p>
          <a:p>
            <a:pPr lvl="0"/>
            <a:r>
              <a:rPr lang="en-US" dirty="0"/>
              <a:t>##	Section title</a:t>
            </a:r>
          </a:p>
          <a:p>
            <a:pPr lvl="0"/>
            <a:r>
              <a:rPr lang="en-US" dirty="0"/>
              <a:t>##	Section title</a:t>
            </a:r>
          </a:p>
        </p:txBody>
      </p:sp>
    </p:spTree>
    <p:extLst>
      <p:ext uri="{BB962C8B-B14F-4D97-AF65-F5344CB8AC3E}">
        <p14:creationId xmlns:p14="http://schemas.microsoft.com/office/powerpoint/2010/main" val="2144409332"/>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2"/>
            <a:ext cx="11339774" cy="1223171"/>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rgbClr val="000000"/>
                </a:solidFill>
              </a:defRPr>
            </a:lvl2pPr>
            <a:lvl3pPr marL="448193" indent="0">
              <a:spcBef>
                <a:spcPts val="0"/>
              </a:spcBef>
              <a:spcAft>
                <a:spcPts val="1274"/>
              </a:spcAft>
              <a:buNone/>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dirty="0"/>
              <a:t>First level Segoe UI 26pt</a:t>
            </a:r>
          </a:p>
          <a:p>
            <a:pPr lvl="1"/>
            <a:r>
              <a:rPr lang="en-US" dirty="0"/>
              <a:t>Second level Segoe UI 20pt</a:t>
            </a:r>
          </a:p>
          <a:p>
            <a:pPr lvl="2"/>
            <a:r>
              <a:rPr lang="en-US" dirty="0"/>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dirty="0"/>
              <a:t>Heading Segoe UI </a:t>
            </a:r>
            <a:r>
              <a:rPr lang="en-US" dirty="0" err="1"/>
              <a:t>Semibold</a:t>
            </a:r>
            <a:r>
              <a:rPr lang="en-US" dirty="0"/>
              <a:t> 32pt</a:t>
            </a:r>
          </a:p>
        </p:txBody>
      </p:sp>
    </p:spTree>
    <p:extLst>
      <p:ext uri="{BB962C8B-B14F-4D97-AF65-F5344CB8AC3E}">
        <p14:creationId xmlns:p14="http://schemas.microsoft.com/office/powerpoint/2010/main" val="3075444549"/>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1558890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4"/>
            <a:ext cx="11339774" cy="1223171"/>
          </a:xfrm>
        </p:spPr>
        <p:txBody>
          <a:bodyPr wrap="square" lIns="0" tIns="0" rIns="0" bIns="0">
            <a:spAutoFit/>
          </a:bodyPr>
          <a:lstStyle>
            <a:lvl1pPr marL="268916" indent="-268916">
              <a:lnSpc>
                <a:spcPct val="90000"/>
              </a:lnSpc>
              <a:spcBef>
                <a:spcPts val="0"/>
              </a:spcBef>
              <a:spcAft>
                <a:spcPts val="1274"/>
              </a:spcAft>
              <a:buClr>
                <a:srgbClr val="000000"/>
              </a:buClr>
              <a:buSzPct val="77000"/>
              <a:buFont typeface="Arial" panose="020B0604020202020204" pitchFamily="34" charset="0"/>
              <a:buChar char="•"/>
              <a:defRPr sz="2549" b="0" i="0">
                <a:solidFill>
                  <a:srgbClr val="000000"/>
                </a:solidFill>
                <a:latin typeface="+mn-lt"/>
              </a:defRPr>
            </a:lvl1pPr>
            <a:lvl2pPr marL="537832" indent="-224097">
              <a:lnSpc>
                <a:spcPct val="90000"/>
              </a:lnSpc>
              <a:spcBef>
                <a:spcPts val="0"/>
              </a:spcBef>
              <a:spcAft>
                <a:spcPts val="1274"/>
              </a:spcAft>
              <a:buClr>
                <a:srgbClr val="000000"/>
              </a:buClr>
              <a:buSzPct val="77000"/>
              <a:buFont typeface="Arial" panose="020B0604020202020204" pitchFamily="34" charset="0"/>
              <a:buChar char="•"/>
              <a:defRPr sz="1961">
                <a:solidFill>
                  <a:srgbClr val="000000"/>
                </a:solidFill>
              </a:defRPr>
            </a:lvl2pPr>
            <a:lvl3pPr marL="806748" indent="-224097">
              <a:spcBef>
                <a:spcPts val="0"/>
              </a:spcBef>
              <a:spcAft>
                <a:spcPts val="1274"/>
              </a:spcAft>
              <a:buClr>
                <a:srgbClr val="000000"/>
              </a:buClr>
              <a:buSzPct val="77000"/>
              <a:buFont typeface="Arial" panose="020B0604020202020204" pitchFamily="34" charset="0"/>
              <a:buChar char="•"/>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dirty="0"/>
              <a:t>First level Segoe UI 26pt</a:t>
            </a:r>
          </a:p>
          <a:p>
            <a:pPr lvl="1"/>
            <a:r>
              <a:rPr lang="en-US" dirty="0"/>
              <a:t>Second level Segoe UI 20pt</a:t>
            </a:r>
          </a:p>
          <a:p>
            <a:pPr lvl="2"/>
            <a:r>
              <a:rPr lang="en-US" dirty="0"/>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dirty="0"/>
              <a:t>Heading Segoe UI </a:t>
            </a:r>
            <a:r>
              <a:rPr lang="en-US" dirty="0" err="1"/>
              <a:t>Semibold</a:t>
            </a:r>
            <a:r>
              <a:rPr lang="en-US" dirty="0"/>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dirty="0"/>
              <a:t>Subtitle Segoe UI 26pt</a:t>
            </a:r>
          </a:p>
        </p:txBody>
      </p:sp>
    </p:spTree>
    <p:extLst>
      <p:ext uri="{BB962C8B-B14F-4D97-AF65-F5344CB8AC3E}">
        <p14:creationId xmlns:p14="http://schemas.microsoft.com/office/powerpoint/2010/main" val="1947206054"/>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dirty="0"/>
              <a:t>Title</a:t>
            </a:r>
          </a:p>
        </p:txBody>
      </p:sp>
    </p:spTree>
    <p:extLst>
      <p:ext uri="{BB962C8B-B14F-4D97-AF65-F5344CB8AC3E}">
        <p14:creationId xmlns:p14="http://schemas.microsoft.com/office/powerpoint/2010/main" val="2654234110"/>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0"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dirty="0"/>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5" y="440495"/>
            <a:ext cx="5555966" cy="758022"/>
          </a:xfrm>
          <a:prstGeom prst="rect">
            <a:avLst/>
          </a:prstGeom>
        </p:spPr>
        <p:txBody>
          <a:bodyPr vert="horz" wrap="square" lIns="0" tIns="164592" rIns="0" bIns="0" rtlCol="0" anchor="t">
            <a:noAutofit/>
          </a:bodyPr>
          <a:lstStyle>
            <a:lvl1pPr>
              <a:defRPr/>
            </a:lvl1pPr>
          </a:lstStyle>
          <a:p>
            <a:r>
              <a:rPr lang="en-US" dirty="0"/>
              <a:t>Photo layout 1</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1"/>
            <a:ext cx="555596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dirty="0"/>
              <a:t>Subhead Segoe UI 26pt</a:t>
            </a:r>
          </a:p>
          <a:p>
            <a:pPr lvl="0"/>
            <a:r>
              <a:rPr lang="pt-BR" dirty="0"/>
              <a:t>Subhead Segoe UI 26pt</a:t>
            </a:r>
          </a:p>
          <a:p>
            <a:pPr lvl="0"/>
            <a:r>
              <a:rPr lang="pt-BR" dirty="0"/>
              <a:t>Subhead Segoe UI 26pt</a:t>
            </a:r>
          </a:p>
        </p:txBody>
      </p:sp>
    </p:spTree>
    <p:extLst>
      <p:ext uri="{BB962C8B-B14F-4D97-AF65-F5344CB8AC3E}">
        <p14:creationId xmlns:p14="http://schemas.microsoft.com/office/powerpoint/2010/main" val="1216162071"/>
      </p:ext>
    </p:extLst>
  </p:cSld>
  <p:clrMapOvr>
    <a:masterClrMapping/>
  </p:clrMapOvr>
  <p:transition>
    <p:fade/>
  </p:transition>
  <p:extLst>
    <p:ext uri="{DCECCB84-F9BA-43D5-87BE-67443E8EF086}">
      <p15:sldGuideLst xmlns:p15="http://schemas.microsoft.com/office/powerpoint/2012/main"/>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4" y="2135537"/>
            <a:ext cx="3632388" cy="2583813"/>
          </a:xfrm>
          <a:blipFill>
            <a:blip r:embed="rId2" cstate="screen">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dirty="0"/>
              <a:t>Drop photo here</a:t>
            </a:r>
          </a:p>
        </p:txBody>
      </p:sp>
      <p:sp>
        <p:nvSpPr>
          <p:cNvPr id="12" name="Picture Placeholder 10"/>
          <p:cNvSpPr>
            <a:spLocks noGrp="1"/>
          </p:cNvSpPr>
          <p:nvPr>
            <p:ph type="pic" sz="quarter" idx="15" hasCustomPrompt="1"/>
          </p:nvPr>
        </p:nvSpPr>
        <p:spPr>
          <a:xfrm>
            <a:off x="4281364" y="2135537"/>
            <a:ext cx="3623050" cy="2583813"/>
          </a:xfrm>
          <a:blipFill>
            <a:blip r:embed="rId3"/>
            <a:stretch>
              <a:fillRect/>
            </a:stretch>
          </a:blipFill>
        </p:spPr>
        <p:txBody>
          <a:bodyPr anchor="ctr">
            <a:noAutofit/>
          </a:bodyPr>
          <a:lstStyle>
            <a:lvl1pPr marL="0" indent="0" algn="ctr">
              <a:buNone/>
              <a:defRPr sz="1961">
                <a:solidFill>
                  <a:schemeClr val="bg2"/>
                </a:solidFill>
                <a:latin typeface="+mj-lt"/>
              </a:defRPr>
            </a:lvl1pPr>
          </a:lstStyle>
          <a:p>
            <a:r>
              <a:rPr lang="en-US" dirty="0"/>
              <a:t>Drop photo here</a:t>
            </a:r>
          </a:p>
        </p:txBody>
      </p:sp>
      <p:sp>
        <p:nvSpPr>
          <p:cNvPr id="13" name="Picture Placeholder 10"/>
          <p:cNvSpPr>
            <a:spLocks noGrp="1"/>
          </p:cNvSpPr>
          <p:nvPr>
            <p:ph type="pic" sz="quarter" idx="16" hasCustomPrompt="1"/>
          </p:nvPr>
        </p:nvSpPr>
        <p:spPr>
          <a:xfrm>
            <a:off x="8126963" y="2135536"/>
            <a:ext cx="3634002" cy="2583814"/>
          </a:xfrm>
          <a:blipFill>
            <a:blip r:embed="rId4"/>
            <a:stretch>
              <a:fillRect/>
            </a:stretch>
          </a:blipFill>
        </p:spPr>
        <p:txBody>
          <a:bodyPr anchor="ctr">
            <a:noAutofit/>
          </a:bodyPr>
          <a:lstStyle>
            <a:lvl1pPr marL="0" indent="0" algn="ctr">
              <a:buNone/>
              <a:defRPr sz="1961">
                <a:solidFill>
                  <a:schemeClr val="bg2"/>
                </a:solidFill>
                <a:latin typeface="+mj-lt"/>
              </a:defRPr>
            </a:lvl1pPr>
          </a:lstStyle>
          <a:p>
            <a:r>
              <a:rPr lang="en-US" dirty="0"/>
              <a:t>Drop photo here</a:t>
            </a:r>
          </a:p>
        </p:txBody>
      </p:sp>
      <p:sp>
        <p:nvSpPr>
          <p:cNvPr id="5" name="Text Placeholder 4"/>
          <p:cNvSpPr>
            <a:spLocks noGrp="1"/>
          </p:cNvSpPr>
          <p:nvPr>
            <p:ph type="body" sz="quarter" idx="11" hasCustomPrompt="1"/>
          </p:nvPr>
        </p:nvSpPr>
        <p:spPr>
          <a:xfrm>
            <a:off x="426424" y="4927922"/>
            <a:ext cx="3630521" cy="1307666"/>
          </a:xfrm>
        </p:spPr>
        <p:txBody>
          <a:bodyPr lIns="0" tIns="0" rIns="0" bIns="0"/>
          <a:lstStyle>
            <a:lvl1pPr marL="0" indent="0">
              <a:lnSpc>
                <a:spcPct val="100000"/>
              </a:lnSpc>
              <a:spcBef>
                <a:spcPts val="0"/>
              </a:spcBef>
              <a:spcAft>
                <a:spcPts val="784"/>
              </a:spcAft>
              <a:buNone/>
              <a:defRPr sz="1568" b="1">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16</a:t>
            </a:r>
          </a:p>
          <a:p>
            <a:pPr lvl="1"/>
            <a:r>
              <a:rPr lang="en-US" dirty="0"/>
              <a:t>Body copy Segoe Regular 16.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a:t>
            </a:r>
            <a:r>
              <a:rPr lang="en-US" dirty="0"/>
              <a:t>.</a:t>
            </a:r>
          </a:p>
        </p:txBody>
      </p:sp>
      <p:sp>
        <p:nvSpPr>
          <p:cNvPr id="9" name="Text Placeholder 4"/>
          <p:cNvSpPr>
            <a:spLocks noGrp="1"/>
          </p:cNvSpPr>
          <p:nvPr>
            <p:ph type="body" sz="quarter" idx="12" hasCustomPrompt="1"/>
          </p:nvPr>
        </p:nvSpPr>
        <p:spPr>
          <a:xfrm>
            <a:off x="4281361" y="4927922"/>
            <a:ext cx="3623050"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16</a:t>
            </a:r>
          </a:p>
          <a:p>
            <a:pPr lvl="1"/>
            <a:r>
              <a:rPr lang="en-US" dirty="0"/>
              <a:t>Body copy Segoe Regular 16.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a:t>
            </a:r>
            <a:r>
              <a:rPr lang="en-US" dirty="0"/>
              <a:t>.</a:t>
            </a:r>
          </a:p>
        </p:txBody>
      </p:sp>
      <p:sp>
        <p:nvSpPr>
          <p:cNvPr id="10" name="Text Placeholder 4"/>
          <p:cNvSpPr>
            <a:spLocks noGrp="1"/>
          </p:cNvSpPr>
          <p:nvPr>
            <p:ph type="body" sz="quarter" idx="13" hasCustomPrompt="1"/>
          </p:nvPr>
        </p:nvSpPr>
        <p:spPr>
          <a:xfrm>
            <a:off x="8126963" y="4927922"/>
            <a:ext cx="3630521"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dirty="0"/>
              <a:t>Paragraph title Segoe UI bold 16</a:t>
            </a:r>
          </a:p>
          <a:p>
            <a:pPr lvl="1"/>
            <a:r>
              <a:rPr lang="en-US" dirty="0"/>
              <a:t>Body copy Segoe Regular 16.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a:t>
            </a:r>
            <a:r>
              <a:rPr lang="en-US" dirty="0"/>
              <a: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lvl1pPr>
          </a:lstStyle>
          <a:p>
            <a:r>
              <a:rPr lang="en-US" dirty="0"/>
              <a:t>Photo layout 2</a:t>
            </a:r>
          </a:p>
        </p:txBody>
      </p:sp>
    </p:spTree>
    <p:extLst>
      <p:ext uri="{BB962C8B-B14F-4D97-AF65-F5344CB8AC3E}">
        <p14:creationId xmlns:p14="http://schemas.microsoft.com/office/powerpoint/2010/main" val="4110941987"/>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1" y="2145841"/>
            <a:ext cx="5780073" cy="3756460"/>
          </a:xfrm>
        </p:spPr>
        <p:txBody>
          <a:bodyPr anchor="ctr">
            <a:noAutofit/>
          </a:bodyPr>
          <a:lstStyle>
            <a:lvl1pPr algn="ctr">
              <a:defRPr sz="1961">
                <a:latin typeface="+mj-lt"/>
              </a:defRPr>
            </a:lvl1pPr>
          </a:lstStyle>
          <a:p>
            <a:r>
              <a:rPr lang="en-US" dirty="0"/>
              <a:t>Drop photo here</a:t>
            </a:r>
          </a:p>
        </p:txBody>
      </p:sp>
      <p:sp>
        <p:nvSpPr>
          <p:cNvPr id="4" name="Text Placeholder 3"/>
          <p:cNvSpPr>
            <a:spLocks noGrp="1"/>
          </p:cNvSpPr>
          <p:nvPr>
            <p:ph type="body" sz="quarter" idx="10" hasCustomPrompt="1"/>
          </p:nvPr>
        </p:nvSpPr>
        <p:spPr>
          <a:xfrm>
            <a:off x="426424" y="2145841"/>
            <a:ext cx="513817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dirty="0"/>
              <a:t>Subhead Segoe UI 26pt</a:t>
            </a:r>
          </a:p>
          <a:p>
            <a:pPr lvl="0"/>
            <a:r>
              <a:rPr lang="pt-BR" dirty="0"/>
              <a:t>Subhead Segoe UI 26pt</a:t>
            </a:r>
          </a:p>
          <a:p>
            <a:pPr lvl="0"/>
            <a:r>
              <a:rPr lang="pt-BR" dirty="0"/>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dirty="0"/>
              <a:t>Device layout</a:t>
            </a:r>
          </a:p>
        </p:txBody>
      </p:sp>
    </p:spTree>
    <p:extLst>
      <p:ext uri="{BB962C8B-B14F-4D97-AF65-F5344CB8AC3E}">
        <p14:creationId xmlns:p14="http://schemas.microsoft.com/office/powerpoint/2010/main" val="863308623"/>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26425" y="1599723"/>
            <a:ext cx="3632388"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897219" y="1958468"/>
            <a:ext cx="2698612" cy="2411476"/>
          </a:xfrm>
        </p:spPr>
        <p:txBody>
          <a:bodyPr anchor="ctr">
            <a:noAutofit/>
          </a:bodyPr>
          <a:lstStyle>
            <a:lvl1pPr marL="0" indent="0" algn="ctr">
              <a:buNone/>
              <a:defRPr sz="1961">
                <a:solidFill>
                  <a:schemeClr val="tx2"/>
                </a:solidFill>
                <a:latin typeface="+mj-lt"/>
              </a:defRPr>
            </a:lvl1pPr>
          </a:lstStyle>
          <a:p>
            <a:pPr lvl="0"/>
            <a:r>
              <a:rPr lang="en-US" dirty="0"/>
              <a:t> </a:t>
            </a:r>
          </a:p>
        </p:txBody>
      </p:sp>
      <p:sp>
        <p:nvSpPr>
          <p:cNvPr id="6" name="Rectangle 5"/>
          <p:cNvSpPr/>
          <p:nvPr userDrawn="1"/>
        </p:nvSpPr>
        <p:spPr bwMode="auto">
          <a:xfrm>
            <a:off x="4281363" y="1599723"/>
            <a:ext cx="3623052"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26965" y="1599723"/>
            <a:ext cx="3635499"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746694" y="1958468"/>
            <a:ext cx="2698612" cy="2411476"/>
          </a:xfrm>
        </p:spPr>
        <p:txBody>
          <a:bodyPr anchor="ctr">
            <a:noAutofit/>
          </a:bodyPr>
          <a:lstStyle>
            <a:lvl1pPr marL="0" indent="0" algn="ctr">
              <a:buNone/>
              <a:defRPr sz="1961">
                <a:solidFill>
                  <a:schemeClr val="tx2"/>
                </a:solidFill>
                <a:latin typeface="+mj-lt"/>
              </a:defRPr>
            </a:lvl1pPr>
          </a:lstStyle>
          <a:p>
            <a:pPr lvl="0"/>
            <a:r>
              <a:rPr lang="en-US" dirty="0"/>
              <a:t> </a:t>
            </a:r>
          </a:p>
        </p:txBody>
      </p:sp>
      <p:sp>
        <p:nvSpPr>
          <p:cNvPr id="18" name="Content Placeholder 15"/>
          <p:cNvSpPr>
            <a:spLocks noGrp="1"/>
          </p:cNvSpPr>
          <p:nvPr userDrawn="1">
            <p:ph sz="quarter" idx="19" hasCustomPrompt="1"/>
          </p:nvPr>
        </p:nvSpPr>
        <p:spPr>
          <a:xfrm>
            <a:off x="8598490" y="1958468"/>
            <a:ext cx="2698612" cy="2411476"/>
          </a:xfrm>
        </p:spPr>
        <p:txBody>
          <a:bodyPr anchor="ctr">
            <a:noAutofit/>
          </a:bodyPr>
          <a:lstStyle>
            <a:lvl1pPr marL="0" indent="0" algn="ctr">
              <a:buNone/>
              <a:defRPr sz="1961">
                <a:solidFill>
                  <a:schemeClr val="tx2"/>
                </a:solidFill>
                <a:latin typeface="+mj-lt"/>
              </a:defRPr>
            </a:lvl1pPr>
          </a:lstStyle>
          <a:p>
            <a:pPr lvl="0"/>
            <a:r>
              <a:rPr lang="en-US" dirty="0"/>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dirty="0"/>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26425" y="4927922"/>
            <a:ext cx="3627659" cy="1307666"/>
          </a:xfrm>
        </p:spPr>
        <p:txBody>
          <a:bodyPr lIns="0" tIns="0" rIns="0" bIns="0"/>
          <a:lstStyle>
            <a:lvl1pPr marL="0" indent="0">
              <a:lnSpc>
                <a:spcPct val="100000"/>
              </a:lnSpc>
              <a:spcBef>
                <a:spcPts val="0"/>
              </a:spcBef>
              <a:spcAft>
                <a:spcPts val="784"/>
              </a:spcAft>
              <a:buNone/>
              <a:defRPr sz="1568" b="1">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16</a:t>
            </a:r>
          </a:p>
          <a:p>
            <a:pPr lvl="1"/>
            <a:r>
              <a:rPr lang="en-US" dirty="0"/>
              <a:t>Body copy Segoe Regular 16.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a:t>
            </a:r>
            <a:r>
              <a:rPr lang="en-US" dirty="0"/>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281362" y="4927922"/>
            <a:ext cx="3623051"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16</a:t>
            </a:r>
          </a:p>
          <a:p>
            <a:pPr lvl="1"/>
            <a:r>
              <a:rPr lang="en-US" dirty="0"/>
              <a:t>Body copy Segoe Regular 16.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a:t>
            </a:r>
            <a:r>
              <a:rPr lang="en-US" dirty="0"/>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126963" y="4927922"/>
            <a:ext cx="3635502"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dirty="0"/>
              <a:t>Paragraph title Segoe UI bold 16</a:t>
            </a:r>
          </a:p>
          <a:p>
            <a:pPr lvl="1"/>
            <a:r>
              <a:rPr lang="en-US" dirty="0"/>
              <a:t>Body copy Segoe Regular 16.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a:t>
            </a:r>
            <a:r>
              <a:rPr lang="en-US" dirty="0"/>
              <a:t>.</a:t>
            </a:r>
          </a:p>
        </p:txBody>
      </p:sp>
    </p:spTree>
    <p:extLst>
      <p:ext uri="{BB962C8B-B14F-4D97-AF65-F5344CB8AC3E}">
        <p14:creationId xmlns:p14="http://schemas.microsoft.com/office/powerpoint/2010/main" val="3049443321"/>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109046"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214840"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20633"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26426"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26424" y="435824"/>
            <a:ext cx="11336039" cy="744014"/>
          </a:xfrm>
        </p:spPr>
        <p:txBody>
          <a:bodyPr/>
          <a:lstStyle>
            <a:lvl1pPr>
              <a:defRPr/>
            </a:lvl1pPr>
          </a:lstStyle>
          <a:p>
            <a:r>
              <a:rPr lang="en-US" dirty="0"/>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p:spPr>
        <p:txBody>
          <a:bodyPr anchor="ctr">
            <a:noAutofit/>
          </a:bodyPr>
          <a:lstStyle>
            <a:lvl1pPr marL="0" indent="0" algn="ctr">
              <a:buNone/>
              <a:defRPr sz="1961">
                <a:solidFill>
                  <a:schemeClr val="tx2"/>
                </a:solidFill>
                <a:latin typeface="+mj-lt"/>
              </a:defRPr>
            </a:lvl1pPr>
          </a:lstStyle>
          <a:p>
            <a:pPr lvl="0"/>
            <a:r>
              <a:rPr lang="en-US" dirty="0"/>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p:spPr>
        <p:txBody>
          <a:bodyPr anchor="ctr">
            <a:noAutofit/>
          </a:bodyPr>
          <a:lstStyle>
            <a:lvl1pPr marL="0" indent="0" algn="ctr">
              <a:buNone/>
              <a:defRPr sz="1961">
                <a:solidFill>
                  <a:schemeClr val="tx2"/>
                </a:solidFill>
                <a:latin typeface="+mj-lt"/>
              </a:defRPr>
            </a:lvl1pPr>
          </a:lstStyle>
          <a:p>
            <a:pPr lvl="0"/>
            <a:r>
              <a:rPr lang="en-US" dirty="0"/>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26426" y="4927922"/>
            <a:ext cx="2653417" cy="1307666"/>
          </a:xfrm>
        </p:spPr>
        <p:txBody>
          <a:bodyPr lIns="0" tIns="0" rIns="0" bIns="0"/>
          <a:lstStyle>
            <a:lvl1pPr marL="0" indent="0">
              <a:lnSpc>
                <a:spcPct val="100000"/>
              </a:lnSpc>
              <a:spcBef>
                <a:spcPts val="0"/>
              </a:spcBef>
              <a:spcAft>
                <a:spcPts val="784"/>
              </a:spcAft>
              <a:buNone/>
              <a:defRPr sz="1568" b="1">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16</a:t>
            </a:r>
          </a:p>
          <a:p>
            <a:pPr lvl="1"/>
            <a:r>
              <a:rPr lang="en-US" dirty="0"/>
              <a:t>Body copy Segoe Regular 16. </a:t>
            </a:r>
            <a:r>
              <a:rPr lang="en-US" dirty="0" err="1"/>
              <a:t>Cavorest</a:t>
            </a:r>
            <a:r>
              <a:rPr lang="en-US" dirty="0"/>
              <a:t> a </a:t>
            </a:r>
            <a:r>
              <a:rPr lang="en-US" dirty="0" err="1"/>
              <a:t>aut</a:t>
            </a:r>
            <a:r>
              <a:rPr lang="en-US" dirty="0"/>
              <a:t> arum quam id eat ape </a:t>
            </a:r>
            <a:r>
              <a:rPr lang="en-US" dirty="0" err="1"/>
              <a:t>est</a:t>
            </a:r>
            <a:r>
              <a:rPr lang="en-US" dirty="0"/>
              <a:t>, qui </a:t>
            </a:r>
            <a:r>
              <a:rPr lang="en-US" dirty="0" err="1"/>
              <a:t>sinc</a:t>
            </a:r>
            <a:r>
              <a:rPr lang="en-US" dirty="0"/>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3" y="4927922"/>
            <a:ext cx="2653417"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16</a:t>
            </a:r>
          </a:p>
          <a:p>
            <a:pPr lvl="1"/>
            <a:r>
              <a:rPr lang="en-US" dirty="0"/>
              <a:t>Body copy Segoe Regular 16. </a:t>
            </a:r>
            <a:r>
              <a:rPr lang="en-US" dirty="0" err="1"/>
              <a:t>Cavorest</a:t>
            </a:r>
            <a:r>
              <a:rPr lang="en-US" dirty="0"/>
              <a:t> a </a:t>
            </a:r>
            <a:r>
              <a:rPr lang="en-US" dirty="0" err="1"/>
              <a:t>aut</a:t>
            </a:r>
            <a:r>
              <a:rPr lang="en-US" dirty="0"/>
              <a:t> arum quam id eat ape </a:t>
            </a:r>
            <a:r>
              <a:rPr lang="en-US" dirty="0" err="1"/>
              <a:t>est</a:t>
            </a:r>
            <a:r>
              <a:rPr lang="en-US" dirty="0"/>
              <a:t>, qui </a:t>
            </a:r>
            <a:r>
              <a:rPr lang="en-US" dirty="0" err="1"/>
              <a:t>sinc</a:t>
            </a:r>
            <a:r>
              <a:rPr lang="en-US" dirty="0"/>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0" y="4927922"/>
            <a:ext cx="2653417"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dirty="0"/>
              <a:t>Paragraph title Segoe UI bold 16</a:t>
            </a:r>
          </a:p>
          <a:p>
            <a:pPr lvl="1"/>
            <a:r>
              <a:rPr lang="en-US" dirty="0"/>
              <a:t>Body copy Segoe Regular 16. </a:t>
            </a:r>
            <a:r>
              <a:rPr lang="en-US" dirty="0" err="1"/>
              <a:t>Cavorest</a:t>
            </a:r>
            <a:r>
              <a:rPr lang="en-US" dirty="0"/>
              <a:t> a </a:t>
            </a:r>
            <a:r>
              <a:rPr lang="en-US" dirty="0" err="1"/>
              <a:t>aut</a:t>
            </a:r>
            <a:r>
              <a:rPr lang="en-US" dirty="0"/>
              <a:t> arum quam id eat ape </a:t>
            </a:r>
            <a:r>
              <a:rPr lang="en-US" dirty="0" err="1"/>
              <a:t>est</a:t>
            </a:r>
            <a:r>
              <a:rPr lang="en-US" dirty="0"/>
              <a:t>, qui </a:t>
            </a:r>
            <a:r>
              <a:rPr lang="en-US" dirty="0" err="1"/>
              <a:t>sinc</a:t>
            </a:r>
            <a:r>
              <a:rPr lang="en-US" dirty="0"/>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p:spPr>
        <p:txBody>
          <a:bodyPr anchor="ctr">
            <a:noAutofit/>
          </a:bodyPr>
          <a:lstStyle>
            <a:lvl1pPr marL="0" indent="0" algn="ctr">
              <a:buNone/>
              <a:defRPr sz="1961">
                <a:solidFill>
                  <a:schemeClr val="tx2"/>
                </a:solidFill>
                <a:latin typeface="+mj-lt"/>
              </a:defRPr>
            </a:lvl1pPr>
          </a:lstStyle>
          <a:p>
            <a:pPr lvl="0"/>
            <a:r>
              <a:rPr lang="en-US" dirty="0"/>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p:spPr>
        <p:txBody>
          <a:bodyPr anchor="ctr">
            <a:noAutofit/>
          </a:bodyPr>
          <a:lstStyle>
            <a:lvl1pPr marL="0" indent="0" algn="ctr">
              <a:buNone/>
              <a:defRPr sz="1961">
                <a:solidFill>
                  <a:schemeClr val="tx2"/>
                </a:solidFill>
                <a:latin typeface="+mj-lt"/>
              </a:defRPr>
            </a:lvl1pPr>
          </a:lstStyle>
          <a:p>
            <a:pPr lvl="0"/>
            <a:r>
              <a:rPr lang="en-US" dirty="0"/>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109046" y="4927922"/>
            <a:ext cx="2653417"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dirty="0"/>
              <a:t>Paragraph title Segoe UI bold 16</a:t>
            </a:r>
          </a:p>
          <a:p>
            <a:pPr lvl="1"/>
            <a:r>
              <a:rPr lang="en-US" dirty="0"/>
              <a:t>Body copy Segoe Regular 16. </a:t>
            </a:r>
            <a:r>
              <a:rPr lang="en-US" dirty="0" err="1"/>
              <a:t>Cavorest</a:t>
            </a:r>
            <a:r>
              <a:rPr lang="en-US" dirty="0"/>
              <a:t> a </a:t>
            </a:r>
            <a:r>
              <a:rPr lang="en-US" dirty="0" err="1"/>
              <a:t>aut</a:t>
            </a:r>
            <a:r>
              <a:rPr lang="en-US" dirty="0"/>
              <a:t> arum quam id eat ape </a:t>
            </a:r>
            <a:r>
              <a:rPr lang="en-US" dirty="0" err="1"/>
              <a:t>est</a:t>
            </a:r>
            <a:r>
              <a:rPr lang="en-US" dirty="0"/>
              <a:t>, qui </a:t>
            </a:r>
            <a:r>
              <a:rPr lang="en-US" dirty="0" err="1"/>
              <a:t>sinc</a:t>
            </a:r>
            <a:r>
              <a:rPr lang="en-US" dirty="0"/>
              <a:t>.</a:t>
            </a:r>
          </a:p>
        </p:txBody>
      </p:sp>
    </p:spTree>
    <p:extLst>
      <p:ext uri="{BB962C8B-B14F-4D97-AF65-F5344CB8AC3E}">
        <p14:creationId xmlns:p14="http://schemas.microsoft.com/office/powerpoint/2010/main" val="3271716413"/>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2135536"/>
            <a:ext cx="11336039" cy="4288197"/>
          </a:xfrm>
        </p:spPr>
        <p:txBody>
          <a:bodyPr bIns="1737360" anchor="ctr">
            <a:noAutofit/>
          </a:bodyPr>
          <a:lstStyle>
            <a:lvl1pPr algn="ctr">
              <a:defRPr sz="1961">
                <a:solidFill>
                  <a:srgbClr val="000000"/>
                </a:solidFill>
                <a:latin typeface="+mj-lt"/>
              </a:defRPr>
            </a:lvl1pPr>
          </a:lstStyle>
          <a:p>
            <a:r>
              <a:rPr lang="en-US" dirty="0"/>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dirty="0"/>
              <a:t>Table layout</a:t>
            </a:r>
          </a:p>
        </p:txBody>
      </p:sp>
    </p:spTree>
    <p:extLst>
      <p:ext uri="{BB962C8B-B14F-4D97-AF65-F5344CB8AC3E}">
        <p14:creationId xmlns:p14="http://schemas.microsoft.com/office/powerpoint/2010/main" val="445460638"/>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rgbClr val="000000"/>
                </a:solidFill>
              </a:defRPr>
            </a:lvl1pPr>
          </a:lstStyle>
          <a:p>
            <a:pPr marL="0" lvl="0">
              <a:lnSpc>
                <a:spcPts val="5490"/>
              </a:lnSpc>
            </a:pPr>
            <a:r>
              <a:rPr lang="en-US" dirty="0"/>
              <a:t>Section title</a:t>
            </a:r>
          </a:p>
        </p:txBody>
      </p:sp>
    </p:spTree>
    <p:extLst>
      <p:ext uri="{BB962C8B-B14F-4D97-AF65-F5344CB8AC3E}">
        <p14:creationId xmlns:p14="http://schemas.microsoft.com/office/powerpoint/2010/main" val="166922947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ection title black">
    <p:bg>
      <p:bgRef idx="1001">
        <a:schemeClr val="bg1"/>
      </p:bgRef>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1"/>
                </a:solidFill>
              </a:defRPr>
            </a:lvl1pPr>
          </a:lstStyle>
          <a:p>
            <a:pPr marL="0" lvl="0">
              <a:lnSpc>
                <a:spcPts val="5490"/>
              </a:lnSpc>
            </a:pPr>
            <a:r>
              <a:rPr lang="en-US" dirty="0"/>
              <a:t>Section title</a:t>
            </a:r>
          </a:p>
        </p:txBody>
      </p:sp>
    </p:spTree>
    <p:extLst>
      <p:ext uri="{BB962C8B-B14F-4D97-AF65-F5344CB8AC3E}">
        <p14:creationId xmlns:p14="http://schemas.microsoft.com/office/powerpoint/2010/main" val="22917629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41450343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title blue">
    <p:bg>
      <p:bgRef idx="1001">
        <a:schemeClr val="bg2"/>
      </p:bgRef>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1"/>
                </a:solidFill>
              </a:defRPr>
            </a:lvl1pPr>
          </a:lstStyle>
          <a:p>
            <a:pPr marL="0" lvl="0">
              <a:lnSpc>
                <a:spcPts val="5490"/>
              </a:lnSpc>
            </a:pPr>
            <a:r>
              <a:rPr lang="en-US" dirty="0"/>
              <a:t>Section title</a:t>
            </a:r>
          </a:p>
        </p:txBody>
      </p:sp>
    </p:spTree>
    <p:extLst>
      <p:ext uri="{BB962C8B-B14F-4D97-AF65-F5344CB8AC3E}">
        <p14:creationId xmlns:p14="http://schemas.microsoft.com/office/powerpoint/2010/main" val="33681054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7" name="Picture 6" descr="A person in a blue shirt&#10;&#10;Description generated with high confidence">
            <a:extLst>
              <a:ext uri="{FF2B5EF4-FFF2-40B4-BE49-F238E27FC236}">
                <a16:creationId xmlns:a16="http://schemas.microsoft.com/office/drawing/2014/main" id="{6ED214DD-0EEC-4ACC-A022-15CDD9C0AD0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190264" cy="6857996"/>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rgbClr val="000000"/>
                </a:solidFill>
              </a:defRPr>
            </a:lvl1pPr>
          </a:lstStyle>
          <a:p>
            <a:pPr marL="0" lvl="0">
              <a:lnSpc>
                <a:spcPts val="5490"/>
              </a:lnSpc>
            </a:pPr>
            <a:r>
              <a:rPr lang="en-US" dirty="0"/>
              <a:t>Section title</a:t>
            </a:r>
          </a:p>
        </p:txBody>
      </p:sp>
    </p:spTree>
    <p:extLst>
      <p:ext uri="{BB962C8B-B14F-4D97-AF65-F5344CB8AC3E}">
        <p14:creationId xmlns:p14="http://schemas.microsoft.com/office/powerpoint/2010/main" val="1096342340"/>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44418217"/>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26424" y="1829711"/>
            <a:ext cx="7477989" cy="1473396"/>
          </a:xfrm>
          <a:noFill/>
        </p:spPr>
        <p:txBody>
          <a:bodyPr lIns="0" tIns="0" rIns="0" bIns="0" anchor="t" anchorCtr="0"/>
          <a:lstStyle>
            <a:lvl1pPr>
              <a:lnSpc>
                <a:spcPct val="100000"/>
              </a:lnSpc>
              <a:spcAft>
                <a:spcPts val="1274"/>
              </a:spcAft>
              <a:defRPr sz="2549" spc="-147" baseline="0">
                <a:solidFill>
                  <a:schemeClr val="tx1"/>
                </a:solidFill>
              </a:defRPr>
            </a:lvl1pPr>
          </a:lstStyle>
          <a:p>
            <a:r>
              <a:rPr lang="en-US" dirty="0"/>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rgbClr val="000000"/>
                </a:solidFill>
                <a:cs typeface="Segoe UI" pitchFamily="34" charset="0"/>
              </a:rPr>
              <a:t>© Copyright Microsoft Corporation. All rights reserved. </a:t>
            </a:r>
          </a:p>
        </p:txBody>
      </p:sp>
      <p:pic>
        <p:nvPicPr>
          <p:cNvPr id="8" name="Picture 7">
            <a:extLst>
              <a:ext uri="{FF2B5EF4-FFF2-40B4-BE49-F238E27FC236}">
                <a16:creationId xmlns:a16="http://schemas.microsoft.com/office/drawing/2014/main" id="{944C8B45-9D01-4389-94BD-CBAF3D8B350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951830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hank you blu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4"/>
              </a:spcAft>
              <a:defRPr sz="2549" spc="-147" baseline="0">
                <a:solidFill>
                  <a:schemeClr val="tx1"/>
                </a:solidFill>
              </a:defRPr>
            </a:lvl1pPr>
          </a:lstStyle>
          <a:p>
            <a:r>
              <a:rPr lang="en-US" dirty="0"/>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Tree>
    <p:extLst>
      <p:ext uri="{BB962C8B-B14F-4D97-AF65-F5344CB8AC3E}">
        <p14:creationId xmlns:p14="http://schemas.microsoft.com/office/powerpoint/2010/main" val="12643549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95442145"/>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Walk-in 1">
    <p:bg>
      <p:bgPr>
        <a:solidFill>
          <a:schemeClr val="accent2"/>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38F91980-4640-4420-B101-C9BEC37A107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8" name="TextBox 7">
            <a:extLst>
              <a:ext uri="{FF2B5EF4-FFF2-40B4-BE49-F238E27FC236}">
                <a16:creationId xmlns:a16="http://schemas.microsoft.com/office/drawing/2014/main" id="{29E379F3-BC61-44ED-8F9B-54F8B85025ED}"/>
              </a:ext>
            </a:extLst>
          </p:cNvPr>
          <p:cNvSpPr txBox="1"/>
          <p:nvPr userDrawn="1"/>
        </p:nvSpPr>
        <p:spPr>
          <a:xfrm>
            <a:off x="586581" y="4218495"/>
            <a:ext cx="2427588" cy="615553"/>
          </a:xfrm>
          <a:prstGeom prst="rect">
            <a:avLst/>
          </a:prstGeom>
          <a:noFill/>
        </p:spPr>
        <p:txBody>
          <a:bodyPr wrap="none" lIns="0" tIns="0" rIns="0" bIns="0" rtlCol="0">
            <a:spAutoFit/>
          </a:bodyPr>
          <a:lstStyle/>
          <a:p>
            <a:pPr algn="l"/>
            <a:r>
              <a:rPr lang="en-US" sz="2000" dirty="0">
                <a:gradFill>
                  <a:gsLst>
                    <a:gs pos="80176">
                      <a:schemeClr val="tx1"/>
                    </a:gs>
                    <a:gs pos="68282">
                      <a:schemeClr val="tx1"/>
                    </a:gs>
                  </a:gsLst>
                  <a:lin ang="5400000" scaled="0"/>
                </a:gradFill>
              </a:rPr>
              <a:t>February 11–15, 2019</a:t>
            </a:r>
          </a:p>
          <a:p>
            <a:pPr algn="l"/>
            <a:r>
              <a:rPr lang="en-US" sz="2000" dirty="0">
                <a:gradFill>
                  <a:gsLst>
                    <a:gs pos="80176">
                      <a:schemeClr val="tx1"/>
                    </a:gs>
                    <a:gs pos="68282">
                      <a:schemeClr val="tx1"/>
                    </a:gs>
                  </a:gsLst>
                  <a:lin ang="5400000" scaled="0"/>
                </a:gradFill>
              </a:rPr>
              <a:t>Seattle, WA</a:t>
            </a:r>
          </a:p>
        </p:txBody>
      </p:sp>
      <p:pic>
        <p:nvPicPr>
          <p:cNvPr id="11" name="Picture 10">
            <a:extLst>
              <a:ext uri="{FF2B5EF4-FFF2-40B4-BE49-F238E27FC236}">
                <a16:creationId xmlns:a16="http://schemas.microsoft.com/office/drawing/2014/main" id="{D7ADB113-B00E-4752-81DB-AE332342DDD1}"/>
              </a:ext>
            </a:extLst>
          </p:cNvPr>
          <p:cNvPicPr>
            <a:picLocks noChangeAspect="1"/>
          </p:cNvPicPr>
          <p:nvPr userDrawn="1"/>
        </p:nvPicPr>
        <p:blipFill rotWithShape="1">
          <a:blip r:embed="rId3"/>
          <a:srcRect l="487" t="16931" r="33333" b="24211"/>
          <a:stretch/>
        </p:blipFill>
        <p:spPr bwMode="black">
          <a:xfrm>
            <a:off x="5098119" y="585788"/>
            <a:ext cx="7093880" cy="6272211"/>
          </a:xfrm>
          <a:prstGeom prst="rect">
            <a:avLst/>
          </a:prstGeom>
        </p:spPr>
      </p:pic>
      <p:pic>
        <p:nvPicPr>
          <p:cNvPr id="13" name="Picture 12">
            <a:extLst>
              <a:ext uri="{FF2B5EF4-FFF2-40B4-BE49-F238E27FC236}">
                <a16:creationId xmlns:a16="http://schemas.microsoft.com/office/drawing/2014/main" id="{BEAA312A-DD58-46FD-BCDC-F49B62DD9C5A}"/>
              </a:ext>
            </a:extLst>
          </p:cNvPr>
          <p:cNvPicPr>
            <a:picLocks noChangeAspect="1"/>
          </p:cNvPicPr>
          <p:nvPr userDrawn="1"/>
        </p:nvPicPr>
        <p:blipFill>
          <a:blip r:embed="rId4"/>
          <a:stretch>
            <a:fillRect/>
          </a:stretch>
        </p:blipFill>
        <p:spPr bwMode="black">
          <a:xfrm>
            <a:off x="584200" y="2322537"/>
            <a:ext cx="3012187" cy="1524596"/>
          </a:xfrm>
          <a:prstGeom prst="rect">
            <a:avLst/>
          </a:prstGeom>
        </p:spPr>
      </p:pic>
    </p:spTree>
    <p:extLst>
      <p:ext uri="{BB962C8B-B14F-4D97-AF65-F5344CB8AC3E}">
        <p14:creationId xmlns:p14="http://schemas.microsoft.com/office/powerpoint/2010/main" val="19173895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Walk-in 2">
    <p:bg>
      <p:bgRef idx="1001">
        <a:schemeClr val="bg1"/>
      </p:bgRef>
    </p:bg>
    <p:spTree>
      <p:nvGrpSpPr>
        <p:cNvPr id="1" name=""/>
        <p:cNvGrpSpPr/>
        <p:nvPr/>
      </p:nvGrpSpPr>
      <p:grpSpPr>
        <a:xfrm>
          <a:off x="0" y="0"/>
          <a:ext cx="0" cy="0"/>
          <a:chOff x="0" y="0"/>
          <a:chExt cx="0" cy="0"/>
        </a:xfrm>
      </p:grpSpPr>
      <p:pic>
        <p:nvPicPr>
          <p:cNvPr id="3" name="Picture 2" descr="A group of people sitting in front of a crowd&#10;&#10;Description generated with very high confidence">
            <a:extLst>
              <a:ext uri="{FF2B5EF4-FFF2-40B4-BE49-F238E27FC236}">
                <a16:creationId xmlns:a16="http://schemas.microsoft.com/office/drawing/2014/main" id="{ADC57F9E-658E-424C-9EF1-3587089C95FB}"/>
              </a:ext>
            </a:extLst>
          </p:cNvPr>
          <p:cNvPicPr>
            <a:picLocks noChangeAspect="1"/>
          </p:cNvPicPr>
          <p:nvPr userDrawn="1"/>
        </p:nvPicPr>
        <p:blipFill rotWithShape="1">
          <a:blip r:embed="rId2"/>
          <a:srcRect l="14583" t="10804" r="39161" b="19692"/>
          <a:stretch/>
        </p:blipFill>
        <p:spPr>
          <a:xfrm>
            <a:off x="5333998" y="0"/>
            <a:ext cx="6858001" cy="6858000"/>
          </a:xfrm>
          <a:prstGeom prst="rect">
            <a:avLst/>
          </a:prstGeom>
        </p:spPr>
      </p:pic>
      <p:pic>
        <p:nvPicPr>
          <p:cNvPr id="10" name="MS logo gray - EMF" descr="Microsoft logo, gray text version">
            <a:extLst>
              <a:ext uri="{FF2B5EF4-FFF2-40B4-BE49-F238E27FC236}">
                <a16:creationId xmlns:a16="http://schemas.microsoft.com/office/drawing/2014/main" id="{B802B7FF-9FAE-427A-B679-4364FE2DB5F7}"/>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
        <p:nvSpPr>
          <p:cNvPr id="12" name="TextBox 11">
            <a:extLst>
              <a:ext uri="{FF2B5EF4-FFF2-40B4-BE49-F238E27FC236}">
                <a16:creationId xmlns:a16="http://schemas.microsoft.com/office/drawing/2014/main" id="{4731E8BB-BB76-41F9-856D-368DE9900663}"/>
              </a:ext>
            </a:extLst>
          </p:cNvPr>
          <p:cNvSpPr txBox="1"/>
          <p:nvPr userDrawn="1"/>
        </p:nvSpPr>
        <p:spPr>
          <a:xfrm>
            <a:off x="586581" y="4219064"/>
            <a:ext cx="2427588" cy="615553"/>
          </a:xfrm>
          <a:prstGeom prst="rect">
            <a:avLst/>
          </a:prstGeom>
          <a:noFill/>
        </p:spPr>
        <p:txBody>
          <a:bodyPr wrap="none" lIns="0" tIns="0" rIns="0" bIns="0" rtlCol="0">
            <a:spAutoFit/>
          </a:bodyPr>
          <a:lstStyle/>
          <a:p>
            <a:pPr algn="l"/>
            <a:r>
              <a:rPr lang="en-US" sz="2000" dirty="0">
                <a:gradFill>
                  <a:gsLst>
                    <a:gs pos="82234">
                      <a:schemeClr val="accent2"/>
                    </a:gs>
                    <a:gs pos="68282">
                      <a:schemeClr val="accent2"/>
                    </a:gs>
                  </a:gsLst>
                  <a:lin ang="5400000" scaled="0"/>
                </a:gradFill>
              </a:rPr>
              <a:t>February 11–15, 2019</a:t>
            </a:r>
          </a:p>
          <a:p>
            <a:pPr algn="l"/>
            <a:r>
              <a:rPr lang="en-US" sz="2000" dirty="0">
                <a:gradFill>
                  <a:gsLst>
                    <a:gs pos="82234">
                      <a:schemeClr val="accent2"/>
                    </a:gs>
                    <a:gs pos="68282">
                      <a:schemeClr val="accent2"/>
                    </a:gs>
                  </a:gsLst>
                  <a:lin ang="5400000" scaled="0"/>
                </a:gradFill>
              </a:rPr>
              <a:t>Seattle, WA</a:t>
            </a:r>
          </a:p>
        </p:txBody>
      </p:sp>
      <p:pic>
        <p:nvPicPr>
          <p:cNvPr id="13" name="Picture 12" descr="A close up of a sign&#10;&#10;Description generated with very high confidence">
            <a:extLst>
              <a:ext uri="{FF2B5EF4-FFF2-40B4-BE49-F238E27FC236}">
                <a16:creationId xmlns:a16="http://schemas.microsoft.com/office/drawing/2014/main" id="{29E6D70F-8056-4653-91E4-BE7FAAFEBA52}"/>
              </a:ext>
            </a:extLst>
          </p:cNvPr>
          <p:cNvPicPr>
            <a:picLocks noChangeAspect="1"/>
          </p:cNvPicPr>
          <p:nvPr userDrawn="1"/>
        </p:nvPicPr>
        <p:blipFill>
          <a:blip r:embed="rId4"/>
          <a:stretch>
            <a:fillRect/>
          </a:stretch>
        </p:blipFill>
        <p:spPr>
          <a:xfrm>
            <a:off x="584200" y="2322537"/>
            <a:ext cx="3012188" cy="1524596"/>
          </a:xfrm>
          <a:prstGeom prst="rect">
            <a:avLst/>
          </a:prstGeom>
        </p:spPr>
      </p:pic>
    </p:spTree>
    <p:extLst>
      <p:ext uri="{BB962C8B-B14F-4D97-AF65-F5344CB8AC3E}">
        <p14:creationId xmlns:p14="http://schemas.microsoft.com/office/powerpoint/2010/main" val="1900562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7705801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0242912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5513042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1202861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4053437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9951515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29667208"/>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endParaRPr lang="en-US" dirty="0"/>
          </a:p>
        </p:txBody>
      </p:sp>
    </p:spTree>
    <p:extLst>
      <p:ext uri="{BB962C8B-B14F-4D97-AF65-F5344CB8AC3E}">
        <p14:creationId xmlns:p14="http://schemas.microsoft.com/office/powerpoint/2010/main" val="138186451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8834591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16493952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12648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612648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4" name="Picture 3">
            <a:extLst>
              <a:ext uri="{FF2B5EF4-FFF2-40B4-BE49-F238E27FC236}">
                <a16:creationId xmlns:a16="http://schemas.microsoft.com/office/drawing/2014/main" id="{6557066C-5133-4E22-AE58-F2101DA24DED}"/>
              </a:ext>
            </a:extLst>
          </p:cNvPr>
          <p:cNvPicPr>
            <a:picLocks noChangeAspect="1"/>
          </p:cNvPicPr>
          <p:nvPr userDrawn="1"/>
        </p:nvPicPr>
        <p:blipFill rotWithShape="1">
          <a:blip r:embed="rId2"/>
          <a:srcRect l="487" t="16931" r="33333" b="24211"/>
          <a:stretch/>
        </p:blipFill>
        <p:spPr bwMode="invGray">
          <a:xfrm>
            <a:off x="5098119" y="585788"/>
            <a:ext cx="7093880" cy="6272211"/>
          </a:xfrm>
          <a:prstGeom prst="rect">
            <a:avLst/>
          </a:prstGeom>
        </p:spPr>
      </p:pic>
    </p:spTree>
    <p:extLst>
      <p:ext uri="{BB962C8B-B14F-4D97-AF65-F5344CB8AC3E}">
        <p14:creationId xmlns:p14="http://schemas.microsoft.com/office/powerpoint/2010/main" val="17203425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13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8976072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540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1883295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3937716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8528646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6669018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1112975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slide whit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7318" y="3009013"/>
            <a:ext cx="9401560" cy="1814086"/>
          </a:xfrm>
          <a:noFill/>
        </p:spPr>
        <p:txBody>
          <a:bodyPr lIns="0" tIns="0" rIns="0" bIns="182880" anchor="b" anchorCtr="0"/>
          <a:lstStyle>
            <a:lvl1pPr>
              <a:defRPr sz="5294" strike="noStrike" spc="-147" baseline="0">
                <a:solidFill>
                  <a:schemeClr val="tx1"/>
                </a:solidFill>
              </a:defRPr>
            </a:lvl1pPr>
          </a:lstStyle>
          <a:p>
            <a:r>
              <a:rPr lang="en-US" dirty="0"/>
              <a:t>Microsoft Azure</a:t>
            </a:r>
            <a:br>
              <a:rPr lang="en-US" dirty="0"/>
            </a:br>
            <a:r>
              <a:rPr lang="en-US" dirty="0"/>
              <a:t>title or event name</a:t>
            </a:r>
          </a:p>
        </p:txBody>
      </p:sp>
      <p:sp>
        <p:nvSpPr>
          <p:cNvPr id="5" name="Text Placeholder 4"/>
          <p:cNvSpPr>
            <a:spLocks noGrp="1"/>
          </p:cNvSpPr>
          <p:nvPr>
            <p:ph type="body" sz="quarter" idx="12" hasCustomPrompt="1"/>
          </p:nvPr>
        </p:nvSpPr>
        <p:spPr>
          <a:xfrm>
            <a:off x="584200" y="4838790"/>
            <a:ext cx="9401560" cy="945435"/>
          </a:xfrm>
          <a:noFill/>
        </p:spPr>
        <p:txBody>
          <a:bodyPr lIns="0" tIns="0" rIns="0" bIns="0">
            <a:noAutofit/>
          </a:bodyPr>
          <a:lstStyle>
            <a:lvl1pPr marL="0" indent="0">
              <a:lnSpc>
                <a:spcPct val="100000"/>
              </a:lnSpc>
              <a:spcBef>
                <a:spcPts val="0"/>
              </a:spcBef>
              <a:buNone/>
              <a:defRPr sz="1568" spc="0" baseline="0">
                <a:solidFill>
                  <a:schemeClr val="tx1"/>
                </a:solidFill>
                <a:latin typeface="+mn-lt"/>
              </a:defRPr>
            </a:lvl1pPr>
          </a:lstStyle>
          <a:p>
            <a:pPr lvl="0"/>
            <a:r>
              <a:rPr lang="en-US" dirty="0"/>
              <a:t>Author name</a:t>
            </a:r>
          </a:p>
          <a:p>
            <a:pPr lvl="0"/>
            <a:r>
              <a:rPr lang="en-US" dirty="0"/>
              <a:t>Date</a:t>
            </a:r>
          </a:p>
        </p:txBody>
      </p:sp>
      <p:pic>
        <p:nvPicPr>
          <p:cNvPr id="8" name="MS logo white - EMF" descr="Microsoft logo white text version">
            <a:extLst>
              <a:ext uri="{FF2B5EF4-FFF2-40B4-BE49-F238E27FC236}">
                <a16:creationId xmlns:a16="http://schemas.microsoft.com/office/drawing/2014/main" id="{70C12F42-1460-4B13-A3AB-1E9A73BB0FEB}"/>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6120784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7391661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343910319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4267682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3712681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1872784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2629589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5877802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C72D31-A613-4575-8C30-1B5C85263897}"/>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85253397"/>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C72D31-A613-4575-8C30-1B5C85263897}"/>
              </a:ext>
            </a:extLst>
          </p:cNvPr>
          <p:cNvSpPr>
            <a:spLocks noGrp="1"/>
          </p:cNvSpPr>
          <p:nvPr>
            <p:ph type="title"/>
          </p:nvPr>
        </p:nvSpPr>
        <p:spPr/>
        <p:txBody>
          <a:bodyPr/>
          <a:lstStyle/>
          <a:p>
            <a:r>
              <a:rPr lang="en-US"/>
              <a:t>Click to edit Master title style</a:t>
            </a:r>
          </a:p>
        </p:txBody>
      </p:sp>
      <p:sp>
        <p:nvSpPr>
          <p:cNvPr id="5" name="Text Placeholder 4">
            <a:extLst>
              <a:ext uri="{FF2B5EF4-FFF2-40B4-BE49-F238E27FC236}">
                <a16:creationId xmlns:a16="http://schemas.microsoft.com/office/drawing/2014/main" id="{C461A2B3-F991-45BD-8BA7-FA0CE24140A3}"/>
              </a:ext>
            </a:extLst>
          </p:cNvPr>
          <p:cNvSpPr>
            <a:spLocks noGrp="1"/>
          </p:cNvSpPr>
          <p:nvPr>
            <p:ph type="body" sz="quarter" idx="10"/>
          </p:nvPr>
        </p:nvSpPr>
        <p:spPr>
          <a:xfrm>
            <a:off x="588263" y="1044575"/>
            <a:ext cx="11018520" cy="307777"/>
          </a:xfrm>
        </p:spPr>
        <p:txBody>
          <a:bodyPr wrap="square" lIns="0" tIns="0" rIns="0" bIns="0">
            <a:spAutoFit/>
          </a:bodyPr>
          <a:lstStyle>
            <a:lvl1pPr marL="0" indent="0">
              <a:buNone/>
              <a:defRPr lang="en-US" sz="2000" dirty="0" smtClean="0">
                <a:solidFill>
                  <a:schemeClr val="accent1"/>
                </a:solidFill>
                <a:latin typeface="+mj-lt"/>
                <a:cs typeface="+mn-cs"/>
              </a:defRPr>
            </a:lvl1pPr>
          </a:lstStyle>
          <a:p>
            <a:pPr marL="0" lvl="0" defTabSz="914367"/>
            <a:r>
              <a:rPr lang="en-US" dirty="0"/>
              <a:t>Click to edit Master text styles</a:t>
            </a:r>
          </a:p>
        </p:txBody>
      </p:sp>
    </p:spTree>
    <p:extLst>
      <p:ext uri="{BB962C8B-B14F-4D97-AF65-F5344CB8AC3E}">
        <p14:creationId xmlns:p14="http://schemas.microsoft.com/office/powerpoint/2010/main" val="4251807790"/>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amp; half-pag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0" y="1560644"/>
            <a:ext cx="4898137" cy="1239122"/>
          </a:xfrm>
        </p:spPr>
        <p:txBody>
          <a:bodyPr wrap="square">
            <a:spAutoFit/>
          </a:bodyPr>
          <a:lstStyle>
            <a:lvl1pPr marL="0" indent="0">
              <a:lnSpc>
                <a:spcPct val="110000"/>
              </a:lnSpc>
              <a:spcBef>
                <a:spcPts val="1800"/>
              </a:spcBef>
              <a:buFont typeface="Arial" panose="020B0604020202020204" pitchFamily="34" charset="0"/>
              <a:buNone/>
              <a:defRPr sz="1800">
                <a:latin typeface="+mn-lt"/>
              </a:defRPr>
            </a:lvl1pPr>
            <a:lvl2pPr marL="228600" indent="0">
              <a:buFont typeface="Arial" panose="020B0604020202020204" pitchFamily="34" charset="0"/>
              <a:buNone/>
              <a:defRPr sz="1600"/>
            </a:lvl2pPr>
            <a:lvl3pPr marL="457200" indent="0">
              <a:buFont typeface="Arial" panose="020B0604020202020204" pitchFamily="34" charset="0"/>
              <a:buNone/>
              <a:defRPr sz="1200"/>
            </a:lvl3pPr>
            <a:lvl4pPr marL="685800" indent="0">
              <a:buFont typeface="Arial" panose="020B0604020202020204" pitchFamily="34" charset="0"/>
              <a:buNone/>
              <a:defRPr sz="1100"/>
            </a:lvl4pPr>
            <a:lvl5pPr marL="914400" indent="0">
              <a:buFont typeface="Arial" panose="020B0604020202020204" pitchFamily="34" charset="0"/>
              <a:buNone/>
              <a:defRPr sz="11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a:extLst>
              <a:ext uri="{FF2B5EF4-FFF2-40B4-BE49-F238E27FC236}">
                <a16:creationId xmlns:a16="http://schemas.microsoft.com/office/drawing/2014/main" id="{E5EBC9C4-692B-4264-85A6-FAA30AA09ECB}"/>
              </a:ext>
            </a:extLst>
          </p:cNvPr>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54255897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_Title &amp; half-pag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8263" y="2271760"/>
            <a:ext cx="4896264" cy="1157240"/>
          </a:xfrm>
        </p:spPr>
        <p:txBody>
          <a:bodyPr wrap="square">
            <a:spAutoFit/>
          </a:bodyPr>
          <a:lstStyle>
            <a:lvl1pPr marL="0" indent="0">
              <a:lnSpc>
                <a:spcPct val="110000"/>
              </a:lnSpc>
              <a:spcBef>
                <a:spcPts val="1800"/>
              </a:spcBef>
              <a:buFont typeface="Arial" panose="020B0604020202020204" pitchFamily="34" charset="0"/>
              <a:buNone/>
              <a:defRPr sz="1600">
                <a:latin typeface="+mn-lt"/>
              </a:defRPr>
            </a:lvl1pPr>
            <a:lvl2pPr marL="228600" indent="0">
              <a:buFont typeface="Arial" panose="020B0604020202020204" pitchFamily="34" charset="0"/>
              <a:buNone/>
              <a:defRPr sz="1400"/>
            </a:lvl2pPr>
            <a:lvl3pPr marL="457200" indent="0">
              <a:buFont typeface="Arial" panose="020B0604020202020204" pitchFamily="34" charset="0"/>
              <a:buNone/>
              <a:defRPr sz="1100"/>
            </a:lvl3pPr>
            <a:lvl4pPr marL="685800" indent="0">
              <a:buFont typeface="Arial" panose="020B0604020202020204" pitchFamily="34" charset="0"/>
              <a:buNone/>
              <a:defRPr sz="1050"/>
            </a:lvl4pPr>
            <a:lvl5pPr marL="914400" indent="0">
              <a:buFont typeface="Arial" panose="020B0604020202020204" pitchFamily="34" charset="0"/>
              <a:buNone/>
              <a:defRPr sz="105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a:extLst>
              <a:ext uri="{FF2B5EF4-FFF2-40B4-BE49-F238E27FC236}">
                <a16:creationId xmlns:a16="http://schemas.microsoft.com/office/drawing/2014/main" id="{E5EBC9C4-692B-4264-85A6-FAA30AA09ECB}"/>
              </a:ext>
            </a:extLst>
          </p:cNvPr>
          <p:cNvSpPr>
            <a:spLocks noGrp="1"/>
          </p:cNvSpPr>
          <p:nvPr>
            <p:ph type="title"/>
          </p:nvPr>
        </p:nvSpPr>
        <p:spPr>
          <a:xfrm>
            <a:off x="588263" y="457200"/>
            <a:ext cx="4896264" cy="984885"/>
          </a:xfrm>
        </p:spPr>
        <p:txBody>
          <a:bodyPr>
            <a:spAutoFit/>
          </a:bodyPr>
          <a:lstStyle>
            <a:lvl1pPr>
              <a:defRPr sz="3200"/>
            </a:lvl1pPr>
          </a:lstStyle>
          <a:p>
            <a:r>
              <a:rPr lang="en-US" dirty="0"/>
              <a:t>Click to edit Master title style</a:t>
            </a:r>
          </a:p>
        </p:txBody>
      </p:sp>
    </p:spTree>
    <p:extLst>
      <p:ext uri="{BB962C8B-B14F-4D97-AF65-F5344CB8AC3E}">
        <p14:creationId xmlns:p14="http://schemas.microsoft.com/office/powerpoint/2010/main" val="192988836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2_Title &amp; half-pag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5FD86D9-1D6D-4281-8DED-C8FF1A033CB0}"/>
              </a:ext>
            </a:extLst>
          </p:cNvPr>
          <p:cNvSpPr/>
          <p:nvPr userDrawn="1"/>
        </p:nvSpPr>
        <p:spPr bwMode="auto">
          <a:xfrm flipH="1">
            <a:off x="0" y="0"/>
            <a:ext cx="5484527"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3"/>
          <p:cNvSpPr>
            <a:spLocks noGrp="1"/>
          </p:cNvSpPr>
          <p:nvPr>
            <p:ph type="body" sz="quarter" idx="10" hasCustomPrompt="1"/>
          </p:nvPr>
        </p:nvSpPr>
        <p:spPr>
          <a:xfrm>
            <a:off x="6023429" y="2850380"/>
            <a:ext cx="5484527" cy="1157240"/>
          </a:xfrm>
        </p:spPr>
        <p:txBody>
          <a:bodyPr wrap="square" anchor="ctr">
            <a:spAutoFit/>
          </a:bodyPr>
          <a:lstStyle>
            <a:lvl1pPr marL="0" indent="0">
              <a:lnSpc>
                <a:spcPct val="110000"/>
              </a:lnSpc>
              <a:spcBef>
                <a:spcPts val="1800"/>
              </a:spcBef>
              <a:buFont typeface="Arial" panose="020B0604020202020204" pitchFamily="34" charset="0"/>
              <a:buNone/>
              <a:defRPr sz="1600">
                <a:latin typeface="+mn-lt"/>
              </a:defRPr>
            </a:lvl1pPr>
            <a:lvl2pPr marL="228600" indent="0">
              <a:buFont typeface="Arial" panose="020B0604020202020204" pitchFamily="34" charset="0"/>
              <a:buNone/>
              <a:defRPr sz="1400"/>
            </a:lvl2pPr>
            <a:lvl3pPr marL="457200" indent="0">
              <a:buFont typeface="Arial" panose="020B0604020202020204" pitchFamily="34" charset="0"/>
              <a:buNone/>
              <a:defRPr sz="1100"/>
            </a:lvl3pPr>
            <a:lvl4pPr marL="685800" indent="0">
              <a:buFont typeface="Arial" panose="020B0604020202020204" pitchFamily="34" charset="0"/>
              <a:buNone/>
              <a:defRPr sz="1050"/>
            </a:lvl4pPr>
            <a:lvl5pPr marL="914400" indent="0">
              <a:buFont typeface="Arial" panose="020B0604020202020204" pitchFamily="34" charset="0"/>
              <a:buNone/>
              <a:defRPr sz="105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a:extLst>
              <a:ext uri="{FF2B5EF4-FFF2-40B4-BE49-F238E27FC236}">
                <a16:creationId xmlns:a16="http://schemas.microsoft.com/office/drawing/2014/main" id="{E5EBC9C4-692B-4264-85A6-FAA30AA09ECB}"/>
              </a:ext>
            </a:extLst>
          </p:cNvPr>
          <p:cNvSpPr>
            <a:spLocks noGrp="1"/>
          </p:cNvSpPr>
          <p:nvPr>
            <p:ph type="title"/>
          </p:nvPr>
        </p:nvSpPr>
        <p:spPr>
          <a:xfrm>
            <a:off x="588263" y="2321004"/>
            <a:ext cx="4368366" cy="1107996"/>
          </a:xfrm>
        </p:spPr>
        <p:txBody>
          <a:bodyPr wrap="square">
            <a:spAutoFit/>
          </a:bodyPr>
          <a:lstStyle>
            <a:lvl1pP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416521709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34369360"/>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Dem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AEB595-BB37-4787-AB4B-FF67C7046E5B}"/>
              </a:ext>
            </a:extLst>
          </p:cNvPr>
          <p:cNvSpPr>
            <a:spLocks noGrp="1"/>
          </p:cNvSpPr>
          <p:nvPr>
            <p:ph type="title" hasCustomPrompt="1"/>
          </p:nvPr>
        </p:nvSpPr>
        <p:spPr>
          <a:xfrm>
            <a:off x="588263" y="3726543"/>
            <a:ext cx="11018520" cy="553998"/>
          </a:xfrm>
        </p:spPr>
        <p:txBody>
          <a:bodyPr/>
          <a:lstStyle>
            <a:lvl1pPr>
              <a:defRPr>
                <a:solidFill>
                  <a:schemeClr val="accent2"/>
                </a:solidFill>
              </a:defRPr>
            </a:lvl1pPr>
          </a:lstStyle>
          <a:p>
            <a:r>
              <a:rPr lang="en-US" dirty="0"/>
              <a:t>Demo</a:t>
            </a:r>
          </a:p>
        </p:txBody>
      </p:sp>
      <p:sp>
        <p:nvSpPr>
          <p:cNvPr id="3" name="Text Placeholder 4">
            <a:extLst>
              <a:ext uri="{FF2B5EF4-FFF2-40B4-BE49-F238E27FC236}">
                <a16:creationId xmlns:a16="http://schemas.microsoft.com/office/drawing/2014/main" id="{FF9D7C15-031A-48EC-9C75-F563884CB929}"/>
              </a:ext>
            </a:extLst>
          </p:cNvPr>
          <p:cNvSpPr>
            <a:spLocks noGrp="1"/>
          </p:cNvSpPr>
          <p:nvPr>
            <p:ph type="body" sz="quarter" idx="10"/>
          </p:nvPr>
        </p:nvSpPr>
        <p:spPr>
          <a:xfrm>
            <a:off x="588263" y="3213557"/>
            <a:ext cx="11018520" cy="430887"/>
          </a:xfrm>
        </p:spPr>
        <p:txBody>
          <a:bodyPr wrap="square" lIns="0" tIns="0" rIns="0" bIns="0">
            <a:spAutoFit/>
          </a:bodyPr>
          <a:lstStyle>
            <a:lvl1pPr marL="0" indent="0">
              <a:buNone/>
              <a:defRPr lang="en-US" sz="2800" dirty="0" smtClean="0">
                <a:solidFill>
                  <a:schemeClr val="accent1"/>
                </a:solidFill>
                <a:latin typeface="+mj-lt"/>
                <a:cs typeface="+mn-cs"/>
              </a:defRPr>
            </a:lvl1pPr>
          </a:lstStyle>
          <a:p>
            <a:pPr marL="0" lvl="0" defTabSz="914367"/>
            <a:r>
              <a:rPr lang="en-US" dirty="0"/>
              <a:t>Click to edit Master text styles</a:t>
            </a:r>
          </a:p>
        </p:txBody>
      </p:sp>
    </p:spTree>
    <p:extLst>
      <p:ext uri="{BB962C8B-B14F-4D97-AF65-F5344CB8AC3E}">
        <p14:creationId xmlns:p14="http://schemas.microsoft.com/office/powerpoint/2010/main" val="18936532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0" y="409302"/>
            <a:ext cx="11390811" cy="670562"/>
          </a:xfrm>
        </p:spPr>
        <p:txBody>
          <a:bodyPr>
            <a:noAutofit/>
          </a:bodyPr>
          <a:lstStyle>
            <a:lvl1pPr marL="0" indent="0" algn="l">
              <a:buNone/>
              <a:defRPr sz="4000" b="1" i="0" spc="0">
                <a:solidFill>
                  <a:schemeClr val="accent3"/>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Resources</a:t>
            </a:r>
          </a:p>
        </p:txBody>
      </p:sp>
      <p:sp>
        <p:nvSpPr>
          <p:cNvPr id="8" name="Text Placeholder 3">
            <a:extLst>
              <a:ext uri="{FF2B5EF4-FFF2-40B4-BE49-F238E27FC236}">
                <a16:creationId xmlns:a16="http://schemas.microsoft.com/office/drawing/2014/main" id="{399B133C-4C10-6645-86DA-1C2FAC40C9C0}"/>
              </a:ext>
            </a:extLst>
          </p:cNvPr>
          <p:cNvSpPr>
            <a:spLocks noGrp="1"/>
          </p:cNvSpPr>
          <p:nvPr>
            <p:ph type="body" sz="quarter" idx="10" hasCustomPrompt="1"/>
          </p:nvPr>
        </p:nvSpPr>
        <p:spPr>
          <a:xfrm>
            <a:off x="365760" y="1990654"/>
            <a:ext cx="11390811" cy="325826"/>
          </a:xfrm>
        </p:spPr>
        <p:txBody>
          <a:bodyPr>
            <a:normAutofit/>
          </a:bodyPr>
          <a:lstStyle>
            <a:lvl1pPr marL="0" indent="0">
              <a:buNone/>
              <a:defRPr sz="1600">
                <a:solidFill>
                  <a:schemeClr val="accent4"/>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Resource URL</a:t>
            </a:r>
          </a:p>
        </p:txBody>
      </p:sp>
      <p:sp>
        <p:nvSpPr>
          <p:cNvPr id="9" name="Text Placeholder 3">
            <a:extLst>
              <a:ext uri="{FF2B5EF4-FFF2-40B4-BE49-F238E27FC236}">
                <a16:creationId xmlns:a16="http://schemas.microsoft.com/office/drawing/2014/main" id="{F4EF1F14-E210-5E4E-AD6C-FBD6DF26FEB7}"/>
              </a:ext>
            </a:extLst>
          </p:cNvPr>
          <p:cNvSpPr>
            <a:spLocks noGrp="1"/>
          </p:cNvSpPr>
          <p:nvPr>
            <p:ph type="body" sz="quarter" idx="11" hasCustomPrompt="1"/>
          </p:nvPr>
        </p:nvSpPr>
        <p:spPr>
          <a:xfrm>
            <a:off x="365760" y="1543324"/>
            <a:ext cx="11390811" cy="409484"/>
          </a:xfrm>
        </p:spPr>
        <p:txBody>
          <a:bodyPr>
            <a:normAutofit/>
          </a:bodyPr>
          <a:lstStyle>
            <a:lvl1pPr marL="0" indent="0">
              <a:buNone/>
              <a:defRPr sz="2000" b="1" i="0">
                <a:solidFill>
                  <a:schemeClr val="accent3"/>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Resource one</a:t>
            </a:r>
          </a:p>
        </p:txBody>
      </p:sp>
      <p:sp>
        <p:nvSpPr>
          <p:cNvPr id="10" name="Text Placeholder 3">
            <a:extLst>
              <a:ext uri="{FF2B5EF4-FFF2-40B4-BE49-F238E27FC236}">
                <a16:creationId xmlns:a16="http://schemas.microsoft.com/office/drawing/2014/main" id="{0CC564A0-0574-3C49-B906-26C4F1AEC126}"/>
              </a:ext>
            </a:extLst>
          </p:cNvPr>
          <p:cNvSpPr>
            <a:spLocks noGrp="1"/>
          </p:cNvSpPr>
          <p:nvPr>
            <p:ph type="body" sz="quarter" idx="13" hasCustomPrompt="1"/>
          </p:nvPr>
        </p:nvSpPr>
        <p:spPr>
          <a:xfrm>
            <a:off x="365760" y="3061808"/>
            <a:ext cx="11390811" cy="325826"/>
          </a:xfrm>
        </p:spPr>
        <p:txBody>
          <a:bodyPr>
            <a:normAutofit/>
          </a:bodyPr>
          <a:lstStyle>
            <a:lvl1pPr marL="0" indent="0">
              <a:buNone/>
              <a:defRPr sz="1600">
                <a:solidFill>
                  <a:schemeClr val="accent4"/>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Resource URL</a:t>
            </a:r>
          </a:p>
        </p:txBody>
      </p:sp>
      <p:sp>
        <p:nvSpPr>
          <p:cNvPr id="11" name="Text Placeholder 3">
            <a:extLst>
              <a:ext uri="{FF2B5EF4-FFF2-40B4-BE49-F238E27FC236}">
                <a16:creationId xmlns:a16="http://schemas.microsoft.com/office/drawing/2014/main" id="{2C225D99-49B0-2E46-B722-9704BD510617}"/>
              </a:ext>
            </a:extLst>
          </p:cNvPr>
          <p:cNvSpPr>
            <a:spLocks noGrp="1"/>
          </p:cNvSpPr>
          <p:nvPr>
            <p:ph type="body" sz="quarter" idx="14" hasCustomPrompt="1"/>
          </p:nvPr>
        </p:nvSpPr>
        <p:spPr>
          <a:xfrm>
            <a:off x="365760" y="2614478"/>
            <a:ext cx="11390811" cy="409484"/>
          </a:xfrm>
        </p:spPr>
        <p:txBody>
          <a:bodyPr>
            <a:normAutofit/>
          </a:bodyPr>
          <a:lstStyle>
            <a:lvl1pPr marL="0" indent="0">
              <a:buNone/>
              <a:defRPr sz="2000" b="1" i="0">
                <a:solidFill>
                  <a:schemeClr val="accent3"/>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Resource two</a:t>
            </a:r>
          </a:p>
        </p:txBody>
      </p:sp>
      <p:sp>
        <p:nvSpPr>
          <p:cNvPr id="12" name="Text Placeholder 3">
            <a:extLst>
              <a:ext uri="{FF2B5EF4-FFF2-40B4-BE49-F238E27FC236}">
                <a16:creationId xmlns:a16="http://schemas.microsoft.com/office/drawing/2014/main" id="{34E99198-C76E-0241-B2DA-C2A5A625E1AE}"/>
              </a:ext>
            </a:extLst>
          </p:cNvPr>
          <p:cNvSpPr>
            <a:spLocks noGrp="1"/>
          </p:cNvSpPr>
          <p:nvPr>
            <p:ph type="body" sz="quarter" idx="15" hasCustomPrompt="1"/>
          </p:nvPr>
        </p:nvSpPr>
        <p:spPr>
          <a:xfrm>
            <a:off x="365760" y="4145864"/>
            <a:ext cx="11390811" cy="325826"/>
          </a:xfrm>
        </p:spPr>
        <p:txBody>
          <a:bodyPr>
            <a:normAutofit/>
          </a:bodyPr>
          <a:lstStyle>
            <a:lvl1pPr marL="0" indent="0">
              <a:buNone/>
              <a:defRPr sz="1600">
                <a:solidFill>
                  <a:schemeClr val="accent4"/>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Resource URL</a:t>
            </a:r>
          </a:p>
        </p:txBody>
      </p:sp>
      <p:sp>
        <p:nvSpPr>
          <p:cNvPr id="13" name="Text Placeholder 3">
            <a:extLst>
              <a:ext uri="{FF2B5EF4-FFF2-40B4-BE49-F238E27FC236}">
                <a16:creationId xmlns:a16="http://schemas.microsoft.com/office/drawing/2014/main" id="{5034F082-8123-8E4C-A5CC-07E4E4ACFF34}"/>
              </a:ext>
            </a:extLst>
          </p:cNvPr>
          <p:cNvSpPr>
            <a:spLocks noGrp="1"/>
          </p:cNvSpPr>
          <p:nvPr>
            <p:ph type="body" sz="quarter" idx="16" hasCustomPrompt="1"/>
          </p:nvPr>
        </p:nvSpPr>
        <p:spPr>
          <a:xfrm>
            <a:off x="365760" y="3698534"/>
            <a:ext cx="11390811" cy="409484"/>
          </a:xfrm>
        </p:spPr>
        <p:txBody>
          <a:bodyPr>
            <a:normAutofit/>
          </a:bodyPr>
          <a:lstStyle>
            <a:lvl1pPr marL="0" indent="0">
              <a:buNone/>
              <a:defRPr sz="2000" b="1" i="0">
                <a:solidFill>
                  <a:schemeClr val="accent3"/>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Resource three</a:t>
            </a:r>
          </a:p>
        </p:txBody>
      </p:sp>
      <p:sp>
        <p:nvSpPr>
          <p:cNvPr id="14" name="Text Placeholder 3">
            <a:extLst>
              <a:ext uri="{FF2B5EF4-FFF2-40B4-BE49-F238E27FC236}">
                <a16:creationId xmlns:a16="http://schemas.microsoft.com/office/drawing/2014/main" id="{B833C998-789B-514E-A3A0-846C4E2DDA29}"/>
              </a:ext>
            </a:extLst>
          </p:cNvPr>
          <p:cNvSpPr>
            <a:spLocks noGrp="1"/>
          </p:cNvSpPr>
          <p:nvPr>
            <p:ph type="body" sz="quarter" idx="17" hasCustomPrompt="1"/>
          </p:nvPr>
        </p:nvSpPr>
        <p:spPr>
          <a:xfrm>
            <a:off x="365760" y="5217018"/>
            <a:ext cx="11390811" cy="325826"/>
          </a:xfrm>
        </p:spPr>
        <p:txBody>
          <a:bodyPr>
            <a:normAutofit/>
          </a:bodyPr>
          <a:lstStyle>
            <a:lvl1pPr marL="0" indent="0">
              <a:buNone/>
              <a:defRPr sz="1600">
                <a:solidFill>
                  <a:schemeClr val="accent4"/>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Resource URL</a:t>
            </a:r>
          </a:p>
        </p:txBody>
      </p:sp>
      <p:sp>
        <p:nvSpPr>
          <p:cNvPr id="15" name="Text Placeholder 3">
            <a:extLst>
              <a:ext uri="{FF2B5EF4-FFF2-40B4-BE49-F238E27FC236}">
                <a16:creationId xmlns:a16="http://schemas.microsoft.com/office/drawing/2014/main" id="{5BF7D92B-2BC7-E245-BED5-0A8EEB343D99}"/>
              </a:ext>
            </a:extLst>
          </p:cNvPr>
          <p:cNvSpPr>
            <a:spLocks noGrp="1"/>
          </p:cNvSpPr>
          <p:nvPr>
            <p:ph type="body" sz="quarter" idx="18" hasCustomPrompt="1"/>
          </p:nvPr>
        </p:nvSpPr>
        <p:spPr>
          <a:xfrm>
            <a:off x="365760" y="4769688"/>
            <a:ext cx="11390811" cy="409484"/>
          </a:xfrm>
        </p:spPr>
        <p:txBody>
          <a:bodyPr>
            <a:normAutofit/>
          </a:bodyPr>
          <a:lstStyle>
            <a:lvl1pPr marL="0" indent="0">
              <a:buNone/>
              <a:defRPr sz="2000" b="1" i="0">
                <a:solidFill>
                  <a:schemeClr val="accent3"/>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Resource four</a:t>
            </a:r>
          </a:p>
        </p:txBody>
      </p:sp>
      <p:pic>
        <p:nvPicPr>
          <p:cNvPr id="16" name="Picture 15">
            <a:extLst>
              <a:ext uri="{FF2B5EF4-FFF2-40B4-BE49-F238E27FC236}">
                <a16:creationId xmlns:a16="http://schemas.microsoft.com/office/drawing/2014/main" id="{649BE33B-9858-0048-9598-E206E5FC5B03}"/>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1041493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lvl1pPr>
          </a:lstStyle>
          <a:p>
            <a:r>
              <a:rPr lang="en-US"/>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276999"/>
          </a:xfrm>
          <a:solidFill>
            <a:srgbClr val="E6E6E6">
              <a:alpha val="75000"/>
            </a:srgbClr>
          </a:solidFill>
        </p:spPr>
        <p:txBody>
          <a:bodyPr/>
          <a:lstStyle>
            <a:lvl1pPr marL="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a:latin typeface="+mj-lt"/>
              </a:rPr>
              <a:t>Session code here</a:t>
            </a:r>
            <a:endParaRPr lang="en-US"/>
          </a:p>
        </p:txBody>
      </p:sp>
      <p:grpSp>
        <p:nvGrpSpPr>
          <p:cNvPr id="9" name="Group 8">
            <a:extLst>
              <a:ext uri="{FF2B5EF4-FFF2-40B4-BE49-F238E27FC236}">
                <a16:creationId xmlns:a16="http://schemas.microsoft.com/office/drawing/2014/main" id="{4DCBAFEF-FDA0-4148-B6F8-D1D9029A0218}"/>
              </a:ext>
            </a:extLst>
          </p:cNvPr>
          <p:cNvGrpSpPr/>
          <p:nvPr userDrawn="1"/>
        </p:nvGrpSpPr>
        <p:grpSpPr bwMode="ltGray">
          <a:xfrm>
            <a:off x="6256117" y="-21839"/>
            <a:ext cx="5932086" cy="6890047"/>
            <a:chOff x="6256117" y="-21839"/>
            <a:chExt cx="5932086" cy="6890047"/>
          </a:xfrm>
        </p:grpSpPr>
        <p:grpSp>
          <p:nvGrpSpPr>
            <p:cNvPr id="30" name="Group 29">
              <a:extLst>
                <a:ext uri="{FF2B5EF4-FFF2-40B4-BE49-F238E27FC236}">
                  <a16:creationId xmlns:a16="http://schemas.microsoft.com/office/drawing/2014/main" id="{89BE868E-A240-4959-BD66-6BC44EE5A4AF}"/>
                </a:ext>
              </a:extLst>
            </p:cNvPr>
            <p:cNvGrpSpPr/>
            <p:nvPr userDrawn="1"/>
          </p:nvGrpSpPr>
          <p:grpSpPr bwMode="ltGray">
            <a:xfrm>
              <a:off x="8507413" y="1457714"/>
              <a:ext cx="3680790" cy="5392441"/>
              <a:chOff x="8507413" y="1457714"/>
              <a:chExt cx="3680790" cy="5392441"/>
            </a:xfrm>
          </p:grpSpPr>
          <p:sp>
            <p:nvSpPr>
              <p:cNvPr id="38" name="Freeform: Shape 37">
                <a:extLst>
                  <a:ext uri="{FF2B5EF4-FFF2-40B4-BE49-F238E27FC236}">
                    <a16:creationId xmlns:a16="http://schemas.microsoft.com/office/drawing/2014/main" id="{1DDB4654-32A2-47CE-B324-C597C756E402}"/>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39" name="Freeform: Shape 38">
                <a:extLst>
                  <a:ext uri="{FF2B5EF4-FFF2-40B4-BE49-F238E27FC236}">
                    <a16:creationId xmlns:a16="http://schemas.microsoft.com/office/drawing/2014/main" id="{218BE353-242E-4429-9D4C-1D50CEEC277C}"/>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40" name="Freeform: Shape 39">
                <a:extLst>
                  <a:ext uri="{FF2B5EF4-FFF2-40B4-BE49-F238E27FC236}">
                    <a16:creationId xmlns:a16="http://schemas.microsoft.com/office/drawing/2014/main" id="{B2B25198-469F-44A8-946B-689A24DC3C72}"/>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41" name="Freeform: Shape 40">
                <a:extLst>
                  <a:ext uri="{FF2B5EF4-FFF2-40B4-BE49-F238E27FC236}">
                    <a16:creationId xmlns:a16="http://schemas.microsoft.com/office/drawing/2014/main" id="{E5460766-0EE4-4C99-BD2E-1BAD7FD9C3AC}"/>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42" name="Freeform: Shape 41">
                <a:extLst>
                  <a:ext uri="{FF2B5EF4-FFF2-40B4-BE49-F238E27FC236}">
                    <a16:creationId xmlns:a16="http://schemas.microsoft.com/office/drawing/2014/main" id="{EFBC909F-DC50-4DDC-91C9-2509E0F5633F}"/>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43" name="Freeform: Shape 42">
                <a:extLst>
                  <a:ext uri="{FF2B5EF4-FFF2-40B4-BE49-F238E27FC236}">
                    <a16:creationId xmlns:a16="http://schemas.microsoft.com/office/drawing/2014/main" id="{E0DC1718-52A4-4705-AE14-45A352ACBC2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44" name="Freeform: Shape 43">
                <a:extLst>
                  <a:ext uri="{FF2B5EF4-FFF2-40B4-BE49-F238E27FC236}">
                    <a16:creationId xmlns:a16="http://schemas.microsoft.com/office/drawing/2014/main" id="{D51C16AF-F6FA-4CD2-B0A5-3663CD02799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45" name="Freeform: Shape 44">
                <a:extLst>
                  <a:ext uri="{FF2B5EF4-FFF2-40B4-BE49-F238E27FC236}">
                    <a16:creationId xmlns:a16="http://schemas.microsoft.com/office/drawing/2014/main" id="{3A105041-F999-49D6-BE4B-7630F1204F6C}"/>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46" name="Freeform: Shape 45">
                <a:extLst>
                  <a:ext uri="{FF2B5EF4-FFF2-40B4-BE49-F238E27FC236}">
                    <a16:creationId xmlns:a16="http://schemas.microsoft.com/office/drawing/2014/main" id="{C190B08C-67D4-4DAD-8158-2B4D4A1318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47" name="Freeform: Shape 46">
                <a:extLst>
                  <a:ext uri="{FF2B5EF4-FFF2-40B4-BE49-F238E27FC236}">
                    <a16:creationId xmlns:a16="http://schemas.microsoft.com/office/drawing/2014/main" id="{743F7B37-FD03-4D73-932B-77D49AB6A515}"/>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48" name="Freeform: Shape 47">
                <a:extLst>
                  <a:ext uri="{FF2B5EF4-FFF2-40B4-BE49-F238E27FC236}">
                    <a16:creationId xmlns:a16="http://schemas.microsoft.com/office/drawing/2014/main" id="{8F01A60D-F904-4399-87EA-23E33C45969F}"/>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49" name="Freeform: Shape 48">
                <a:extLst>
                  <a:ext uri="{FF2B5EF4-FFF2-40B4-BE49-F238E27FC236}">
                    <a16:creationId xmlns:a16="http://schemas.microsoft.com/office/drawing/2014/main" id="{D450C50C-26FC-42C5-BA39-AE97627B772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50" name="Freeform: Shape 49">
                <a:extLst>
                  <a:ext uri="{FF2B5EF4-FFF2-40B4-BE49-F238E27FC236}">
                    <a16:creationId xmlns:a16="http://schemas.microsoft.com/office/drawing/2014/main" id="{B88924B0-E78A-4770-AF30-C78056E7AAAB}"/>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51" name="Freeform: Shape 50">
                <a:extLst>
                  <a:ext uri="{FF2B5EF4-FFF2-40B4-BE49-F238E27FC236}">
                    <a16:creationId xmlns:a16="http://schemas.microsoft.com/office/drawing/2014/main" id="{D8AB0228-AC44-413D-A029-1BBF7B18CBCC}"/>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52" name="Freeform: Shape 51">
                <a:extLst>
                  <a:ext uri="{FF2B5EF4-FFF2-40B4-BE49-F238E27FC236}">
                    <a16:creationId xmlns:a16="http://schemas.microsoft.com/office/drawing/2014/main" id="{89C067BE-7550-4D8F-9A42-B78AB594CD54}"/>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53" name="Freeform: Shape 52">
                <a:extLst>
                  <a:ext uri="{FF2B5EF4-FFF2-40B4-BE49-F238E27FC236}">
                    <a16:creationId xmlns:a16="http://schemas.microsoft.com/office/drawing/2014/main" id="{54D97435-6932-4E2A-A217-DEA06FDA510A}"/>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cxnSp>
            <p:nvCxnSpPr>
              <p:cNvPr id="54" name="Straight Connector 53">
                <a:extLst>
                  <a:ext uri="{FF2B5EF4-FFF2-40B4-BE49-F238E27FC236}">
                    <a16:creationId xmlns:a16="http://schemas.microsoft.com/office/drawing/2014/main" id="{FF9C9FB6-79F2-41F1-872D-2184B91C8E00}"/>
                  </a:ext>
                </a:extLst>
              </p:cNvPr>
              <p:cNvCxnSpPr/>
              <p:nvPr/>
            </p:nvCxnSpPr>
            <p:spPr bwMode="ltGray">
              <a:xfrm>
                <a:off x="9981203" y="5098858"/>
                <a:ext cx="733213" cy="400531"/>
              </a:xfrm>
              <a:prstGeom prst="line">
                <a:avLst/>
              </a:pr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6" name="Group 5">
              <a:extLst>
                <a:ext uri="{FF2B5EF4-FFF2-40B4-BE49-F238E27FC236}">
                  <a16:creationId xmlns:a16="http://schemas.microsoft.com/office/drawing/2014/main" id="{4577AEC4-9502-4D2D-B373-2F1CB4EFF9B8}"/>
                </a:ext>
              </a:extLst>
            </p:cNvPr>
            <p:cNvGrpSpPr/>
            <p:nvPr userDrawn="1"/>
          </p:nvGrpSpPr>
          <p:grpSpPr bwMode="ltGray">
            <a:xfrm>
              <a:off x="7545167" y="-21839"/>
              <a:ext cx="1192433" cy="1098538"/>
              <a:chOff x="7545167" y="-9139"/>
              <a:chExt cx="1192433" cy="1098538"/>
            </a:xfrm>
          </p:grpSpPr>
          <p:sp>
            <p:nvSpPr>
              <p:cNvPr id="59" name="Freeform: Shape 58">
                <a:extLst>
                  <a:ext uri="{FF2B5EF4-FFF2-40B4-BE49-F238E27FC236}">
                    <a16:creationId xmlns:a16="http://schemas.microsoft.com/office/drawing/2014/main" id="{713EA48F-163A-410A-8C97-A08AA1B2EE50}"/>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dirty="0"/>
              </a:p>
            </p:txBody>
          </p:sp>
          <p:sp>
            <p:nvSpPr>
              <p:cNvPr id="57" name="Freeform: Shape 56">
                <a:extLst>
                  <a:ext uri="{FF2B5EF4-FFF2-40B4-BE49-F238E27FC236}">
                    <a16:creationId xmlns:a16="http://schemas.microsoft.com/office/drawing/2014/main" id="{3E1E199B-B230-4884-9F60-9B781B11B8FF}"/>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dirty="0"/>
              </a:p>
            </p:txBody>
          </p:sp>
          <p:sp>
            <p:nvSpPr>
              <p:cNvPr id="37" name="Freeform: Shape 36">
                <a:extLst>
                  <a:ext uri="{FF2B5EF4-FFF2-40B4-BE49-F238E27FC236}">
                    <a16:creationId xmlns:a16="http://schemas.microsoft.com/office/drawing/2014/main" id="{FB98E4A3-2599-4DEB-8ECC-F004500FBF6A}"/>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nvGrpSpPr>
            <p:cNvPr id="8" name="Group 7">
              <a:extLst>
                <a:ext uri="{FF2B5EF4-FFF2-40B4-BE49-F238E27FC236}">
                  <a16:creationId xmlns:a16="http://schemas.microsoft.com/office/drawing/2014/main" id="{D6B74F55-4583-4B26-A4E0-71C00B14AFF6}"/>
                </a:ext>
              </a:extLst>
            </p:cNvPr>
            <p:cNvGrpSpPr/>
            <p:nvPr userDrawn="1"/>
          </p:nvGrpSpPr>
          <p:grpSpPr bwMode="ltGray">
            <a:xfrm>
              <a:off x="6256117" y="5896894"/>
              <a:ext cx="1057910" cy="971314"/>
              <a:chOff x="6256117" y="5896894"/>
              <a:chExt cx="1057910" cy="971314"/>
            </a:xfrm>
          </p:grpSpPr>
          <p:sp>
            <p:nvSpPr>
              <p:cNvPr id="32" name="Freeform: Shape 31">
                <a:extLst>
                  <a:ext uri="{FF2B5EF4-FFF2-40B4-BE49-F238E27FC236}">
                    <a16:creationId xmlns:a16="http://schemas.microsoft.com/office/drawing/2014/main" id="{FC4D1900-D812-4B27-AC50-B2795AD953C3}"/>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33" name="Freeform: Shape 32">
                <a:extLst>
                  <a:ext uri="{FF2B5EF4-FFF2-40B4-BE49-F238E27FC236}">
                    <a16:creationId xmlns:a16="http://schemas.microsoft.com/office/drawing/2014/main" id="{483ECFC2-9749-4525-973B-EAA0BC0FC62B}"/>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34" name="Freeform: Shape 33">
                <a:extLst>
                  <a:ext uri="{FF2B5EF4-FFF2-40B4-BE49-F238E27FC236}">
                    <a16:creationId xmlns:a16="http://schemas.microsoft.com/office/drawing/2014/main" id="{0A3ABF7E-B2D4-4B7A-9B6E-0EB3223E4EE4}"/>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spTree>
    <p:extLst>
      <p:ext uri="{BB962C8B-B14F-4D97-AF65-F5344CB8AC3E}">
        <p14:creationId xmlns:p14="http://schemas.microsoft.com/office/powerpoint/2010/main" val="20836664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213922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4175468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spcBef>
                <a:spcPts val="1200"/>
              </a:spcBef>
              <a:defRPr/>
            </a:lvl1pPr>
          </a:lstStyle>
          <a:p>
            <a:r>
              <a:rPr lang="en-US"/>
              <a:t>Click to edit Master title style</a:t>
            </a:r>
          </a:p>
        </p:txBody>
      </p:sp>
      <p:sp>
        <p:nvSpPr>
          <p:cNvPr id="3" name="Text Placeholder 2"/>
          <p:cNvSpPr>
            <a:spLocks noGrp="1"/>
          </p:cNvSpPr>
          <p:nvPr>
            <p:ph type="body" sz="quarter" idx="10"/>
          </p:nvPr>
        </p:nvSpPr>
        <p:spPr>
          <a:xfrm>
            <a:off x="584200" y="1435497"/>
            <a:ext cx="11018520" cy="1489639"/>
          </a:xfrm>
        </p:spPr>
        <p:txBody>
          <a:bodyPr/>
          <a:lstStyle>
            <a:lvl1pPr>
              <a:spcBef>
                <a:spcPts val="1000"/>
              </a:spcBef>
              <a:defRPr sz="2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6954451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1935314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7855854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02157220"/>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8727392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1495478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grpSp>
        <p:nvGrpSpPr>
          <p:cNvPr id="27" name="Group 26">
            <a:extLst>
              <a:ext uri="{FF2B5EF4-FFF2-40B4-BE49-F238E27FC236}">
                <a16:creationId xmlns:a16="http://schemas.microsoft.com/office/drawing/2014/main" id="{43B08910-F1C3-47B2-8C69-1B107282064A}"/>
              </a:ext>
            </a:extLst>
          </p:cNvPr>
          <p:cNvGrpSpPr/>
          <p:nvPr userDrawn="1"/>
        </p:nvGrpSpPr>
        <p:grpSpPr bwMode="ltGray">
          <a:xfrm>
            <a:off x="6256117" y="-21839"/>
            <a:ext cx="5932086" cy="6890047"/>
            <a:chOff x="6256117" y="-21839"/>
            <a:chExt cx="5932086" cy="6890047"/>
          </a:xfrm>
        </p:grpSpPr>
        <p:grpSp>
          <p:nvGrpSpPr>
            <p:cNvPr id="28" name="Group 27">
              <a:extLst>
                <a:ext uri="{FF2B5EF4-FFF2-40B4-BE49-F238E27FC236}">
                  <a16:creationId xmlns:a16="http://schemas.microsoft.com/office/drawing/2014/main" id="{9FE7A031-B4AB-4071-98FF-24E766F9BB5C}"/>
                </a:ext>
              </a:extLst>
            </p:cNvPr>
            <p:cNvGrpSpPr/>
            <p:nvPr userDrawn="1"/>
          </p:nvGrpSpPr>
          <p:grpSpPr bwMode="ltGray">
            <a:xfrm>
              <a:off x="8507413" y="1457714"/>
              <a:ext cx="3680790" cy="5392441"/>
              <a:chOff x="8507413" y="1457714"/>
              <a:chExt cx="3680790" cy="5392441"/>
            </a:xfrm>
          </p:grpSpPr>
          <p:sp>
            <p:nvSpPr>
              <p:cNvPr id="60" name="Freeform: Shape 59">
                <a:extLst>
                  <a:ext uri="{FF2B5EF4-FFF2-40B4-BE49-F238E27FC236}">
                    <a16:creationId xmlns:a16="http://schemas.microsoft.com/office/drawing/2014/main" id="{6DC7067D-3957-4163-9442-C167A0A6216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1" name="Freeform: Shape 60">
                <a:extLst>
                  <a:ext uri="{FF2B5EF4-FFF2-40B4-BE49-F238E27FC236}">
                    <a16:creationId xmlns:a16="http://schemas.microsoft.com/office/drawing/2014/main" id="{D9AE235F-4F6C-4565-AADC-752626D64B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2" name="Freeform: Shape 61">
                <a:extLst>
                  <a:ext uri="{FF2B5EF4-FFF2-40B4-BE49-F238E27FC236}">
                    <a16:creationId xmlns:a16="http://schemas.microsoft.com/office/drawing/2014/main" id="{1EAADF52-7CC0-4715-8BAC-4186C7CE9B0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3" name="Freeform: Shape 62">
                <a:extLst>
                  <a:ext uri="{FF2B5EF4-FFF2-40B4-BE49-F238E27FC236}">
                    <a16:creationId xmlns:a16="http://schemas.microsoft.com/office/drawing/2014/main" id="{58AC140A-9DFB-45B7-82C2-CF25166A0D41}"/>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4" name="Freeform: Shape 63">
                <a:extLst>
                  <a:ext uri="{FF2B5EF4-FFF2-40B4-BE49-F238E27FC236}">
                    <a16:creationId xmlns:a16="http://schemas.microsoft.com/office/drawing/2014/main" id="{3436FDC7-3DF0-4E6A-B4A8-7EB4FF30AAF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5" name="Freeform: Shape 64">
                <a:extLst>
                  <a:ext uri="{FF2B5EF4-FFF2-40B4-BE49-F238E27FC236}">
                    <a16:creationId xmlns:a16="http://schemas.microsoft.com/office/drawing/2014/main" id="{D72FB5AA-3C69-4BB6-9C10-682E95EF1AAE}"/>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6" name="Freeform: Shape 65">
                <a:extLst>
                  <a:ext uri="{FF2B5EF4-FFF2-40B4-BE49-F238E27FC236}">
                    <a16:creationId xmlns:a16="http://schemas.microsoft.com/office/drawing/2014/main" id="{20321A7F-C5FC-4514-A3AC-41CC16FA85FD}"/>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7" name="Freeform: Shape 66">
                <a:extLst>
                  <a:ext uri="{FF2B5EF4-FFF2-40B4-BE49-F238E27FC236}">
                    <a16:creationId xmlns:a16="http://schemas.microsoft.com/office/drawing/2014/main" id="{B3C4B3CE-95D2-45A5-917E-A5389B118222}"/>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8" name="Freeform: Shape 67">
                <a:extLst>
                  <a:ext uri="{FF2B5EF4-FFF2-40B4-BE49-F238E27FC236}">
                    <a16:creationId xmlns:a16="http://schemas.microsoft.com/office/drawing/2014/main" id="{A5270AF0-DA91-4FF8-9B1C-35937E49D88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9" name="Freeform: Shape 68">
                <a:extLst>
                  <a:ext uri="{FF2B5EF4-FFF2-40B4-BE49-F238E27FC236}">
                    <a16:creationId xmlns:a16="http://schemas.microsoft.com/office/drawing/2014/main" id="{1B4AB4EC-0302-4902-B797-9B84C91FDE1B}"/>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0" name="Freeform: Shape 69">
                <a:extLst>
                  <a:ext uri="{FF2B5EF4-FFF2-40B4-BE49-F238E27FC236}">
                    <a16:creationId xmlns:a16="http://schemas.microsoft.com/office/drawing/2014/main" id="{E941D13F-2DD6-4121-8220-CC08400DD382}"/>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1" name="Freeform: Shape 70">
                <a:extLst>
                  <a:ext uri="{FF2B5EF4-FFF2-40B4-BE49-F238E27FC236}">
                    <a16:creationId xmlns:a16="http://schemas.microsoft.com/office/drawing/2014/main" id="{B98F2381-17CE-4672-96D3-D3E4A8C1115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2" name="Freeform: Shape 71">
                <a:extLst>
                  <a:ext uri="{FF2B5EF4-FFF2-40B4-BE49-F238E27FC236}">
                    <a16:creationId xmlns:a16="http://schemas.microsoft.com/office/drawing/2014/main" id="{E6A42BAE-DCEA-4A1A-8779-E499D67DA7B9}"/>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3" name="Freeform: Shape 72">
                <a:extLst>
                  <a:ext uri="{FF2B5EF4-FFF2-40B4-BE49-F238E27FC236}">
                    <a16:creationId xmlns:a16="http://schemas.microsoft.com/office/drawing/2014/main" id="{8D7995E7-6761-41BA-BE88-30DD0DF70D22}"/>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4" name="Freeform: Shape 73">
                <a:extLst>
                  <a:ext uri="{FF2B5EF4-FFF2-40B4-BE49-F238E27FC236}">
                    <a16:creationId xmlns:a16="http://schemas.microsoft.com/office/drawing/2014/main" id="{24D7B6AA-459B-44CF-9930-A05720C41315}"/>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5" name="Freeform: Shape 74">
                <a:extLst>
                  <a:ext uri="{FF2B5EF4-FFF2-40B4-BE49-F238E27FC236}">
                    <a16:creationId xmlns:a16="http://schemas.microsoft.com/office/drawing/2014/main" id="{0EBE7D0E-F0D6-4EA3-A151-C26BF3138977}"/>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cxnSp>
            <p:nvCxnSpPr>
              <p:cNvPr id="76" name="Straight Connector 75">
                <a:extLst>
                  <a:ext uri="{FF2B5EF4-FFF2-40B4-BE49-F238E27FC236}">
                    <a16:creationId xmlns:a16="http://schemas.microsoft.com/office/drawing/2014/main" id="{0118A379-1639-4C1C-9E5B-A39F1CD0A9D9}"/>
                  </a:ext>
                </a:extLst>
              </p:cNvPr>
              <p:cNvCxnSpPr/>
              <p:nvPr/>
            </p:nvCxnSpPr>
            <p:spPr bwMode="ltGray">
              <a:xfrm>
                <a:off x="9981203" y="5098858"/>
                <a:ext cx="733213" cy="400531"/>
              </a:xfrm>
              <a:prstGeom prst="line">
                <a:avLst/>
              </a:pr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9" name="Group 28">
              <a:extLst>
                <a:ext uri="{FF2B5EF4-FFF2-40B4-BE49-F238E27FC236}">
                  <a16:creationId xmlns:a16="http://schemas.microsoft.com/office/drawing/2014/main" id="{E8DE972F-9FF1-4743-BF7F-15CC5403A6CF}"/>
                </a:ext>
              </a:extLst>
            </p:cNvPr>
            <p:cNvGrpSpPr/>
            <p:nvPr userDrawn="1"/>
          </p:nvGrpSpPr>
          <p:grpSpPr bwMode="ltGray">
            <a:xfrm>
              <a:off x="7545167" y="-21839"/>
              <a:ext cx="1192433" cy="1098538"/>
              <a:chOff x="7545167" y="-9139"/>
              <a:chExt cx="1192433" cy="1098538"/>
            </a:xfrm>
          </p:grpSpPr>
          <p:sp>
            <p:nvSpPr>
              <p:cNvPr id="34" name="Freeform: Shape 33">
                <a:extLst>
                  <a:ext uri="{FF2B5EF4-FFF2-40B4-BE49-F238E27FC236}">
                    <a16:creationId xmlns:a16="http://schemas.microsoft.com/office/drawing/2014/main" id="{795596FA-D3B2-4953-81FC-9958337AF5DC}"/>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dirty="0"/>
              </a:p>
            </p:txBody>
          </p:sp>
          <p:sp>
            <p:nvSpPr>
              <p:cNvPr id="35" name="Freeform: Shape 34">
                <a:extLst>
                  <a:ext uri="{FF2B5EF4-FFF2-40B4-BE49-F238E27FC236}">
                    <a16:creationId xmlns:a16="http://schemas.microsoft.com/office/drawing/2014/main" id="{7D57090A-B887-4CA7-A022-90564F12A9A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dirty="0"/>
              </a:p>
            </p:txBody>
          </p:sp>
          <p:sp>
            <p:nvSpPr>
              <p:cNvPr id="36" name="Freeform: Shape 35">
                <a:extLst>
                  <a:ext uri="{FF2B5EF4-FFF2-40B4-BE49-F238E27FC236}">
                    <a16:creationId xmlns:a16="http://schemas.microsoft.com/office/drawing/2014/main" id="{F9749B2E-C284-42A2-A061-B635FBBBD461}"/>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nvGrpSpPr>
            <p:cNvPr id="30" name="Group 29">
              <a:extLst>
                <a:ext uri="{FF2B5EF4-FFF2-40B4-BE49-F238E27FC236}">
                  <a16:creationId xmlns:a16="http://schemas.microsoft.com/office/drawing/2014/main" id="{0A74F4CD-889D-4E91-AB27-CCB11E8677AE}"/>
                </a:ext>
              </a:extLst>
            </p:cNvPr>
            <p:cNvGrpSpPr/>
            <p:nvPr userDrawn="1"/>
          </p:nvGrpSpPr>
          <p:grpSpPr bwMode="ltGray">
            <a:xfrm>
              <a:off x="6256117" y="5896894"/>
              <a:ext cx="1057910" cy="971314"/>
              <a:chOff x="6256117" y="5896894"/>
              <a:chExt cx="1057910" cy="971314"/>
            </a:xfrm>
          </p:grpSpPr>
          <p:sp>
            <p:nvSpPr>
              <p:cNvPr id="31" name="Freeform: Shape 30">
                <a:extLst>
                  <a:ext uri="{FF2B5EF4-FFF2-40B4-BE49-F238E27FC236}">
                    <a16:creationId xmlns:a16="http://schemas.microsoft.com/office/drawing/2014/main" id="{6CE97AB5-F3D1-4D1A-8F2F-166F6F85A189}"/>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32" name="Freeform: Shape 31">
                <a:extLst>
                  <a:ext uri="{FF2B5EF4-FFF2-40B4-BE49-F238E27FC236}">
                    <a16:creationId xmlns:a16="http://schemas.microsoft.com/office/drawing/2014/main" id="{55281A29-9018-48AF-8B81-EB9F71FE5ABA}"/>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33" name="Freeform: Shape 32">
                <a:extLst>
                  <a:ext uri="{FF2B5EF4-FFF2-40B4-BE49-F238E27FC236}">
                    <a16:creationId xmlns:a16="http://schemas.microsoft.com/office/drawing/2014/main" id="{2B1B3F07-773E-4FC0-9A04-73F52683190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spTree>
    <p:extLst>
      <p:ext uri="{BB962C8B-B14F-4D97-AF65-F5344CB8AC3E}">
        <p14:creationId xmlns:p14="http://schemas.microsoft.com/office/powerpoint/2010/main" val="22976356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grpSp>
        <p:nvGrpSpPr>
          <p:cNvPr id="26" name="Group 25">
            <a:extLst>
              <a:ext uri="{FF2B5EF4-FFF2-40B4-BE49-F238E27FC236}">
                <a16:creationId xmlns:a16="http://schemas.microsoft.com/office/drawing/2014/main" id="{94867548-8B9A-436D-9AB6-D7EA0AC78267}"/>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E298AA2D-C933-41C0-B3A0-5E1B5429C617}"/>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DE45CCA4-1611-4A15-8D76-0CD4304233D4}"/>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0" name="Freeform: Shape 59">
                <a:extLst>
                  <a:ext uri="{FF2B5EF4-FFF2-40B4-BE49-F238E27FC236}">
                    <a16:creationId xmlns:a16="http://schemas.microsoft.com/office/drawing/2014/main" id="{BB20432D-F3B6-4212-B616-45AD62D0A8BA}"/>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1" name="Freeform: Shape 60">
                <a:extLst>
                  <a:ext uri="{FF2B5EF4-FFF2-40B4-BE49-F238E27FC236}">
                    <a16:creationId xmlns:a16="http://schemas.microsoft.com/office/drawing/2014/main" id="{5CB285A8-E7EF-4B70-8B71-2D09BE26853D}"/>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2" name="Freeform: Shape 61">
                <a:extLst>
                  <a:ext uri="{FF2B5EF4-FFF2-40B4-BE49-F238E27FC236}">
                    <a16:creationId xmlns:a16="http://schemas.microsoft.com/office/drawing/2014/main" id="{1D552378-B8A4-40F9-8A64-367F9EC304F0}"/>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3" name="Freeform: Shape 62">
                <a:extLst>
                  <a:ext uri="{FF2B5EF4-FFF2-40B4-BE49-F238E27FC236}">
                    <a16:creationId xmlns:a16="http://schemas.microsoft.com/office/drawing/2014/main" id="{6DED4FF8-FEAE-4CC0-8F5B-9FC2B47E570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4" name="Freeform: Shape 63">
                <a:extLst>
                  <a:ext uri="{FF2B5EF4-FFF2-40B4-BE49-F238E27FC236}">
                    <a16:creationId xmlns:a16="http://schemas.microsoft.com/office/drawing/2014/main" id="{54DD2AD2-299E-4049-881B-2BC838B6DB02}"/>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5" name="Freeform: Shape 64">
                <a:extLst>
                  <a:ext uri="{FF2B5EF4-FFF2-40B4-BE49-F238E27FC236}">
                    <a16:creationId xmlns:a16="http://schemas.microsoft.com/office/drawing/2014/main" id="{430A103C-9EC8-479D-9AEA-2FA30D0B683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6" name="Freeform: Shape 65">
                <a:extLst>
                  <a:ext uri="{FF2B5EF4-FFF2-40B4-BE49-F238E27FC236}">
                    <a16:creationId xmlns:a16="http://schemas.microsoft.com/office/drawing/2014/main" id="{FF762A67-8800-4EDC-ACA0-235237807007}"/>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7" name="Freeform: Shape 66">
                <a:extLst>
                  <a:ext uri="{FF2B5EF4-FFF2-40B4-BE49-F238E27FC236}">
                    <a16:creationId xmlns:a16="http://schemas.microsoft.com/office/drawing/2014/main" id="{0C1E21E3-4EFA-46DB-B62D-888B912FEC3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8" name="Freeform: Shape 67">
                <a:extLst>
                  <a:ext uri="{FF2B5EF4-FFF2-40B4-BE49-F238E27FC236}">
                    <a16:creationId xmlns:a16="http://schemas.microsoft.com/office/drawing/2014/main" id="{5C90FB2C-AED4-45EF-B005-A6F9315E6638}"/>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9" name="Freeform: Shape 68">
                <a:extLst>
                  <a:ext uri="{FF2B5EF4-FFF2-40B4-BE49-F238E27FC236}">
                    <a16:creationId xmlns:a16="http://schemas.microsoft.com/office/drawing/2014/main" id="{69EFEACE-63D5-4DE9-AE7A-022D10CBBAD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0" name="Freeform: Shape 69">
                <a:extLst>
                  <a:ext uri="{FF2B5EF4-FFF2-40B4-BE49-F238E27FC236}">
                    <a16:creationId xmlns:a16="http://schemas.microsoft.com/office/drawing/2014/main" id="{183FC86B-2504-437F-9155-736D3776FBC0}"/>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1" name="Freeform: Shape 70">
                <a:extLst>
                  <a:ext uri="{FF2B5EF4-FFF2-40B4-BE49-F238E27FC236}">
                    <a16:creationId xmlns:a16="http://schemas.microsoft.com/office/drawing/2014/main" id="{4BE281D9-0C46-4685-8A97-79D102C868ED}"/>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2" name="Freeform: Shape 71">
                <a:extLst>
                  <a:ext uri="{FF2B5EF4-FFF2-40B4-BE49-F238E27FC236}">
                    <a16:creationId xmlns:a16="http://schemas.microsoft.com/office/drawing/2014/main" id="{0B982782-C326-41A6-88DF-60D0069AAC1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3" name="Freeform: Shape 72">
                <a:extLst>
                  <a:ext uri="{FF2B5EF4-FFF2-40B4-BE49-F238E27FC236}">
                    <a16:creationId xmlns:a16="http://schemas.microsoft.com/office/drawing/2014/main" id="{C69C78E5-CDD7-45AD-9FAC-A193057F255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4" name="Freeform: Shape 73">
                <a:extLst>
                  <a:ext uri="{FF2B5EF4-FFF2-40B4-BE49-F238E27FC236}">
                    <a16:creationId xmlns:a16="http://schemas.microsoft.com/office/drawing/2014/main" id="{95E678CA-56AB-4822-8F79-1B384711F464}"/>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cxnSp>
            <p:nvCxnSpPr>
              <p:cNvPr id="75" name="Straight Connector 74">
                <a:extLst>
                  <a:ext uri="{FF2B5EF4-FFF2-40B4-BE49-F238E27FC236}">
                    <a16:creationId xmlns:a16="http://schemas.microsoft.com/office/drawing/2014/main" id="{94D454C8-0C5D-4654-B977-447674D5459E}"/>
                  </a:ext>
                </a:extLst>
              </p:cNvPr>
              <p:cNvCxnSpPr/>
              <p:nvPr/>
            </p:nvCxnSpPr>
            <p:spPr bwMode="ltGray">
              <a:xfrm>
                <a:off x="9981203" y="5098858"/>
                <a:ext cx="733213" cy="400531"/>
              </a:xfrm>
              <a:prstGeom prst="line">
                <a:avLst/>
              </a:pr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7FD26513-923A-4E4E-88AB-484CF7F390D1}"/>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75F3DAB6-E46E-498F-AC8D-245DB12E86FA}"/>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dirty="0"/>
              </a:p>
            </p:txBody>
          </p:sp>
          <p:sp>
            <p:nvSpPr>
              <p:cNvPr id="34" name="Freeform: Shape 33">
                <a:extLst>
                  <a:ext uri="{FF2B5EF4-FFF2-40B4-BE49-F238E27FC236}">
                    <a16:creationId xmlns:a16="http://schemas.microsoft.com/office/drawing/2014/main" id="{2FF22795-13BD-4A36-8B98-FAE4B2B9567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dirty="0"/>
              </a:p>
            </p:txBody>
          </p:sp>
          <p:sp>
            <p:nvSpPr>
              <p:cNvPr id="58" name="Freeform: Shape 57">
                <a:extLst>
                  <a:ext uri="{FF2B5EF4-FFF2-40B4-BE49-F238E27FC236}">
                    <a16:creationId xmlns:a16="http://schemas.microsoft.com/office/drawing/2014/main" id="{26E68192-BBC2-4E66-BC2E-A6F5E839A4EC}"/>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nvGrpSpPr>
            <p:cNvPr id="29" name="Group 28">
              <a:extLst>
                <a:ext uri="{FF2B5EF4-FFF2-40B4-BE49-F238E27FC236}">
                  <a16:creationId xmlns:a16="http://schemas.microsoft.com/office/drawing/2014/main" id="{874CE4AB-E3EC-4485-A9DB-D3875DE15509}"/>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18D9197E-BD70-40A3-872D-2F635C47602A}"/>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31" name="Freeform: Shape 30">
                <a:extLst>
                  <a:ext uri="{FF2B5EF4-FFF2-40B4-BE49-F238E27FC236}">
                    <a16:creationId xmlns:a16="http://schemas.microsoft.com/office/drawing/2014/main" id="{DA35C218-6C8E-4E07-9EA7-15A37B43AD66}"/>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32" name="Freeform: Shape 31">
                <a:extLst>
                  <a:ext uri="{FF2B5EF4-FFF2-40B4-BE49-F238E27FC236}">
                    <a16:creationId xmlns:a16="http://schemas.microsoft.com/office/drawing/2014/main" id="{647F6A62-B1EC-420D-A385-9A9A03966E9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spTree>
    <p:extLst>
      <p:ext uri="{BB962C8B-B14F-4D97-AF65-F5344CB8AC3E}">
        <p14:creationId xmlns:p14="http://schemas.microsoft.com/office/powerpoint/2010/main" val="28457400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grpSp>
        <p:nvGrpSpPr>
          <p:cNvPr id="26" name="Group 25">
            <a:extLst>
              <a:ext uri="{FF2B5EF4-FFF2-40B4-BE49-F238E27FC236}">
                <a16:creationId xmlns:a16="http://schemas.microsoft.com/office/drawing/2014/main" id="{2BBF7881-8D09-4F22-B10B-0916A242A2CD}"/>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F5B1D67C-D600-4009-9F96-DBD9F692B67A}"/>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589ED409-83AE-42D1-A29E-F5ACE1D5379C}"/>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0" name="Freeform: Shape 59">
                <a:extLst>
                  <a:ext uri="{FF2B5EF4-FFF2-40B4-BE49-F238E27FC236}">
                    <a16:creationId xmlns:a16="http://schemas.microsoft.com/office/drawing/2014/main" id="{A47E83EE-C7AB-4851-AC1F-A2E965DE8A4F}"/>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1" name="Freeform: Shape 60">
                <a:extLst>
                  <a:ext uri="{FF2B5EF4-FFF2-40B4-BE49-F238E27FC236}">
                    <a16:creationId xmlns:a16="http://schemas.microsoft.com/office/drawing/2014/main" id="{117874BE-F982-46B6-83B3-569DB8A26C11}"/>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2" name="Freeform: Shape 61">
                <a:extLst>
                  <a:ext uri="{FF2B5EF4-FFF2-40B4-BE49-F238E27FC236}">
                    <a16:creationId xmlns:a16="http://schemas.microsoft.com/office/drawing/2014/main" id="{172B84FE-1FBD-4DB0-A1BB-1D393BABFD96}"/>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3" name="Freeform: Shape 62">
                <a:extLst>
                  <a:ext uri="{FF2B5EF4-FFF2-40B4-BE49-F238E27FC236}">
                    <a16:creationId xmlns:a16="http://schemas.microsoft.com/office/drawing/2014/main" id="{F0612185-AF46-47F9-B984-65C416463817}"/>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4" name="Freeform: Shape 63">
                <a:extLst>
                  <a:ext uri="{FF2B5EF4-FFF2-40B4-BE49-F238E27FC236}">
                    <a16:creationId xmlns:a16="http://schemas.microsoft.com/office/drawing/2014/main" id="{1F4FE628-8992-4D3C-9177-54650A419B37}"/>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5" name="Freeform: Shape 64">
                <a:extLst>
                  <a:ext uri="{FF2B5EF4-FFF2-40B4-BE49-F238E27FC236}">
                    <a16:creationId xmlns:a16="http://schemas.microsoft.com/office/drawing/2014/main" id="{9EB1F0C1-51BC-433D-B643-499296AD9EB3}"/>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6" name="Freeform: Shape 65">
                <a:extLst>
                  <a:ext uri="{FF2B5EF4-FFF2-40B4-BE49-F238E27FC236}">
                    <a16:creationId xmlns:a16="http://schemas.microsoft.com/office/drawing/2014/main" id="{1F95DA3E-A7A9-4898-8537-3057A04A80B1}"/>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7" name="Freeform: Shape 66">
                <a:extLst>
                  <a:ext uri="{FF2B5EF4-FFF2-40B4-BE49-F238E27FC236}">
                    <a16:creationId xmlns:a16="http://schemas.microsoft.com/office/drawing/2014/main" id="{A0885F40-F98C-4749-AF50-8D882201C7B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8" name="Freeform: Shape 67">
                <a:extLst>
                  <a:ext uri="{FF2B5EF4-FFF2-40B4-BE49-F238E27FC236}">
                    <a16:creationId xmlns:a16="http://schemas.microsoft.com/office/drawing/2014/main" id="{5DF4BDA5-0196-465B-9592-AD537FCE4B9C}"/>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9" name="Freeform: Shape 68">
                <a:extLst>
                  <a:ext uri="{FF2B5EF4-FFF2-40B4-BE49-F238E27FC236}">
                    <a16:creationId xmlns:a16="http://schemas.microsoft.com/office/drawing/2014/main" id="{2C953882-CF21-4072-808A-AFC6C6427081}"/>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0" name="Freeform: Shape 69">
                <a:extLst>
                  <a:ext uri="{FF2B5EF4-FFF2-40B4-BE49-F238E27FC236}">
                    <a16:creationId xmlns:a16="http://schemas.microsoft.com/office/drawing/2014/main" id="{24ACD3F6-35BF-4463-9A90-5F5B9025D6D9}"/>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1" name="Freeform: Shape 70">
                <a:extLst>
                  <a:ext uri="{FF2B5EF4-FFF2-40B4-BE49-F238E27FC236}">
                    <a16:creationId xmlns:a16="http://schemas.microsoft.com/office/drawing/2014/main" id="{36E0228F-415B-4662-977D-90C5D263A103}"/>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2" name="Freeform: Shape 71">
                <a:extLst>
                  <a:ext uri="{FF2B5EF4-FFF2-40B4-BE49-F238E27FC236}">
                    <a16:creationId xmlns:a16="http://schemas.microsoft.com/office/drawing/2014/main" id="{BBA85FE8-C6CE-42AD-9924-C426CEBA2C5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3" name="Freeform: Shape 72">
                <a:extLst>
                  <a:ext uri="{FF2B5EF4-FFF2-40B4-BE49-F238E27FC236}">
                    <a16:creationId xmlns:a16="http://schemas.microsoft.com/office/drawing/2014/main" id="{50FBB4D3-1D1C-41F7-856E-89287C5609D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4" name="Freeform: Shape 73">
                <a:extLst>
                  <a:ext uri="{FF2B5EF4-FFF2-40B4-BE49-F238E27FC236}">
                    <a16:creationId xmlns:a16="http://schemas.microsoft.com/office/drawing/2014/main" id="{2F5EE762-48D4-46D8-8ECD-7595053F7D6E}"/>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cxnSp>
            <p:nvCxnSpPr>
              <p:cNvPr id="75" name="Straight Connector 74">
                <a:extLst>
                  <a:ext uri="{FF2B5EF4-FFF2-40B4-BE49-F238E27FC236}">
                    <a16:creationId xmlns:a16="http://schemas.microsoft.com/office/drawing/2014/main" id="{5602528A-0204-4F83-A3CC-B19E5ED41C75}"/>
                  </a:ext>
                </a:extLst>
              </p:cNvPr>
              <p:cNvCxnSpPr/>
              <p:nvPr/>
            </p:nvCxnSpPr>
            <p:spPr bwMode="ltGray">
              <a:xfrm>
                <a:off x="9981203" y="5098858"/>
                <a:ext cx="733213" cy="400531"/>
              </a:xfrm>
              <a:prstGeom prst="line">
                <a:avLst/>
              </a:pr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570E694A-2FDE-4ED0-B17A-283BAEEEBC3F}"/>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3014F876-92BB-450A-A3A6-EB7B6C2CB558}"/>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dirty="0"/>
              </a:p>
            </p:txBody>
          </p:sp>
          <p:sp>
            <p:nvSpPr>
              <p:cNvPr id="34" name="Freeform: Shape 33">
                <a:extLst>
                  <a:ext uri="{FF2B5EF4-FFF2-40B4-BE49-F238E27FC236}">
                    <a16:creationId xmlns:a16="http://schemas.microsoft.com/office/drawing/2014/main" id="{1AFE4E51-6693-4C7C-9EE7-633EA9AAA2AC}"/>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dirty="0"/>
              </a:p>
            </p:txBody>
          </p:sp>
          <p:sp>
            <p:nvSpPr>
              <p:cNvPr id="58" name="Freeform: Shape 57">
                <a:extLst>
                  <a:ext uri="{FF2B5EF4-FFF2-40B4-BE49-F238E27FC236}">
                    <a16:creationId xmlns:a16="http://schemas.microsoft.com/office/drawing/2014/main" id="{522550D5-A578-4C33-B405-092D50801565}"/>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nvGrpSpPr>
            <p:cNvPr id="29" name="Group 28">
              <a:extLst>
                <a:ext uri="{FF2B5EF4-FFF2-40B4-BE49-F238E27FC236}">
                  <a16:creationId xmlns:a16="http://schemas.microsoft.com/office/drawing/2014/main" id="{6A5C88A0-A89F-42B9-B5E5-623E0E0D7555}"/>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C4AD7328-AEE6-43BE-8744-DE52D5F8CC2E}"/>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31" name="Freeform: Shape 30">
                <a:extLst>
                  <a:ext uri="{FF2B5EF4-FFF2-40B4-BE49-F238E27FC236}">
                    <a16:creationId xmlns:a16="http://schemas.microsoft.com/office/drawing/2014/main" id="{90DC1356-0D84-4394-B0FF-A91903B8585E}"/>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32" name="Freeform: Shape 31">
                <a:extLst>
                  <a:ext uri="{FF2B5EF4-FFF2-40B4-BE49-F238E27FC236}">
                    <a16:creationId xmlns:a16="http://schemas.microsoft.com/office/drawing/2014/main" id="{5CA4391C-EE34-4D39-AC03-6D3272F213DC}"/>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spTree>
    <p:extLst>
      <p:ext uri="{BB962C8B-B14F-4D97-AF65-F5344CB8AC3E}">
        <p14:creationId xmlns:p14="http://schemas.microsoft.com/office/powerpoint/2010/main" val="37433509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563987437"/>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C72D31-A613-4575-8C30-1B5C85263897}"/>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67597150"/>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2477936952"/>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slide whit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7318" y="3009013"/>
            <a:ext cx="9401560" cy="1814086"/>
          </a:xfrm>
          <a:noFill/>
        </p:spPr>
        <p:txBody>
          <a:bodyPr lIns="0" tIns="0" rIns="0" bIns="182880" anchor="b" anchorCtr="0"/>
          <a:lstStyle>
            <a:lvl1pPr>
              <a:defRPr sz="5294" strike="noStrike" spc="-147" baseline="0">
                <a:solidFill>
                  <a:schemeClr val="tx1"/>
                </a:solidFill>
              </a:defRPr>
            </a:lvl1pPr>
          </a:lstStyle>
          <a:p>
            <a:r>
              <a:rPr lang="en-US" dirty="0"/>
              <a:t>Microsoft Azure</a:t>
            </a:r>
            <a:br>
              <a:rPr lang="en-US" dirty="0"/>
            </a:br>
            <a:r>
              <a:rPr lang="en-US" dirty="0"/>
              <a:t>title or event name</a:t>
            </a:r>
          </a:p>
        </p:txBody>
      </p:sp>
      <p:sp>
        <p:nvSpPr>
          <p:cNvPr id="5" name="Text Placeholder 4"/>
          <p:cNvSpPr>
            <a:spLocks noGrp="1"/>
          </p:cNvSpPr>
          <p:nvPr>
            <p:ph type="body" sz="quarter" idx="12" hasCustomPrompt="1"/>
          </p:nvPr>
        </p:nvSpPr>
        <p:spPr>
          <a:xfrm>
            <a:off x="584200" y="4838790"/>
            <a:ext cx="9401560" cy="945435"/>
          </a:xfrm>
          <a:noFill/>
        </p:spPr>
        <p:txBody>
          <a:bodyPr lIns="0" tIns="0" rIns="0" bIns="0">
            <a:noAutofit/>
          </a:bodyPr>
          <a:lstStyle>
            <a:lvl1pPr marL="0" indent="0">
              <a:lnSpc>
                <a:spcPct val="100000"/>
              </a:lnSpc>
              <a:spcBef>
                <a:spcPts val="0"/>
              </a:spcBef>
              <a:buNone/>
              <a:defRPr sz="1568" spc="0" baseline="0">
                <a:solidFill>
                  <a:schemeClr val="tx1"/>
                </a:solidFill>
                <a:latin typeface="+mn-lt"/>
              </a:defRPr>
            </a:lvl1pPr>
          </a:lstStyle>
          <a:p>
            <a:pPr lvl="0"/>
            <a:r>
              <a:rPr lang="en-US" dirty="0"/>
              <a:t>Author name</a:t>
            </a:r>
          </a:p>
          <a:p>
            <a:pPr lvl="0"/>
            <a:r>
              <a:rPr lang="en-US" dirty="0"/>
              <a:t>Date</a:t>
            </a:r>
          </a:p>
        </p:txBody>
      </p:sp>
      <p:pic>
        <p:nvPicPr>
          <p:cNvPr id="8" name="MS logo white - EMF" descr="Microsoft logo white text version">
            <a:extLst>
              <a:ext uri="{FF2B5EF4-FFF2-40B4-BE49-F238E27FC236}">
                <a16:creationId xmlns:a16="http://schemas.microsoft.com/office/drawing/2014/main" id="{70C12F42-1460-4B13-A3AB-1E9A73BB0FEB}"/>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9219946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1446726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24180921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4266893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4481614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7129086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4594584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C72D31-A613-4575-8C30-1B5C85263897}"/>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68975097"/>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C72D31-A613-4575-8C30-1B5C85263897}"/>
              </a:ext>
            </a:extLst>
          </p:cNvPr>
          <p:cNvSpPr>
            <a:spLocks noGrp="1"/>
          </p:cNvSpPr>
          <p:nvPr>
            <p:ph type="title"/>
          </p:nvPr>
        </p:nvSpPr>
        <p:spPr/>
        <p:txBody>
          <a:bodyPr/>
          <a:lstStyle/>
          <a:p>
            <a:r>
              <a:rPr lang="en-US"/>
              <a:t>Click to edit Master title style</a:t>
            </a:r>
          </a:p>
        </p:txBody>
      </p:sp>
      <p:sp>
        <p:nvSpPr>
          <p:cNvPr id="5" name="Text Placeholder 4">
            <a:extLst>
              <a:ext uri="{FF2B5EF4-FFF2-40B4-BE49-F238E27FC236}">
                <a16:creationId xmlns:a16="http://schemas.microsoft.com/office/drawing/2014/main" id="{C461A2B3-F991-45BD-8BA7-FA0CE24140A3}"/>
              </a:ext>
            </a:extLst>
          </p:cNvPr>
          <p:cNvSpPr>
            <a:spLocks noGrp="1"/>
          </p:cNvSpPr>
          <p:nvPr>
            <p:ph type="body" sz="quarter" idx="10"/>
          </p:nvPr>
        </p:nvSpPr>
        <p:spPr>
          <a:xfrm>
            <a:off x="588263" y="1044575"/>
            <a:ext cx="11018520" cy="307777"/>
          </a:xfrm>
        </p:spPr>
        <p:txBody>
          <a:bodyPr wrap="square" lIns="0" tIns="0" rIns="0" bIns="0">
            <a:spAutoFit/>
          </a:bodyPr>
          <a:lstStyle>
            <a:lvl1pPr marL="0" indent="0">
              <a:buNone/>
              <a:defRPr lang="en-US" sz="2000" dirty="0" smtClean="0">
                <a:solidFill>
                  <a:schemeClr val="accent1"/>
                </a:solidFill>
                <a:latin typeface="+mj-lt"/>
                <a:cs typeface="+mn-cs"/>
              </a:defRPr>
            </a:lvl1pPr>
          </a:lstStyle>
          <a:p>
            <a:pPr marL="0" lvl="0" defTabSz="914367"/>
            <a:r>
              <a:rPr lang="en-US" dirty="0"/>
              <a:t>Click to edit Master text styles</a:t>
            </a:r>
          </a:p>
        </p:txBody>
      </p:sp>
    </p:spTree>
    <p:extLst>
      <p:ext uri="{BB962C8B-B14F-4D97-AF65-F5344CB8AC3E}">
        <p14:creationId xmlns:p14="http://schemas.microsoft.com/office/powerpoint/2010/main" val="1181881506"/>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half-pag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0" y="1560644"/>
            <a:ext cx="4898137" cy="1239122"/>
          </a:xfrm>
        </p:spPr>
        <p:txBody>
          <a:bodyPr wrap="square">
            <a:spAutoFit/>
          </a:bodyPr>
          <a:lstStyle>
            <a:lvl1pPr marL="0" indent="0">
              <a:lnSpc>
                <a:spcPct val="110000"/>
              </a:lnSpc>
              <a:spcBef>
                <a:spcPts val="1800"/>
              </a:spcBef>
              <a:buFont typeface="Arial" panose="020B0604020202020204" pitchFamily="34" charset="0"/>
              <a:buNone/>
              <a:defRPr sz="1800">
                <a:latin typeface="+mn-lt"/>
              </a:defRPr>
            </a:lvl1pPr>
            <a:lvl2pPr marL="228600" indent="0">
              <a:buFont typeface="Arial" panose="020B0604020202020204" pitchFamily="34" charset="0"/>
              <a:buNone/>
              <a:defRPr sz="1600"/>
            </a:lvl2pPr>
            <a:lvl3pPr marL="457200" indent="0">
              <a:buFont typeface="Arial" panose="020B0604020202020204" pitchFamily="34" charset="0"/>
              <a:buNone/>
              <a:defRPr sz="1200"/>
            </a:lvl3pPr>
            <a:lvl4pPr marL="685800" indent="0">
              <a:buFont typeface="Arial" panose="020B0604020202020204" pitchFamily="34" charset="0"/>
              <a:buNone/>
              <a:defRPr sz="1100"/>
            </a:lvl4pPr>
            <a:lvl5pPr marL="914400" indent="0">
              <a:buFont typeface="Arial" panose="020B0604020202020204" pitchFamily="34" charset="0"/>
              <a:buNone/>
              <a:defRPr sz="11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a:extLst>
              <a:ext uri="{FF2B5EF4-FFF2-40B4-BE49-F238E27FC236}">
                <a16:creationId xmlns:a16="http://schemas.microsoft.com/office/drawing/2014/main" id="{E5EBC9C4-692B-4264-85A6-FAA30AA09ECB}"/>
              </a:ext>
            </a:extLst>
          </p:cNvPr>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04737817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amp; half-pag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0" y="1560644"/>
            <a:ext cx="4898137" cy="1239122"/>
          </a:xfrm>
        </p:spPr>
        <p:txBody>
          <a:bodyPr wrap="square">
            <a:spAutoFit/>
          </a:bodyPr>
          <a:lstStyle>
            <a:lvl1pPr marL="0" indent="0">
              <a:lnSpc>
                <a:spcPct val="110000"/>
              </a:lnSpc>
              <a:spcBef>
                <a:spcPts val="1800"/>
              </a:spcBef>
              <a:buFont typeface="Arial" panose="020B0604020202020204" pitchFamily="34" charset="0"/>
              <a:buNone/>
              <a:defRPr sz="1800">
                <a:latin typeface="+mn-lt"/>
              </a:defRPr>
            </a:lvl1pPr>
            <a:lvl2pPr marL="228600" indent="0">
              <a:buFont typeface="Arial" panose="020B0604020202020204" pitchFamily="34" charset="0"/>
              <a:buNone/>
              <a:defRPr sz="1600"/>
            </a:lvl2pPr>
            <a:lvl3pPr marL="457200" indent="0">
              <a:buFont typeface="Arial" panose="020B0604020202020204" pitchFamily="34" charset="0"/>
              <a:buNone/>
              <a:defRPr sz="1200"/>
            </a:lvl3pPr>
            <a:lvl4pPr marL="685800" indent="0">
              <a:buFont typeface="Arial" panose="020B0604020202020204" pitchFamily="34" charset="0"/>
              <a:buNone/>
              <a:defRPr sz="1100"/>
            </a:lvl4pPr>
            <a:lvl5pPr marL="914400" indent="0">
              <a:buFont typeface="Arial" panose="020B0604020202020204" pitchFamily="34" charset="0"/>
              <a:buNone/>
              <a:defRPr sz="11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a:extLst>
              <a:ext uri="{FF2B5EF4-FFF2-40B4-BE49-F238E27FC236}">
                <a16:creationId xmlns:a16="http://schemas.microsoft.com/office/drawing/2014/main" id="{E5EBC9C4-692B-4264-85A6-FAA30AA09ECB}"/>
              </a:ext>
            </a:extLst>
          </p:cNvPr>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02413165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1_Title &amp; half-pag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8263" y="2271760"/>
            <a:ext cx="4896264" cy="1157240"/>
          </a:xfrm>
        </p:spPr>
        <p:txBody>
          <a:bodyPr wrap="square">
            <a:spAutoFit/>
          </a:bodyPr>
          <a:lstStyle>
            <a:lvl1pPr marL="0" indent="0">
              <a:lnSpc>
                <a:spcPct val="110000"/>
              </a:lnSpc>
              <a:spcBef>
                <a:spcPts val="1800"/>
              </a:spcBef>
              <a:buFont typeface="Arial" panose="020B0604020202020204" pitchFamily="34" charset="0"/>
              <a:buNone/>
              <a:defRPr sz="1600">
                <a:latin typeface="+mn-lt"/>
              </a:defRPr>
            </a:lvl1pPr>
            <a:lvl2pPr marL="228600" indent="0">
              <a:buFont typeface="Arial" panose="020B0604020202020204" pitchFamily="34" charset="0"/>
              <a:buNone/>
              <a:defRPr sz="1400"/>
            </a:lvl2pPr>
            <a:lvl3pPr marL="457200" indent="0">
              <a:buFont typeface="Arial" panose="020B0604020202020204" pitchFamily="34" charset="0"/>
              <a:buNone/>
              <a:defRPr sz="1100"/>
            </a:lvl3pPr>
            <a:lvl4pPr marL="685800" indent="0">
              <a:buFont typeface="Arial" panose="020B0604020202020204" pitchFamily="34" charset="0"/>
              <a:buNone/>
              <a:defRPr sz="1050"/>
            </a:lvl4pPr>
            <a:lvl5pPr marL="914400" indent="0">
              <a:buFont typeface="Arial" panose="020B0604020202020204" pitchFamily="34" charset="0"/>
              <a:buNone/>
              <a:defRPr sz="105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a:extLst>
              <a:ext uri="{FF2B5EF4-FFF2-40B4-BE49-F238E27FC236}">
                <a16:creationId xmlns:a16="http://schemas.microsoft.com/office/drawing/2014/main" id="{E5EBC9C4-692B-4264-85A6-FAA30AA09ECB}"/>
              </a:ext>
            </a:extLst>
          </p:cNvPr>
          <p:cNvSpPr>
            <a:spLocks noGrp="1"/>
          </p:cNvSpPr>
          <p:nvPr>
            <p:ph type="title"/>
          </p:nvPr>
        </p:nvSpPr>
        <p:spPr>
          <a:xfrm>
            <a:off x="588263" y="457200"/>
            <a:ext cx="4896264" cy="984885"/>
          </a:xfrm>
        </p:spPr>
        <p:txBody>
          <a:bodyPr>
            <a:spAutoFit/>
          </a:bodyPr>
          <a:lstStyle>
            <a:lvl1pPr>
              <a:defRPr sz="3200"/>
            </a:lvl1pPr>
          </a:lstStyle>
          <a:p>
            <a:r>
              <a:rPr lang="en-US" dirty="0"/>
              <a:t>Click to edit Master title style</a:t>
            </a:r>
          </a:p>
        </p:txBody>
      </p:sp>
    </p:spTree>
    <p:extLst>
      <p:ext uri="{BB962C8B-B14F-4D97-AF65-F5344CB8AC3E}">
        <p14:creationId xmlns:p14="http://schemas.microsoft.com/office/powerpoint/2010/main" val="410573344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2_Title &amp; half-pag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5FD86D9-1D6D-4281-8DED-C8FF1A033CB0}"/>
              </a:ext>
            </a:extLst>
          </p:cNvPr>
          <p:cNvSpPr/>
          <p:nvPr userDrawn="1"/>
        </p:nvSpPr>
        <p:spPr bwMode="auto">
          <a:xfrm flipH="1">
            <a:off x="0" y="0"/>
            <a:ext cx="5484527"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3"/>
          <p:cNvSpPr>
            <a:spLocks noGrp="1"/>
          </p:cNvSpPr>
          <p:nvPr>
            <p:ph type="body" sz="quarter" idx="10" hasCustomPrompt="1"/>
          </p:nvPr>
        </p:nvSpPr>
        <p:spPr>
          <a:xfrm>
            <a:off x="6023429" y="2850380"/>
            <a:ext cx="5484527" cy="1157240"/>
          </a:xfrm>
        </p:spPr>
        <p:txBody>
          <a:bodyPr wrap="square" anchor="ctr">
            <a:spAutoFit/>
          </a:bodyPr>
          <a:lstStyle>
            <a:lvl1pPr marL="0" indent="0">
              <a:lnSpc>
                <a:spcPct val="110000"/>
              </a:lnSpc>
              <a:spcBef>
                <a:spcPts val="1800"/>
              </a:spcBef>
              <a:buFont typeface="Arial" panose="020B0604020202020204" pitchFamily="34" charset="0"/>
              <a:buNone/>
              <a:defRPr sz="1600">
                <a:latin typeface="+mn-lt"/>
              </a:defRPr>
            </a:lvl1pPr>
            <a:lvl2pPr marL="228600" indent="0">
              <a:buFont typeface="Arial" panose="020B0604020202020204" pitchFamily="34" charset="0"/>
              <a:buNone/>
              <a:defRPr sz="1400"/>
            </a:lvl2pPr>
            <a:lvl3pPr marL="457200" indent="0">
              <a:buFont typeface="Arial" panose="020B0604020202020204" pitchFamily="34" charset="0"/>
              <a:buNone/>
              <a:defRPr sz="1100"/>
            </a:lvl3pPr>
            <a:lvl4pPr marL="685800" indent="0">
              <a:buFont typeface="Arial" panose="020B0604020202020204" pitchFamily="34" charset="0"/>
              <a:buNone/>
              <a:defRPr sz="1050"/>
            </a:lvl4pPr>
            <a:lvl5pPr marL="914400" indent="0">
              <a:buFont typeface="Arial" panose="020B0604020202020204" pitchFamily="34" charset="0"/>
              <a:buNone/>
              <a:defRPr sz="105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a:extLst>
              <a:ext uri="{FF2B5EF4-FFF2-40B4-BE49-F238E27FC236}">
                <a16:creationId xmlns:a16="http://schemas.microsoft.com/office/drawing/2014/main" id="{E5EBC9C4-692B-4264-85A6-FAA30AA09ECB}"/>
              </a:ext>
            </a:extLst>
          </p:cNvPr>
          <p:cNvSpPr>
            <a:spLocks noGrp="1"/>
          </p:cNvSpPr>
          <p:nvPr>
            <p:ph type="title"/>
          </p:nvPr>
        </p:nvSpPr>
        <p:spPr>
          <a:xfrm>
            <a:off x="588263" y="2321004"/>
            <a:ext cx="4368366" cy="1107996"/>
          </a:xfrm>
        </p:spPr>
        <p:txBody>
          <a:bodyPr wrap="square">
            <a:spAutoFit/>
          </a:bodyPr>
          <a:lstStyle>
            <a:lvl1pP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287726927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14870992"/>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Dem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AEB595-BB37-4787-AB4B-FF67C7046E5B}"/>
              </a:ext>
            </a:extLst>
          </p:cNvPr>
          <p:cNvSpPr>
            <a:spLocks noGrp="1"/>
          </p:cNvSpPr>
          <p:nvPr>
            <p:ph type="title" hasCustomPrompt="1"/>
          </p:nvPr>
        </p:nvSpPr>
        <p:spPr>
          <a:xfrm>
            <a:off x="588263" y="3726543"/>
            <a:ext cx="11018520" cy="553998"/>
          </a:xfrm>
        </p:spPr>
        <p:txBody>
          <a:bodyPr/>
          <a:lstStyle>
            <a:lvl1pPr>
              <a:defRPr>
                <a:solidFill>
                  <a:schemeClr val="accent2"/>
                </a:solidFill>
              </a:defRPr>
            </a:lvl1pPr>
          </a:lstStyle>
          <a:p>
            <a:r>
              <a:rPr lang="en-US" dirty="0"/>
              <a:t>Demo</a:t>
            </a:r>
          </a:p>
        </p:txBody>
      </p:sp>
      <p:sp>
        <p:nvSpPr>
          <p:cNvPr id="3" name="Text Placeholder 4">
            <a:extLst>
              <a:ext uri="{FF2B5EF4-FFF2-40B4-BE49-F238E27FC236}">
                <a16:creationId xmlns:a16="http://schemas.microsoft.com/office/drawing/2014/main" id="{FF9D7C15-031A-48EC-9C75-F563884CB929}"/>
              </a:ext>
            </a:extLst>
          </p:cNvPr>
          <p:cNvSpPr>
            <a:spLocks noGrp="1"/>
          </p:cNvSpPr>
          <p:nvPr>
            <p:ph type="body" sz="quarter" idx="10"/>
          </p:nvPr>
        </p:nvSpPr>
        <p:spPr>
          <a:xfrm>
            <a:off x="588263" y="3213557"/>
            <a:ext cx="11018520" cy="430887"/>
          </a:xfrm>
        </p:spPr>
        <p:txBody>
          <a:bodyPr wrap="square" lIns="0" tIns="0" rIns="0" bIns="0">
            <a:spAutoFit/>
          </a:bodyPr>
          <a:lstStyle>
            <a:lvl1pPr marL="0" indent="0">
              <a:buNone/>
              <a:defRPr lang="en-US" sz="2800" dirty="0" smtClean="0">
                <a:solidFill>
                  <a:schemeClr val="accent1"/>
                </a:solidFill>
                <a:latin typeface="+mj-lt"/>
                <a:cs typeface="+mn-cs"/>
              </a:defRPr>
            </a:lvl1pPr>
          </a:lstStyle>
          <a:p>
            <a:pPr marL="0" lvl="0" defTabSz="914367"/>
            <a:r>
              <a:rPr lang="en-US" dirty="0"/>
              <a:t>Click to edit Master text styles</a:t>
            </a:r>
          </a:p>
        </p:txBody>
      </p:sp>
    </p:spTree>
    <p:extLst>
      <p:ext uri="{BB962C8B-B14F-4D97-AF65-F5344CB8AC3E}">
        <p14:creationId xmlns:p14="http://schemas.microsoft.com/office/powerpoint/2010/main" val="28057335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0" y="409302"/>
            <a:ext cx="11390811" cy="670562"/>
          </a:xfrm>
        </p:spPr>
        <p:txBody>
          <a:bodyPr>
            <a:noAutofit/>
          </a:bodyPr>
          <a:lstStyle>
            <a:lvl1pPr marL="0" indent="0" algn="l">
              <a:buNone/>
              <a:defRPr sz="4000" b="1" i="0" spc="0">
                <a:solidFill>
                  <a:schemeClr val="accent3"/>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Resources</a:t>
            </a:r>
          </a:p>
        </p:txBody>
      </p:sp>
      <p:sp>
        <p:nvSpPr>
          <p:cNvPr id="8" name="Text Placeholder 3">
            <a:extLst>
              <a:ext uri="{FF2B5EF4-FFF2-40B4-BE49-F238E27FC236}">
                <a16:creationId xmlns:a16="http://schemas.microsoft.com/office/drawing/2014/main" id="{399B133C-4C10-6645-86DA-1C2FAC40C9C0}"/>
              </a:ext>
            </a:extLst>
          </p:cNvPr>
          <p:cNvSpPr>
            <a:spLocks noGrp="1"/>
          </p:cNvSpPr>
          <p:nvPr>
            <p:ph type="body" sz="quarter" idx="10" hasCustomPrompt="1"/>
          </p:nvPr>
        </p:nvSpPr>
        <p:spPr>
          <a:xfrm>
            <a:off x="365760" y="1990654"/>
            <a:ext cx="11390811" cy="325826"/>
          </a:xfrm>
        </p:spPr>
        <p:txBody>
          <a:bodyPr>
            <a:normAutofit/>
          </a:bodyPr>
          <a:lstStyle>
            <a:lvl1pPr marL="0" indent="0">
              <a:buNone/>
              <a:defRPr sz="1600">
                <a:solidFill>
                  <a:schemeClr val="accent4"/>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Resource URL</a:t>
            </a:r>
          </a:p>
        </p:txBody>
      </p:sp>
      <p:sp>
        <p:nvSpPr>
          <p:cNvPr id="9" name="Text Placeholder 3">
            <a:extLst>
              <a:ext uri="{FF2B5EF4-FFF2-40B4-BE49-F238E27FC236}">
                <a16:creationId xmlns:a16="http://schemas.microsoft.com/office/drawing/2014/main" id="{F4EF1F14-E210-5E4E-AD6C-FBD6DF26FEB7}"/>
              </a:ext>
            </a:extLst>
          </p:cNvPr>
          <p:cNvSpPr>
            <a:spLocks noGrp="1"/>
          </p:cNvSpPr>
          <p:nvPr>
            <p:ph type="body" sz="quarter" idx="11" hasCustomPrompt="1"/>
          </p:nvPr>
        </p:nvSpPr>
        <p:spPr>
          <a:xfrm>
            <a:off x="365760" y="1543324"/>
            <a:ext cx="11390811" cy="409484"/>
          </a:xfrm>
        </p:spPr>
        <p:txBody>
          <a:bodyPr>
            <a:normAutofit/>
          </a:bodyPr>
          <a:lstStyle>
            <a:lvl1pPr marL="0" indent="0">
              <a:buNone/>
              <a:defRPr sz="2000" b="1" i="0">
                <a:solidFill>
                  <a:schemeClr val="accent3"/>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Resource one</a:t>
            </a:r>
          </a:p>
        </p:txBody>
      </p:sp>
      <p:sp>
        <p:nvSpPr>
          <p:cNvPr id="10" name="Text Placeholder 3">
            <a:extLst>
              <a:ext uri="{FF2B5EF4-FFF2-40B4-BE49-F238E27FC236}">
                <a16:creationId xmlns:a16="http://schemas.microsoft.com/office/drawing/2014/main" id="{0CC564A0-0574-3C49-B906-26C4F1AEC126}"/>
              </a:ext>
            </a:extLst>
          </p:cNvPr>
          <p:cNvSpPr>
            <a:spLocks noGrp="1"/>
          </p:cNvSpPr>
          <p:nvPr>
            <p:ph type="body" sz="quarter" idx="13" hasCustomPrompt="1"/>
          </p:nvPr>
        </p:nvSpPr>
        <p:spPr>
          <a:xfrm>
            <a:off x="365760" y="3061808"/>
            <a:ext cx="11390811" cy="325826"/>
          </a:xfrm>
        </p:spPr>
        <p:txBody>
          <a:bodyPr>
            <a:normAutofit/>
          </a:bodyPr>
          <a:lstStyle>
            <a:lvl1pPr marL="0" indent="0">
              <a:buNone/>
              <a:defRPr sz="1600">
                <a:solidFill>
                  <a:schemeClr val="accent4"/>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Resource URL</a:t>
            </a:r>
          </a:p>
        </p:txBody>
      </p:sp>
      <p:sp>
        <p:nvSpPr>
          <p:cNvPr id="11" name="Text Placeholder 3">
            <a:extLst>
              <a:ext uri="{FF2B5EF4-FFF2-40B4-BE49-F238E27FC236}">
                <a16:creationId xmlns:a16="http://schemas.microsoft.com/office/drawing/2014/main" id="{2C225D99-49B0-2E46-B722-9704BD510617}"/>
              </a:ext>
            </a:extLst>
          </p:cNvPr>
          <p:cNvSpPr>
            <a:spLocks noGrp="1"/>
          </p:cNvSpPr>
          <p:nvPr>
            <p:ph type="body" sz="quarter" idx="14" hasCustomPrompt="1"/>
          </p:nvPr>
        </p:nvSpPr>
        <p:spPr>
          <a:xfrm>
            <a:off x="365760" y="2614478"/>
            <a:ext cx="11390811" cy="409484"/>
          </a:xfrm>
        </p:spPr>
        <p:txBody>
          <a:bodyPr>
            <a:normAutofit/>
          </a:bodyPr>
          <a:lstStyle>
            <a:lvl1pPr marL="0" indent="0">
              <a:buNone/>
              <a:defRPr sz="2000" b="1" i="0">
                <a:solidFill>
                  <a:schemeClr val="accent3"/>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Resource two</a:t>
            </a:r>
          </a:p>
        </p:txBody>
      </p:sp>
      <p:sp>
        <p:nvSpPr>
          <p:cNvPr id="12" name="Text Placeholder 3">
            <a:extLst>
              <a:ext uri="{FF2B5EF4-FFF2-40B4-BE49-F238E27FC236}">
                <a16:creationId xmlns:a16="http://schemas.microsoft.com/office/drawing/2014/main" id="{34E99198-C76E-0241-B2DA-C2A5A625E1AE}"/>
              </a:ext>
            </a:extLst>
          </p:cNvPr>
          <p:cNvSpPr>
            <a:spLocks noGrp="1"/>
          </p:cNvSpPr>
          <p:nvPr>
            <p:ph type="body" sz="quarter" idx="15" hasCustomPrompt="1"/>
          </p:nvPr>
        </p:nvSpPr>
        <p:spPr>
          <a:xfrm>
            <a:off x="365760" y="4145864"/>
            <a:ext cx="11390811" cy="325826"/>
          </a:xfrm>
        </p:spPr>
        <p:txBody>
          <a:bodyPr>
            <a:normAutofit/>
          </a:bodyPr>
          <a:lstStyle>
            <a:lvl1pPr marL="0" indent="0">
              <a:buNone/>
              <a:defRPr sz="1600">
                <a:solidFill>
                  <a:schemeClr val="accent4"/>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Resource URL</a:t>
            </a:r>
          </a:p>
        </p:txBody>
      </p:sp>
      <p:sp>
        <p:nvSpPr>
          <p:cNvPr id="13" name="Text Placeholder 3">
            <a:extLst>
              <a:ext uri="{FF2B5EF4-FFF2-40B4-BE49-F238E27FC236}">
                <a16:creationId xmlns:a16="http://schemas.microsoft.com/office/drawing/2014/main" id="{5034F082-8123-8E4C-A5CC-07E4E4ACFF34}"/>
              </a:ext>
            </a:extLst>
          </p:cNvPr>
          <p:cNvSpPr>
            <a:spLocks noGrp="1"/>
          </p:cNvSpPr>
          <p:nvPr>
            <p:ph type="body" sz="quarter" idx="16" hasCustomPrompt="1"/>
          </p:nvPr>
        </p:nvSpPr>
        <p:spPr>
          <a:xfrm>
            <a:off x="365760" y="3698534"/>
            <a:ext cx="11390811" cy="409484"/>
          </a:xfrm>
        </p:spPr>
        <p:txBody>
          <a:bodyPr>
            <a:normAutofit/>
          </a:bodyPr>
          <a:lstStyle>
            <a:lvl1pPr marL="0" indent="0">
              <a:buNone/>
              <a:defRPr sz="2000" b="1" i="0">
                <a:solidFill>
                  <a:schemeClr val="accent3"/>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Resource three</a:t>
            </a:r>
          </a:p>
        </p:txBody>
      </p:sp>
      <p:sp>
        <p:nvSpPr>
          <p:cNvPr id="14" name="Text Placeholder 3">
            <a:extLst>
              <a:ext uri="{FF2B5EF4-FFF2-40B4-BE49-F238E27FC236}">
                <a16:creationId xmlns:a16="http://schemas.microsoft.com/office/drawing/2014/main" id="{B833C998-789B-514E-A3A0-846C4E2DDA29}"/>
              </a:ext>
            </a:extLst>
          </p:cNvPr>
          <p:cNvSpPr>
            <a:spLocks noGrp="1"/>
          </p:cNvSpPr>
          <p:nvPr>
            <p:ph type="body" sz="quarter" idx="17" hasCustomPrompt="1"/>
          </p:nvPr>
        </p:nvSpPr>
        <p:spPr>
          <a:xfrm>
            <a:off x="365760" y="5217018"/>
            <a:ext cx="11390811" cy="325826"/>
          </a:xfrm>
        </p:spPr>
        <p:txBody>
          <a:bodyPr>
            <a:normAutofit/>
          </a:bodyPr>
          <a:lstStyle>
            <a:lvl1pPr marL="0" indent="0">
              <a:buNone/>
              <a:defRPr sz="1600">
                <a:solidFill>
                  <a:schemeClr val="accent4"/>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Resource URL</a:t>
            </a:r>
          </a:p>
        </p:txBody>
      </p:sp>
      <p:sp>
        <p:nvSpPr>
          <p:cNvPr id="15" name="Text Placeholder 3">
            <a:extLst>
              <a:ext uri="{FF2B5EF4-FFF2-40B4-BE49-F238E27FC236}">
                <a16:creationId xmlns:a16="http://schemas.microsoft.com/office/drawing/2014/main" id="{5BF7D92B-2BC7-E245-BED5-0A8EEB343D99}"/>
              </a:ext>
            </a:extLst>
          </p:cNvPr>
          <p:cNvSpPr>
            <a:spLocks noGrp="1"/>
          </p:cNvSpPr>
          <p:nvPr>
            <p:ph type="body" sz="quarter" idx="18" hasCustomPrompt="1"/>
          </p:nvPr>
        </p:nvSpPr>
        <p:spPr>
          <a:xfrm>
            <a:off x="365760" y="4769688"/>
            <a:ext cx="11390811" cy="409484"/>
          </a:xfrm>
        </p:spPr>
        <p:txBody>
          <a:bodyPr>
            <a:normAutofit/>
          </a:bodyPr>
          <a:lstStyle>
            <a:lvl1pPr marL="0" indent="0">
              <a:buNone/>
              <a:defRPr sz="2000" b="1" i="0">
                <a:solidFill>
                  <a:schemeClr val="accent3"/>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Resource four</a:t>
            </a:r>
          </a:p>
        </p:txBody>
      </p:sp>
      <p:pic>
        <p:nvPicPr>
          <p:cNvPr id="16" name="Picture 15">
            <a:extLst>
              <a:ext uri="{FF2B5EF4-FFF2-40B4-BE49-F238E27FC236}">
                <a16:creationId xmlns:a16="http://schemas.microsoft.com/office/drawing/2014/main" id="{649BE33B-9858-0048-9598-E206E5FC5B03}"/>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3169368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2"/>
            <a:ext cx="11339774" cy="1223171"/>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rgbClr val="000000"/>
                </a:solidFill>
              </a:defRPr>
            </a:lvl2pPr>
            <a:lvl3pPr marL="448193" indent="0">
              <a:spcBef>
                <a:spcPts val="0"/>
              </a:spcBef>
              <a:spcAft>
                <a:spcPts val="1274"/>
              </a:spcAft>
              <a:buNone/>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dirty="0"/>
              <a:t>First level Segoe UI 26pt</a:t>
            </a:r>
          </a:p>
          <a:p>
            <a:pPr lvl="1"/>
            <a:r>
              <a:rPr lang="en-US" dirty="0"/>
              <a:t>Second level Segoe UI 20pt</a:t>
            </a:r>
          </a:p>
          <a:p>
            <a:pPr lvl="2"/>
            <a:r>
              <a:rPr lang="en-US" dirty="0"/>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dirty="0"/>
              <a:t>Heading Segoe UI </a:t>
            </a:r>
            <a:r>
              <a:rPr lang="en-US" dirty="0" err="1"/>
              <a:t>Semibold</a:t>
            </a:r>
            <a:r>
              <a:rPr lang="en-US" dirty="0"/>
              <a:t> 32pt</a:t>
            </a:r>
          </a:p>
        </p:txBody>
      </p:sp>
    </p:spTree>
    <p:extLst>
      <p:ext uri="{BB962C8B-B14F-4D97-AF65-F5344CB8AC3E}">
        <p14:creationId xmlns:p14="http://schemas.microsoft.com/office/powerpoint/2010/main" val="3775705941"/>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18" Type="http://schemas.openxmlformats.org/officeDocument/2006/relationships/slideLayout" Target="../slideLayouts/slideLayout32.xml"/><Relationship Id="rId3" Type="http://schemas.openxmlformats.org/officeDocument/2006/relationships/slideLayout" Target="../slideLayouts/slideLayout17.xml"/><Relationship Id="rId21" Type="http://schemas.openxmlformats.org/officeDocument/2006/relationships/slideLayout" Target="../slideLayouts/slideLayout35.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17" Type="http://schemas.openxmlformats.org/officeDocument/2006/relationships/slideLayout" Target="../slideLayouts/slideLayout31.xml"/><Relationship Id="rId2" Type="http://schemas.openxmlformats.org/officeDocument/2006/relationships/slideLayout" Target="../slideLayouts/slideLayout16.xml"/><Relationship Id="rId16" Type="http://schemas.openxmlformats.org/officeDocument/2006/relationships/slideLayout" Target="../slideLayouts/slideLayout30.xml"/><Relationship Id="rId20" Type="http://schemas.openxmlformats.org/officeDocument/2006/relationships/slideLayout" Target="../slideLayouts/slideLayout34.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24" Type="http://schemas.openxmlformats.org/officeDocument/2006/relationships/image" Target="../media/image7.png"/><Relationship Id="rId5" Type="http://schemas.openxmlformats.org/officeDocument/2006/relationships/slideLayout" Target="../slideLayouts/slideLayout19.xml"/><Relationship Id="rId15" Type="http://schemas.openxmlformats.org/officeDocument/2006/relationships/slideLayout" Target="../slideLayouts/slideLayout29.xml"/><Relationship Id="rId23" Type="http://schemas.openxmlformats.org/officeDocument/2006/relationships/image" Target="../media/image6.emf"/><Relationship Id="rId10" Type="http://schemas.openxmlformats.org/officeDocument/2006/relationships/slideLayout" Target="../slideLayouts/slideLayout24.xml"/><Relationship Id="rId19" Type="http://schemas.openxmlformats.org/officeDocument/2006/relationships/slideLayout" Target="../slideLayouts/slideLayout33.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 Id="rId22"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slideLayout" Target="../slideLayouts/slideLayout48.xml"/><Relationship Id="rId18" Type="http://schemas.openxmlformats.org/officeDocument/2006/relationships/theme" Target="../theme/theme3.xml"/><Relationship Id="rId3" Type="http://schemas.openxmlformats.org/officeDocument/2006/relationships/slideLayout" Target="../slideLayouts/slideLayout38.xml"/><Relationship Id="rId7" Type="http://schemas.openxmlformats.org/officeDocument/2006/relationships/slideLayout" Target="../slideLayouts/slideLayout42.xml"/><Relationship Id="rId12" Type="http://schemas.openxmlformats.org/officeDocument/2006/relationships/slideLayout" Target="../slideLayouts/slideLayout47.xml"/><Relationship Id="rId17" Type="http://schemas.openxmlformats.org/officeDocument/2006/relationships/slideLayout" Target="../slideLayouts/slideLayout52.xml"/><Relationship Id="rId2" Type="http://schemas.openxmlformats.org/officeDocument/2006/relationships/slideLayout" Target="../slideLayouts/slideLayout37.xml"/><Relationship Id="rId16" Type="http://schemas.openxmlformats.org/officeDocument/2006/relationships/slideLayout" Target="../slideLayouts/slideLayout51.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5" Type="http://schemas.openxmlformats.org/officeDocument/2006/relationships/slideLayout" Target="../slideLayouts/slideLayout40.xml"/><Relationship Id="rId15" Type="http://schemas.openxmlformats.org/officeDocument/2006/relationships/slideLayout" Target="../slideLayouts/slideLayout50.xml"/><Relationship Id="rId10" Type="http://schemas.openxmlformats.org/officeDocument/2006/relationships/slideLayout" Target="../slideLayouts/slideLayout45.xml"/><Relationship Id="rId19" Type="http://schemas.openxmlformats.org/officeDocument/2006/relationships/image" Target="../media/image1.emf"/><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slideLayout" Target="../slideLayouts/slideLayout4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0.xml"/><Relationship Id="rId13" Type="http://schemas.openxmlformats.org/officeDocument/2006/relationships/slideLayout" Target="../slideLayouts/slideLayout65.xml"/><Relationship Id="rId3" Type="http://schemas.openxmlformats.org/officeDocument/2006/relationships/slideLayout" Target="../slideLayouts/slideLayout55.xml"/><Relationship Id="rId7" Type="http://schemas.openxmlformats.org/officeDocument/2006/relationships/slideLayout" Target="../slideLayouts/slideLayout59.xml"/><Relationship Id="rId12" Type="http://schemas.openxmlformats.org/officeDocument/2006/relationships/slideLayout" Target="../slideLayouts/slideLayout64.xml"/><Relationship Id="rId17" Type="http://schemas.openxmlformats.org/officeDocument/2006/relationships/image" Target="../media/image1.emf"/><Relationship Id="rId2" Type="http://schemas.openxmlformats.org/officeDocument/2006/relationships/slideLayout" Target="../slideLayouts/slideLayout54.xml"/><Relationship Id="rId16" Type="http://schemas.openxmlformats.org/officeDocument/2006/relationships/theme" Target="../theme/theme4.xml"/><Relationship Id="rId1" Type="http://schemas.openxmlformats.org/officeDocument/2006/relationships/slideLayout" Target="../slideLayouts/slideLayout53.xml"/><Relationship Id="rId6" Type="http://schemas.openxmlformats.org/officeDocument/2006/relationships/slideLayout" Target="../slideLayouts/slideLayout58.xml"/><Relationship Id="rId11" Type="http://schemas.openxmlformats.org/officeDocument/2006/relationships/slideLayout" Target="../slideLayouts/slideLayout63.xml"/><Relationship Id="rId5" Type="http://schemas.openxmlformats.org/officeDocument/2006/relationships/slideLayout" Target="../slideLayouts/slideLayout57.xml"/><Relationship Id="rId15" Type="http://schemas.openxmlformats.org/officeDocument/2006/relationships/slideLayout" Target="../slideLayouts/slideLayout67.xml"/><Relationship Id="rId10" Type="http://schemas.openxmlformats.org/officeDocument/2006/relationships/slideLayout" Target="../slideLayouts/slideLayout62.xml"/><Relationship Id="rId4" Type="http://schemas.openxmlformats.org/officeDocument/2006/relationships/slideLayout" Target="../slideLayouts/slideLayout56.xml"/><Relationship Id="rId9" Type="http://schemas.openxmlformats.org/officeDocument/2006/relationships/slideLayout" Target="../slideLayouts/slideLayout61.xml"/><Relationship Id="rId14" Type="http://schemas.openxmlformats.org/officeDocument/2006/relationships/slideLayout" Target="../slideLayouts/slideLayout66.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5.xml"/><Relationship Id="rId13" Type="http://schemas.openxmlformats.org/officeDocument/2006/relationships/slideLayout" Target="../slideLayouts/slideLayout80.xml"/><Relationship Id="rId3" Type="http://schemas.openxmlformats.org/officeDocument/2006/relationships/slideLayout" Target="../slideLayouts/slideLayout70.xml"/><Relationship Id="rId7" Type="http://schemas.openxmlformats.org/officeDocument/2006/relationships/slideLayout" Target="../slideLayouts/slideLayout74.xml"/><Relationship Id="rId12" Type="http://schemas.openxmlformats.org/officeDocument/2006/relationships/slideLayout" Target="../slideLayouts/slideLayout79.xml"/><Relationship Id="rId2" Type="http://schemas.openxmlformats.org/officeDocument/2006/relationships/slideLayout" Target="../slideLayouts/slideLayout69.xml"/><Relationship Id="rId1" Type="http://schemas.openxmlformats.org/officeDocument/2006/relationships/slideLayout" Target="../slideLayouts/slideLayout68.xml"/><Relationship Id="rId6" Type="http://schemas.openxmlformats.org/officeDocument/2006/relationships/slideLayout" Target="../slideLayouts/slideLayout73.xml"/><Relationship Id="rId11" Type="http://schemas.openxmlformats.org/officeDocument/2006/relationships/slideLayout" Target="../slideLayouts/slideLayout78.xml"/><Relationship Id="rId5" Type="http://schemas.openxmlformats.org/officeDocument/2006/relationships/slideLayout" Target="../slideLayouts/slideLayout72.xml"/><Relationship Id="rId15" Type="http://schemas.openxmlformats.org/officeDocument/2006/relationships/image" Target="../media/image1.emf"/><Relationship Id="rId10" Type="http://schemas.openxmlformats.org/officeDocument/2006/relationships/slideLayout" Target="../slideLayouts/slideLayout77.xml"/><Relationship Id="rId4" Type="http://schemas.openxmlformats.org/officeDocument/2006/relationships/slideLayout" Target="../slideLayouts/slideLayout71.xml"/><Relationship Id="rId9" Type="http://schemas.openxmlformats.org/officeDocument/2006/relationships/slideLayout" Target="../slideLayouts/slideLayout76.xml"/><Relationship Id="rId14"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88.xml"/><Relationship Id="rId13" Type="http://schemas.openxmlformats.org/officeDocument/2006/relationships/slideLayout" Target="../slideLayouts/slideLayout93.xml"/><Relationship Id="rId18" Type="http://schemas.openxmlformats.org/officeDocument/2006/relationships/image" Target="../media/image1.emf"/><Relationship Id="rId3" Type="http://schemas.openxmlformats.org/officeDocument/2006/relationships/slideLayout" Target="../slideLayouts/slideLayout83.xml"/><Relationship Id="rId7" Type="http://schemas.openxmlformats.org/officeDocument/2006/relationships/slideLayout" Target="../slideLayouts/slideLayout87.xml"/><Relationship Id="rId12" Type="http://schemas.openxmlformats.org/officeDocument/2006/relationships/slideLayout" Target="../slideLayouts/slideLayout92.xml"/><Relationship Id="rId17" Type="http://schemas.openxmlformats.org/officeDocument/2006/relationships/theme" Target="../theme/theme6.xml"/><Relationship Id="rId2" Type="http://schemas.openxmlformats.org/officeDocument/2006/relationships/slideLayout" Target="../slideLayouts/slideLayout82.xml"/><Relationship Id="rId16" Type="http://schemas.openxmlformats.org/officeDocument/2006/relationships/slideLayout" Target="../slideLayouts/slideLayout96.xml"/><Relationship Id="rId1" Type="http://schemas.openxmlformats.org/officeDocument/2006/relationships/slideLayout" Target="../slideLayouts/slideLayout81.xml"/><Relationship Id="rId6" Type="http://schemas.openxmlformats.org/officeDocument/2006/relationships/slideLayout" Target="../slideLayouts/slideLayout86.xml"/><Relationship Id="rId11" Type="http://schemas.openxmlformats.org/officeDocument/2006/relationships/slideLayout" Target="../slideLayouts/slideLayout91.xml"/><Relationship Id="rId5" Type="http://schemas.openxmlformats.org/officeDocument/2006/relationships/slideLayout" Target="../slideLayouts/slideLayout85.xml"/><Relationship Id="rId15" Type="http://schemas.openxmlformats.org/officeDocument/2006/relationships/slideLayout" Target="../slideLayouts/slideLayout95.xml"/><Relationship Id="rId10" Type="http://schemas.openxmlformats.org/officeDocument/2006/relationships/slideLayout" Target="../slideLayouts/slideLayout90.xml"/><Relationship Id="rId4" Type="http://schemas.openxmlformats.org/officeDocument/2006/relationships/slideLayout" Target="../slideLayouts/slideLayout84.xml"/><Relationship Id="rId9" Type="http://schemas.openxmlformats.org/officeDocument/2006/relationships/slideLayout" Target="../slideLayouts/slideLayout89.xml"/><Relationship Id="rId14" Type="http://schemas.openxmlformats.org/officeDocument/2006/relationships/slideLayout" Target="../slideLayouts/slideLayout9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16"/>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292861145"/>
      </p:ext>
    </p:extLst>
  </p:cSld>
  <p:clrMap bg1="lt1" tx1="dk1" bg2="lt2" tx2="dk2" accent1="accent1" accent2="accent2" accent3="accent3" accent4="accent4" accent5="accent5" accent6="accent6" hlink="hlink" folHlink="folHlink"/>
  <p:sldLayoutIdLst>
    <p:sldLayoutId id="2147484851" r:id="rId1"/>
    <p:sldLayoutId id="2147484852" r:id="rId2"/>
    <p:sldLayoutId id="2147484853" r:id="rId3"/>
    <p:sldLayoutId id="2147484854" r:id="rId4"/>
    <p:sldLayoutId id="2147484855" r:id="rId5"/>
    <p:sldLayoutId id="2147484856" r:id="rId6"/>
    <p:sldLayoutId id="2147484857" r:id="rId7"/>
    <p:sldLayoutId id="2147484858" r:id="rId8"/>
    <p:sldLayoutId id="2147484859" r:id="rId9"/>
    <p:sldLayoutId id="2147484860" r:id="rId10"/>
    <p:sldLayoutId id="2147484861" r:id="rId11"/>
    <p:sldLayoutId id="2147484862" r:id="rId12"/>
    <p:sldLayoutId id="2147484863" r:id="rId13"/>
    <p:sldLayoutId id="2147484887" r:id="rId1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435824"/>
            <a:ext cx="11336039" cy="744014"/>
          </a:xfrm>
          <a:prstGeom prst="rect">
            <a:avLst/>
          </a:prstGeom>
        </p:spPr>
        <p:txBody>
          <a:bodyPr vert="horz" wrap="square" lIns="0" tIns="164592" rIns="0" bIns="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437319" y="1866615"/>
            <a:ext cx="11336039" cy="1276484"/>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3" cstate="screen">
            <a:extLst>
              <a:ext uri="{28A0092B-C50C-407E-A947-70E740481C1C}">
                <a14:useLocalDpi xmlns:a14="http://schemas.microsoft.com/office/drawing/2010/main"/>
              </a:ext>
            </a:extLst>
          </a:blip>
          <a:stretch>
            <a:fillRect/>
          </a:stretch>
        </p:blipFill>
        <p:spPr>
          <a:xfrm rot="5400000">
            <a:off x="9688817" y="3012080"/>
            <a:ext cx="6858623" cy="833218"/>
          </a:xfrm>
          <a:prstGeom prst="rect">
            <a:avLst/>
          </a:prstGeom>
        </p:spPr>
      </p:pic>
      <p:pic>
        <p:nvPicPr>
          <p:cNvPr id="10" name="Picture 9">
            <a:extLst>
              <a:ext uri="{FF2B5EF4-FFF2-40B4-BE49-F238E27FC236}">
                <a16:creationId xmlns:a16="http://schemas.microsoft.com/office/drawing/2014/main" id="{5F66C9DB-A981-45BC-B811-A6F95811A81C}"/>
              </a:ext>
            </a:extLst>
          </p:cNvPr>
          <p:cNvPicPr>
            <a:picLocks noChangeAspect="1"/>
          </p:cNvPicPr>
          <p:nvPr userDrawn="1"/>
        </p:nvPicPr>
        <p:blipFill>
          <a:blip r:embed="rId24" cstate="screen">
            <a:extLst>
              <a:ext uri="{28A0092B-C50C-407E-A947-70E740481C1C}">
                <a14:useLocalDpi xmlns:a14="http://schemas.microsoft.com/office/drawing/2010/main"/>
              </a:ext>
            </a:extLst>
          </a:blip>
          <a:stretch>
            <a:fillRect/>
          </a:stretch>
        </p:blipFill>
        <p:spPr>
          <a:xfrm rot="5400000">
            <a:off x="9039878" y="3221594"/>
            <a:ext cx="6858000" cy="414812"/>
          </a:xfrm>
          <a:prstGeom prst="rect">
            <a:avLst/>
          </a:prstGeom>
        </p:spPr>
      </p:pic>
    </p:spTree>
    <p:extLst>
      <p:ext uri="{BB962C8B-B14F-4D97-AF65-F5344CB8AC3E}">
        <p14:creationId xmlns:p14="http://schemas.microsoft.com/office/powerpoint/2010/main" val="2662660070"/>
      </p:ext>
    </p:extLst>
  </p:cSld>
  <p:clrMap bg1="lt1" tx1="dk1" bg2="lt2" tx2="dk2" accent1="accent1" accent2="accent2" accent3="accent3" accent4="accent4" accent5="accent5" accent6="accent6" hlink="hlink" folHlink="folHlink"/>
  <p:sldLayoutIdLst>
    <p:sldLayoutId id="2147484867" r:id="rId1"/>
    <p:sldLayoutId id="2147484868" r:id="rId2"/>
    <p:sldLayoutId id="2147484869" r:id="rId3"/>
    <p:sldLayoutId id="2147484870" r:id="rId4"/>
    <p:sldLayoutId id="2147484871" r:id="rId5"/>
    <p:sldLayoutId id="2147484872" r:id="rId6"/>
    <p:sldLayoutId id="2147484873" r:id="rId7"/>
    <p:sldLayoutId id="2147484874" r:id="rId8"/>
    <p:sldLayoutId id="2147484875" r:id="rId9"/>
    <p:sldLayoutId id="2147484876" r:id="rId10"/>
    <p:sldLayoutId id="2147484877" r:id="rId11"/>
    <p:sldLayoutId id="2147484878" r:id="rId12"/>
    <p:sldLayoutId id="2147484879" r:id="rId13"/>
    <p:sldLayoutId id="2147484880" r:id="rId14"/>
    <p:sldLayoutId id="2147484881" r:id="rId15"/>
    <p:sldLayoutId id="2147484882" r:id="rId16"/>
    <p:sldLayoutId id="2147484883" r:id="rId17"/>
    <p:sldLayoutId id="2147484884" r:id="rId18"/>
    <p:sldLayoutId id="2147484885" r:id="rId19"/>
    <p:sldLayoutId id="2147484886" r:id="rId20"/>
    <p:sldLayoutId id="2147484908" r:id="rId21"/>
  </p:sldLayoutIdLst>
  <p:transition>
    <p:fade/>
  </p:transition>
  <p:txStyles>
    <p:titleStyle>
      <a:lvl1pPr algn="l" defTabSz="914367" rtl="0" eaLnBrk="1" latinLnBrk="0" hangingPunct="1">
        <a:lnSpc>
          <a:spcPct val="90000"/>
        </a:lnSpc>
        <a:spcBef>
          <a:spcPct val="0"/>
        </a:spcBef>
        <a:buNone/>
        <a:defRPr lang="en-US" sz="3137" b="0" kern="1200" cap="none" spc="0"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19"/>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722983434"/>
      </p:ext>
    </p:extLst>
  </p:cSld>
  <p:clrMap bg1="lt1" tx1="dk1" bg2="lt2" tx2="dk2" accent1="accent1" accent2="accent2" accent3="accent3" accent4="accent4" accent5="accent5" accent6="accent6" hlink="hlink" folHlink="folHlink"/>
  <p:sldLayoutIdLst>
    <p:sldLayoutId id="2147484889" r:id="rId1"/>
    <p:sldLayoutId id="2147484890" r:id="rId2"/>
    <p:sldLayoutId id="2147484891" r:id="rId3"/>
    <p:sldLayoutId id="2147484892" r:id="rId4"/>
    <p:sldLayoutId id="2147484893" r:id="rId5"/>
    <p:sldLayoutId id="2147484894" r:id="rId6"/>
    <p:sldLayoutId id="2147484895" r:id="rId7"/>
    <p:sldLayoutId id="2147484896" r:id="rId8"/>
    <p:sldLayoutId id="2147484897" r:id="rId9"/>
    <p:sldLayoutId id="2147484898" r:id="rId10"/>
    <p:sldLayoutId id="2147484899" r:id="rId11"/>
    <p:sldLayoutId id="2147484900" r:id="rId12"/>
    <p:sldLayoutId id="2147484901" r:id="rId13"/>
    <p:sldLayoutId id="2147484902" r:id="rId14"/>
    <p:sldLayoutId id="2147484903" r:id="rId15"/>
    <p:sldLayoutId id="2147484904" r:id="rId16"/>
    <p:sldLayoutId id="2147484905" r:id="rId17"/>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17"/>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862191575"/>
      </p:ext>
    </p:extLst>
  </p:cSld>
  <p:clrMap bg1="lt1" tx1="dk1" bg2="lt2" tx2="dk2" accent1="accent1" accent2="accent2" accent3="accent3" accent4="accent4" accent5="accent5" accent6="accent6" hlink="hlink" folHlink="folHlink"/>
  <p:sldLayoutIdLst>
    <p:sldLayoutId id="2147484910" r:id="rId1"/>
    <p:sldLayoutId id="2147484911" r:id="rId2"/>
    <p:sldLayoutId id="2147484912" r:id="rId3"/>
    <p:sldLayoutId id="2147484913" r:id="rId4"/>
    <p:sldLayoutId id="2147484914" r:id="rId5"/>
    <p:sldLayoutId id="2147484915" r:id="rId6"/>
    <p:sldLayoutId id="2147484916" r:id="rId7"/>
    <p:sldLayoutId id="2147484917" r:id="rId8"/>
    <p:sldLayoutId id="2147484918" r:id="rId9"/>
    <p:sldLayoutId id="2147484919" r:id="rId10"/>
    <p:sldLayoutId id="2147484920" r:id="rId11"/>
    <p:sldLayoutId id="2147484921" r:id="rId12"/>
    <p:sldLayoutId id="2147484922" r:id="rId13"/>
    <p:sldLayoutId id="2147484923" r:id="rId14"/>
    <p:sldLayoutId id="2147484924" r:id="rId1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15">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334059575"/>
      </p:ext>
    </p:extLst>
  </p:cSld>
  <p:clrMap bg1="lt1" tx1="dk1" bg2="lt2" tx2="dk2" accent1="accent1" accent2="accent2" accent3="accent3" accent4="accent4" accent5="accent5" accent6="accent6" hlink="hlink" folHlink="folHlink"/>
  <p:sldLayoutIdLst>
    <p:sldLayoutId id="2147484926" r:id="rId1"/>
    <p:sldLayoutId id="2147484927" r:id="rId2"/>
    <p:sldLayoutId id="2147484928" r:id="rId3"/>
    <p:sldLayoutId id="2147484929" r:id="rId4"/>
    <p:sldLayoutId id="2147484930" r:id="rId5"/>
    <p:sldLayoutId id="2147484931" r:id="rId6"/>
    <p:sldLayoutId id="2147484932" r:id="rId7"/>
    <p:sldLayoutId id="2147484933" r:id="rId8"/>
    <p:sldLayoutId id="2147484934" r:id="rId9"/>
    <p:sldLayoutId id="2147484935" r:id="rId10"/>
    <p:sldLayoutId id="2147484936" r:id="rId11"/>
    <p:sldLayoutId id="2147484937" r:id="rId12"/>
    <p:sldLayoutId id="2147484938" r:id="rId13"/>
  </p:sldLayoutIdLst>
  <p:transition>
    <p:fade/>
  </p:transition>
  <p:hf sldNum="0" hdr="0" ftr="0" dt="0"/>
  <p:txStyles>
    <p:titleStyle>
      <a:lvl1pPr algn="l" defTabSz="932742" rtl="0" eaLnBrk="1" latinLnBrk="0" hangingPunct="1">
        <a:lnSpc>
          <a:spcPct val="100000"/>
        </a:lnSpc>
        <a:spcBef>
          <a:spcPct val="0"/>
        </a:spcBef>
        <a:spcAft>
          <a:spcPts val="1200"/>
        </a:spcAft>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18"/>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124902175"/>
      </p:ext>
    </p:extLst>
  </p:cSld>
  <p:clrMap bg1="lt1" tx1="dk1" bg2="lt2" tx2="dk2" accent1="accent1" accent2="accent2" accent3="accent3" accent4="accent4" accent5="accent5" accent6="accent6" hlink="hlink" folHlink="folHlink"/>
  <p:sldLayoutIdLst>
    <p:sldLayoutId id="2147484940" r:id="rId1"/>
    <p:sldLayoutId id="2147484941" r:id="rId2"/>
    <p:sldLayoutId id="2147484942" r:id="rId3"/>
    <p:sldLayoutId id="2147484943" r:id="rId4"/>
    <p:sldLayoutId id="2147484944" r:id="rId5"/>
    <p:sldLayoutId id="2147484945" r:id="rId6"/>
    <p:sldLayoutId id="2147484946" r:id="rId7"/>
    <p:sldLayoutId id="2147484947" r:id="rId8"/>
    <p:sldLayoutId id="2147484948" r:id="rId9"/>
    <p:sldLayoutId id="2147484949" r:id="rId10"/>
    <p:sldLayoutId id="2147484950" r:id="rId11"/>
    <p:sldLayoutId id="2147484951" r:id="rId12"/>
    <p:sldLayoutId id="2147484952" r:id="rId13"/>
    <p:sldLayoutId id="2147484953" r:id="rId14"/>
    <p:sldLayoutId id="2147484954" r:id="rId15"/>
    <p:sldLayoutId id="2147484955" r:id="rId16"/>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3.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1.xml"/><Relationship Id="rId1" Type="http://schemas.openxmlformats.org/officeDocument/2006/relationships/slideLayout" Target="../slideLayouts/slideLayout70.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2.xml.rels><?xml version="1.0" encoding="UTF-8" standalone="yes"?>
<Relationships xmlns="http://schemas.openxmlformats.org/package/2006/relationships"><Relationship Id="rId8" Type="http://schemas.openxmlformats.org/officeDocument/2006/relationships/diagramLayout" Target="../diagrams/layout4.xml"/><Relationship Id="rId3" Type="http://schemas.openxmlformats.org/officeDocument/2006/relationships/diagramLayout" Target="../diagrams/layout3.xml"/><Relationship Id="rId7" Type="http://schemas.openxmlformats.org/officeDocument/2006/relationships/diagramData" Target="../diagrams/data4.xml"/><Relationship Id="rId2" Type="http://schemas.openxmlformats.org/officeDocument/2006/relationships/diagramData" Target="../diagrams/data3.xml"/><Relationship Id="rId1" Type="http://schemas.openxmlformats.org/officeDocument/2006/relationships/slideLayout" Target="../slideLayouts/slideLayout19.xml"/><Relationship Id="rId6" Type="http://schemas.microsoft.com/office/2007/relationships/diagramDrawing" Target="../diagrams/drawing3.xml"/><Relationship Id="rId11" Type="http://schemas.microsoft.com/office/2007/relationships/diagramDrawing" Target="../diagrams/drawing4.xml"/><Relationship Id="rId5" Type="http://schemas.openxmlformats.org/officeDocument/2006/relationships/diagramColors" Target="../diagrams/colors3.xml"/><Relationship Id="rId10" Type="http://schemas.openxmlformats.org/officeDocument/2006/relationships/diagramColors" Target="../diagrams/colors4.xml"/><Relationship Id="rId4" Type="http://schemas.openxmlformats.org/officeDocument/2006/relationships/diagramQuickStyle" Target="../diagrams/quickStyle3.xml"/><Relationship Id="rId9" Type="http://schemas.openxmlformats.org/officeDocument/2006/relationships/diagramQuickStyle" Target="../diagrams/quickStyle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0.xml"/></Relationships>
</file>

<file path=ppt/slides/_rels/slide1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3.xml"/><Relationship Id="rId1" Type="http://schemas.openxmlformats.org/officeDocument/2006/relationships/slideLayout" Target="../slideLayouts/slideLayout63.xml"/></Relationships>
</file>

<file path=ppt/slides/_rels/slide1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0.xml"/></Relationships>
</file>

<file path=ppt/slides/_rels/slide1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6.xml"/><Relationship Id="rId1" Type="http://schemas.openxmlformats.org/officeDocument/2006/relationships/slideLayout" Target="../slideLayouts/slideLayout63.xml"/><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38.svg"/><Relationship Id="rId2" Type="http://schemas.openxmlformats.org/officeDocument/2006/relationships/notesSlide" Target="../notesSlides/notesSlide17.xml"/><Relationship Id="rId1" Type="http://schemas.openxmlformats.org/officeDocument/2006/relationships/slideLayout" Target="../slideLayouts/slideLayout59.xml"/><Relationship Id="rId6" Type="http://schemas.openxmlformats.org/officeDocument/2006/relationships/image" Target="../media/image44.png"/><Relationship Id="rId5" Type="http://schemas.openxmlformats.org/officeDocument/2006/relationships/hyperlink" Target="https://www.microsoft.com/en-us/research/publication/constant-time-recovery-in-azure-sql-database/" TargetMode="External"/><Relationship Id="rId4" Type="http://schemas.openxmlformats.org/officeDocument/2006/relationships/image" Target="../media/image43.sv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0.xml"/></Relationships>
</file>

<file path=ppt/slides/_rels/slide2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9.xml"/><Relationship Id="rId1" Type="http://schemas.openxmlformats.org/officeDocument/2006/relationships/slideLayout" Target="../slideLayouts/slideLayout63.xml"/><Relationship Id="rId6" Type="http://schemas.microsoft.com/office/2007/relationships/hdphoto" Target="../media/hdphoto3.wdp"/><Relationship Id="rId5" Type="http://schemas.openxmlformats.org/officeDocument/2006/relationships/image" Target="../media/image46.png"/><Relationship Id="rId4" Type="http://schemas.microsoft.com/office/2007/relationships/hdphoto" Target="../media/hdphoto2.wdp"/></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0.xml"/></Relationships>
</file>

<file path=ppt/slides/_rels/slide26.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7.png"/><Relationship Id="rId7" Type="http://schemas.openxmlformats.org/officeDocument/2006/relationships/image" Target="../media/image50.jpeg"/><Relationship Id="rId2" Type="http://schemas.openxmlformats.org/officeDocument/2006/relationships/notesSlide" Target="../notesSlides/notesSlide21.xml"/><Relationship Id="rId1" Type="http://schemas.openxmlformats.org/officeDocument/2006/relationships/slideLayout" Target="../slideLayouts/slideLayout63.xml"/><Relationship Id="rId6" Type="http://schemas.microsoft.com/office/2007/relationships/hdphoto" Target="../media/hdphoto4.wdp"/><Relationship Id="rId5" Type="http://schemas.openxmlformats.org/officeDocument/2006/relationships/image" Target="../media/image49.png"/><Relationship Id="rId4" Type="http://schemas.openxmlformats.org/officeDocument/2006/relationships/image" Target="../media/image48.png"/><Relationship Id="rId9" Type="http://schemas.openxmlformats.org/officeDocument/2006/relationships/image" Target="../media/image52.png"/></Relationships>
</file>

<file path=ppt/slides/_rels/slide27.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notesSlide" Target="../notesSlides/notesSlide22.xml"/><Relationship Id="rId1" Type="http://schemas.openxmlformats.org/officeDocument/2006/relationships/slideLayout" Target="../slideLayouts/slideLayout39.xml"/><Relationship Id="rId5" Type="http://schemas.openxmlformats.org/officeDocument/2006/relationships/hyperlink" Target="https://www.yosoytumadre.com/category/ystm/" TargetMode="External"/><Relationship Id="rId4" Type="http://schemas.openxmlformats.org/officeDocument/2006/relationships/image" Target="../media/image54.png"/></Relationships>
</file>

<file path=ppt/slides/_rels/slide28.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23.xml"/><Relationship Id="rId1" Type="http://schemas.openxmlformats.org/officeDocument/2006/relationships/slideLayout" Target="../slideLayouts/slideLayout40.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 Id="rId9" Type="http://schemas.openxmlformats.org/officeDocument/2006/relationships/image" Target="../media/image56.sv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0.xml"/></Relationships>
</file>

<file path=ppt/slides/_rels/slide30.xml.rels><?xml version="1.0" encoding="UTF-8" standalone="yes"?>
<Relationships xmlns="http://schemas.openxmlformats.org/package/2006/relationships"><Relationship Id="rId3" Type="http://schemas.openxmlformats.org/officeDocument/2006/relationships/hyperlink" Target="https://github.com/Microsoft/mssql-docker/tree/master/linux/preview/examples/mssql-agent-fts-ha-tools" TargetMode="External"/><Relationship Id="rId2" Type="http://schemas.openxmlformats.org/officeDocument/2006/relationships/notesSlide" Target="../notesSlides/notesSlide25.xml"/><Relationship Id="rId1" Type="http://schemas.openxmlformats.org/officeDocument/2006/relationships/slideLayout" Target="../slideLayouts/slideLayout39.xml"/><Relationship Id="rId4" Type="http://schemas.openxmlformats.org/officeDocument/2006/relationships/hyperlink" Target="https://github.com/microsoft/sqlworkshops/tree/master/sql2019lab/05_Linux_and_Containers"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0.xml"/></Relationships>
</file>

<file path=ppt/slides/_rels/slide33.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23.png"/><Relationship Id="rId7" Type="http://schemas.openxmlformats.org/officeDocument/2006/relationships/image" Target="../media/image59.png"/><Relationship Id="rId2" Type="http://schemas.openxmlformats.org/officeDocument/2006/relationships/notesSlide" Target="../notesSlides/notesSlide27.xml"/><Relationship Id="rId1" Type="http://schemas.openxmlformats.org/officeDocument/2006/relationships/slideLayout" Target="../slideLayouts/slideLayout19.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hyperlink" Target="https://kubernetes.io/blog/2018/07/20/the-history-of-kubernetes-the-community-behind-it/" TargetMode="External"/></Relationships>
</file>

<file path=ppt/slides/_rels/slide34.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65.png"/><Relationship Id="rId3" Type="http://schemas.openxmlformats.org/officeDocument/2006/relationships/diagramData" Target="../diagrams/data6.xml"/><Relationship Id="rId7" Type="http://schemas.microsoft.com/office/2007/relationships/diagramDrawing" Target="../diagrams/drawing6.xml"/><Relationship Id="rId12" Type="http://schemas.openxmlformats.org/officeDocument/2006/relationships/image" Target="../media/image64.png"/><Relationship Id="rId17" Type="http://schemas.openxmlformats.org/officeDocument/2006/relationships/image" Target="../media/image69.png"/><Relationship Id="rId2" Type="http://schemas.openxmlformats.org/officeDocument/2006/relationships/notesSlide" Target="../notesSlides/notesSlide28.xml"/><Relationship Id="rId16" Type="http://schemas.openxmlformats.org/officeDocument/2006/relationships/image" Target="../media/image68.png"/><Relationship Id="rId1" Type="http://schemas.openxmlformats.org/officeDocument/2006/relationships/slideLayout" Target="../slideLayouts/slideLayout19.xml"/><Relationship Id="rId6" Type="http://schemas.openxmlformats.org/officeDocument/2006/relationships/diagramColors" Target="../diagrams/colors6.xml"/><Relationship Id="rId11" Type="http://schemas.openxmlformats.org/officeDocument/2006/relationships/image" Target="../media/image63.png"/><Relationship Id="rId5" Type="http://schemas.openxmlformats.org/officeDocument/2006/relationships/diagramQuickStyle" Target="../diagrams/quickStyle6.xml"/><Relationship Id="rId15" Type="http://schemas.openxmlformats.org/officeDocument/2006/relationships/image" Target="../media/image67.png"/><Relationship Id="rId10" Type="http://schemas.openxmlformats.org/officeDocument/2006/relationships/image" Target="../media/image62.png"/><Relationship Id="rId4" Type="http://schemas.openxmlformats.org/officeDocument/2006/relationships/diagramLayout" Target="../diagrams/layout6.xml"/><Relationship Id="rId9" Type="http://schemas.openxmlformats.org/officeDocument/2006/relationships/image" Target="../media/image61.png"/><Relationship Id="rId14" Type="http://schemas.openxmlformats.org/officeDocument/2006/relationships/image" Target="../media/image66.png"/></Relationships>
</file>

<file path=ppt/slides/_rels/slide35.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image" Target="../media/image70.png"/><Relationship Id="rId7" Type="http://schemas.openxmlformats.org/officeDocument/2006/relationships/image" Target="../media/image73.png"/><Relationship Id="rId2" Type="http://schemas.openxmlformats.org/officeDocument/2006/relationships/notesSlide" Target="../notesSlides/notesSlide29.xml"/><Relationship Id="rId1" Type="http://schemas.openxmlformats.org/officeDocument/2006/relationships/slideLayout" Target="../slideLayouts/slideLayout19.xml"/><Relationship Id="rId6" Type="http://schemas.openxmlformats.org/officeDocument/2006/relationships/image" Target="../media/image48.png"/><Relationship Id="rId11" Type="http://schemas.openxmlformats.org/officeDocument/2006/relationships/image" Target="../media/image76.png"/><Relationship Id="rId5" Type="http://schemas.openxmlformats.org/officeDocument/2006/relationships/image" Target="../media/image72.png"/><Relationship Id="rId10" Type="http://schemas.openxmlformats.org/officeDocument/2006/relationships/hyperlink" Target="https://youtu.be/Q4W8Z-D-gcQ" TargetMode="External"/><Relationship Id="rId4" Type="http://schemas.openxmlformats.org/officeDocument/2006/relationships/image" Target="../media/image71.svg"/><Relationship Id="rId9" Type="http://schemas.openxmlformats.org/officeDocument/2006/relationships/image" Target="../media/image75.svg"/></Relationships>
</file>

<file path=ppt/slides/_rels/slide36.xml.rels><?xml version="1.0" encoding="UTF-8" standalone="yes"?>
<Relationships xmlns="http://schemas.openxmlformats.org/package/2006/relationships"><Relationship Id="rId8" Type="http://schemas.openxmlformats.org/officeDocument/2006/relationships/diagramLayout" Target="../diagrams/layout8.xml"/><Relationship Id="rId3" Type="http://schemas.openxmlformats.org/officeDocument/2006/relationships/diagramLayout" Target="../diagrams/layout7.xml"/><Relationship Id="rId7" Type="http://schemas.openxmlformats.org/officeDocument/2006/relationships/diagramData" Target="../diagrams/data8.xml"/><Relationship Id="rId2" Type="http://schemas.openxmlformats.org/officeDocument/2006/relationships/diagramData" Target="../diagrams/data7.xml"/><Relationship Id="rId1" Type="http://schemas.openxmlformats.org/officeDocument/2006/relationships/slideLayout" Target="../slideLayouts/slideLayout19.xml"/><Relationship Id="rId6" Type="http://schemas.microsoft.com/office/2007/relationships/diagramDrawing" Target="../diagrams/drawing7.xml"/><Relationship Id="rId11" Type="http://schemas.microsoft.com/office/2007/relationships/diagramDrawing" Target="../diagrams/drawing8.xml"/><Relationship Id="rId5" Type="http://schemas.openxmlformats.org/officeDocument/2006/relationships/diagramColors" Target="../diagrams/colors7.xml"/><Relationship Id="rId10" Type="http://schemas.openxmlformats.org/officeDocument/2006/relationships/diagramColors" Target="../diagrams/colors8.xml"/><Relationship Id="rId4" Type="http://schemas.openxmlformats.org/officeDocument/2006/relationships/diagramQuickStyle" Target="../diagrams/quickStyle7.xml"/><Relationship Id="rId9" Type="http://schemas.openxmlformats.org/officeDocument/2006/relationships/diagramQuickStyle" Target="../diagrams/quickStyle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0.xml"/><Relationship Id="rId1" Type="http://schemas.openxmlformats.org/officeDocument/2006/relationships/slideLayout" Target="../slideLayouts/slideLayout35.xml"/><Relationship Id="rId4" Type="http://schemas.openxmlformats.org/officeDocument/2006/relationships/image" Target="../media/image78.sv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0.xml"/></Relationships>
</file>

<file path=ppt/slides/_rels/slide41.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80.png"/><Relationship Id="rId7" Type="http://schemas.openxmlformats.org/officeDocument/2006/relationships/image" Target="../media/image84.png"/><Relationship Id="rId2" Type="http://schemas.openxmlformats.org/officeDocument/2006/relationships/image" Target="../media/image79.png"/><Relationship Id="rId1" Type="http://schemas.openxmlformats.org/officeDocument/2006/relationships/slideLayout" Target="../slideLayouts/slideLayout63.xml"/><Relationship Id="rId6" Type="http://schemas.openxmlformats.org/officeDocument/2006/relationships/image" Target="../media/image83.jpeg"/><Relationship Id="rId5" Type="http://schemas.openxmlformats.org/officeDocument/2006/relationships/image" Target="../media/image82.png"/><Relationship Id="rId10" Type="http://schemas.openxmlformats.org/officeDocument/2006/relationships/image" Target="../media/image33.png"/><Relationship Id="rId4" Type="http://schemas.openxmlformats.org/officeDocument/2006/relationships/image" Target="../media/image81.png"/><Relationship Id="rId9" Type="http://schemas.openxmlformats.org/officeDocument/2006/relationships/image" Target="../media/image38.svg"/></Relationships>
</file>

<file path=ppt/slides/_rels/slide42.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85.png"/><Relationship Id="rId7" Type="http://schemas.openxmlformats.org/officeDocument/2006/relationships/image" Target="../media/image80.png"/><Relationship Id="rId2" Type="http://schemas.openxmlformats.org/officeDocument/2006/relationships/notesSlide" Target="../notesSlides/notesSlide32.xml"/><Relationship Id="rId1" Type="http://schemas.openxmlformats.org/officeDocument/2006/relationships/slideLayout" Target="../slideLayouts/slideLayout60.xml"/><Relationship Id="rId6" Type="http://schemas.openxmlformats.org/officeDocument/2006/relationships/image" Target="../media/image33.png"/><Relationship Id="rId5" Type="http://schemas.openxmlformats.org/officeDocument/2006/relationships/image" Target="../media/image79.png"/><Relationship Id="rId10" Type="http://schemas.openxmlformats.org/officeDocument/2006/relationships/image" Target="../media/image84.png"/><Relationship Id="rId4" Type="http://schemas.openxmlformats.org/officeDocument/2006/relationships/image" Target="../media/image83.jpeg"/><Relationship Id="rId9" Type="http://schemas.openxmlformats.org/officeDocument/2006/relationships/image" Target="../media/image82.png"/></Relationships>
</file>

<file path=ppt/slides/_rels/slide43.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33.xml"/><Relationship Id="rId1" Type="http://schemas.openxmlformats.org/officeDocument/2006/relationships/slideLayout" Target="../slideLayouts/slideLayout39.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 Id="rId9" Type="http://schemas.openxmlformats.org/officeDocument/2006/relationships/image" Target="../media/image80.png"/></Relationships>
</file>

<file path=ppt/slides/_rels/slide44.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34.xml"/><Relationship Id="rId1" Type="http://schemas.openxmlformats.org/officeDocument/2006/relationships/slideLayout" Target="../slideLayouts/slideLayout39.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45.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image" Target="../media/image85.png"/><Relationship Id="rId7" Type="http://schemas.openxmlformats.org/officeDocument/2006/relationships/image" Target="../media/image82.png"/><Relationship Id="rId2" Type="http://schemas.openxmlformats.org/officeDocument/2006/relationships/notesSlide" Target="../notesSlides/notesSlide35.xml"/><Relationship Id="rId1" Type="http://schemas.openxmlformats.org/officeDocument/2006/relationships/slideLayout" Target="../slideLayouts/slideLayout39.xml"/><Relationship Id="rId6" Type="http://schemas.openxmlformats.org/officeDocument/2006/relationships/image" Target="../media/image79.png"/><Relationship Id="rId5" Type="http://schemas.openxmlformats.org/officeDocument/2006/relationships/image" Target="../media/image81.png"/><Relationship Id="rId4" Type="http://schemas.openxmlformats.org/officeDocument/2006/relationships/image" Target="../media/image80.png"/></Relationships>
</file>

<file path=ppt/slides/_rels/slide4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6.xml"/><Relationship Id="rId1" Type="http://schemas.openxmlformats.org/officeDocument/2006/relationships/slideLayout" Target="../slideLayouts/slideLayout8.xml"/><Relationship Id="rId6" Type="http://schemas.openxmlformats.org/officeDocument/2006/relationships/image" Target="../media/image34.png"/><Relationship Id="rId5" Type="http://schemas.openxmlformats.org/officeDocument/2006/relationships/image" Target="../media/image80.png"/><Relationship Id="rId4" Type="http://schemas.openxmlformats.org/officeDocument/2006/relationships/image" Target="../media/image38.sv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4.xml"/></Relationships>
</file>

<file path=ppt/slides/_rels/slide4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0.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8" Type="http://schemas.microsoft.com/office/2007/relationships/diagramDrawing" Target="../diagrams/drawing11.xml"/><Relationship Id="rId3" Type="http://schemas.openxmlformats.org/officeDocument/2006/relationships/image" Target="../media/image87.svg"/><Relationship Id="rId7" Type="http://schemas.openxmlformats.org/officeDocument/2006/relationships/diagramColors" Target="../diagrams/colors11.xml"/><Relationship Id="rId2" Type="http://schemas.openxmlformats.org/officeDocument/2006/relationships/image" Target="../media/image86.png"/><Relationship Id="rId1" Type="http://schemas.openxmlformats.org/officeDocument/2006/relationships/slideLayout" Target="../slideLayouts/slideLayout96.xml"/><Relationship Id="rId6" Type="http://schemas.openxmlformats.org/officeDocument/2006/relationships/diagramQuickStyle" Target="../diagrams/quickStyle11.xml"/><Relationship Id="rId5" Type="http://schemas.openxmlformats.org/officeDocument/2006/relationships/diagramLayout" Target="../diagrams/layout11.xml"/><Relationship Id="rId4" Type="http://schemas.openxmlformats.org/officeDocument/2006/relationships/diagramData" Target="../diagrams/data11.xml"/></Relationships>
</file>

<file path=ppt/slides/_rels/slide51.xml.rels><?xml version="1.0" encoding="UTF-8" standalone="yes"?>
<Relationships xmlns="http://schemas.openxmlformats.org/package/2006/relationships"><Relationship Id="rId8" Type="http://schemas.openxmlformats.org/officeDocument/2006/relationships/image" Target="../media/image91.png"/><Relationship Id="rId13" Type="http://schemas.openxmlformats.org/officeDocument/2006/relationships/image" Target="../media/image93.png"/><Relationship Id="rId18" Type="http://schemas.openxmlformats.org/officeDocument/2006/relationships/image" Target="../media/image98.jpeg"/><Relationship Id="rId3" Type="http://schemas.openxmlformats.org/officeDocument/2006/relationships/image" Target="../media/image88.png"/><Relationship Id="rId21" Type="http://schemas.openxmlformats.org/officeDocument/2006/relationships/image" Target="../media/image101.png"/><Relationship Id="rId7" Type="http://schemas.microsoft.com/office/2007/relationships/hdphoto" Target="../media/hdphoto6.wdp"/><Relationship Id="rId12" Type="http://schemas.openxmlformats.org/officeDocument/2006/relationships/image" Target="../media/image20.png"/><Relationship Id="rId17" Type="http://schemas.openxmlformats.org/officeDocument/2006/relationships/image" Target="../media/image97.jpeg"/><Relationship Id="rId2" Type="http://schemas.openxmlformats.org/officeDocument/2006/relationships/notesSlide" Target="../notesSlides/notesSlide39.xml"/><Relationship Id="rId16" Type="http://schemas.openxmlformats.org/officeDocument/2006/relationships/image" Target="../media/image96.png"/><Relationship Id="rId20" Type="http://schemas.openxmlformats.org/officeDocument/2006/relationships/image" Target="../media/image100.png"/><Relationship Id="rId1" Type="http://schemas.openxmlformats.org/officeDocument/2006/relationships/slideLayout" Target="../slideLayouts/slideLayout89.xml"/><Relationship Id="rId6" Type="http://schemas.openxmlformats.org/officeDocument/2006/relationships/image" Target="../media/image90.png"/><Relationship Id="rId11" Type="http://schemas.microsoft.com/office/2007/relationships/hdphoto" Target="../media/hdphoto8.wdp"/><Relationship Id="rId24" Type="http://schemas.openxmlformats.org/officeDocument/2006/relationships/image" Target="../media/image33.png"/><Relationship Id="rId5" Type="http://schemas.openxmlformats.org/officeDocument/2006/relationships/image" Target="../media/image89.png"/><Relationship Id="rId15" Type="http://schemas.openxmlformats.org/officeDocument/2006/relationships/image" Target="../media/image95.png"/><Relationship Id="rId23" Type="http://schemas.openxmlformats.org/officeDocument/2006/relationships/image" Target="../media/image80.png"/><Relationship Id="rId10" Type="http://schemas.openxmlformats.org/officeDocument/2006/relationships/image" Target="../media/image92.png"/><Relationship Id="rId19" Type="http://schemas.openxmlformats.org/officeDocument/2006/relationships/image" Target="../media/image99.png"/><Relationship Id="rId4" Type="http://schemas.microsoft.com/office/2007/relationships/hdphoto" Target="../media/hdphoto5.wdp"/><Relationship Id="rId9" Type="http://schemas.microsoft.com/office/2007/relationships/hdphoto" Target="../media/hdphoto7.wdp"/><Relationship Id="rId14" Type="http://schemas.openxmlformats.org/officeDocument/2006/relationships/image" Target="../media/image94.png"/><Relationship Id="rId22" Type="http://schemas.openxmlformats.org/officeDocument/2006/relationships/image" Target="../media/image81.png"/></Relationships>
</file>

<file path=ppt/slides/_rels/slide52.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5.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53.xml.rels><?xml version="1.0" encoding="UTF-8" standalone="yes"?>
<Relationships xmlns="http://schemas.openxmlformats.org/package/2006/relationships"><Relationship Id="rId8" Type="http://schemas.openxmlformats.org/officeDocument/2006/relationships/image" Target="../media/image102.jpeg"/><Relationship Id="rId13" Type="http://schemas.openxmlformats.org/officeDocument/2006/relationships/image" Target="../media/image107.png"/><Relationship Id="rId3" Type="http://schemas.openxmlformats.org/officeDocument/2006/relationships/diagramData" Target="../diagrams/data13.xml"/><Relationship Id="rId7" Type="http://schemas.microsoft.com/office/2007/relationships/diagramDrawing" Target="../diagrams/drawing13.xml"/><Relationship Id="rId12" Type="http://schemas.openxmlformats.org/officeDocument/2006/relationships/image" Target="../media/image106.gif"/><Relationship Id="rId2" Type="http://schemas.openxmlformats.org/officeDocument/2006/relationships/notesSlide" Target="../notesSlides/notesSlide40.xml"/><Relationship Id="rId1" Type="http://schemas.openxmlformats.org/officeDocument/2006/relationships/slideLayout" Target="../slideLayouts/slideLayout5.xml"/><Relationship Id="rId6" Type="http://schemas.openxmlformats.org/officeDocument/2006/relationships/diagramColors" Target="../diagrams/colors13.xml"/><Relationship Id="rId11" Type="http://schemas.openxmlformats.org/officeDocument/2006/relationships/image" Target="../media/image105.png"/><Relationship Id="rId5" Type="http://schemas.openxmlformats.org/officeDocument/2006/relationships/diagramQuickStyle" Target="../diagrams/quickStyle13.xml"/><Relationship Id="rId15" Type="http://schemas.openxmlformats.org/officeDocument/2006/relationships/image" Target="../media/image108.png"/><Relationship Id="rId10" Type="http://schemas.openxmlformats.org/officeDocument/2006/relationships/image" Target="../media/image104.png"/><Relationship Id="rId4" Type="http://schemas.openxmlformats.org/officeDocument/2006/relationships/diagramLayout" Target="../diagrams/layout13.xml"/><Relationship Id="rId9" Type="http://schemas.openxmlformats.org/officeDocument/2006/relationships/image" Target="../media/image103.png"/><Relationship Id="rId14" Type="http://schemas.openxmlformats.org/officeDocument/2006/relationships/image" Target="../media/image94.png"/></Relationships>
</file>

<file path=ppt/slides/_rels/slide54.xml.rels><?xml version="1.0" encoding="UTF-8" standalone="yes"?>
<Relationships xmlns="http://schemas.openxmlformats.org/package/2006/relationships"><Relationship Id="rId8" Type="http://schemas.microsoft.com/office/2007/relationships/diagramDrawing" Target="../diagrams/drawing14.xml"/><Relationship Id="rId13" Type="http://schemas.openxmlformats.org/officeDocument/2006/relationships/image" Target="../media/image98.jpeg"/><Relationship Id="rId3" Type="http://schemas.openxmlformats.org/officeDocument/2006/relationships/image" Target="../media/image109.png"/><Relationship Id="rId7" Type="http://schemas.openxmlformats.org/officeDocument/2006/relationships/diagramColors" Target="../diagrams/colors14.xml"/><Relationship Id="rId12" Type="http://schemas.openxmlformats.org/officeDocument/2006/relationships/image" Target="../media/image97.jpeg"/><Relationship Id="rId2" Type="http://schemas.openxmlformats.org/officeDocument/2006/relationships/notesSlide" Target="../notesSlides/notesSlide41.xml"/><Relationship Id="rId1" Type="http://schemas.openxmlformats.org/officeDocument/2006/relationships/slideLayout" Target="../slideLayouts/slideLayout5.xml"/><Relationship Id="rId6" Type="http://schemas.openxmlformats.org/officeDocument/2006/relationships/diagramQuickStyle" Target="../diagrams/quickStyle14.xml"/><Relationship Id="rId11" Type="http://schemas.openxmlformats.org/officeDocument/2006/relationships/image" Target="../media/image106.gif"/><Relationship Id="rId5" Type="http://schemas.openxmlformats.org/officeDocument/2006/relationships/diagramLayout" Target="../diagrams/layout14.xml"/><Relationship Id="rId10" Type="http://schemas.openxmlformats.org/officeDocument/2006/relationships/image" Target="../media/image110.png"/><Relationship Id="rId4" Type="http://schemas.openxmlformats.org/officeDocument/2006/relationships/diagramData" Target="../diagrams/data14.xml"/><Relationship Id="rId9" Type="http://schemas.openxmlformats.org/officeDocument/2006/relationships/image" Target="../media/image96.png"/><Relationship Id="rId14" Type="http://schemas.openxmlformats.org/officeDocument/2006/relationships/image" Target="../media/image111.png"/></Relationships>
</file>

<file path=ppt/slides/_rels/slide55.xml.rels><?xml version="1.0" encoding="UTF-8" standalone="yes"?>
<Relationships xmlns="http://schemas.openxmlformats.org/package/2006/relationships"><Relationship Id="rId3" Type="http://schemas.openxmlformats.org/officeDocument/2006/relationships/diagramLayout" Target="../diagrams/layout15.xml"/><Relationship Id="rId2" Type="http://schemas.openxmlformats.org/officeDocument/2006/relationships/diagramData" Target="../diagrams/data15.xml"/><Relationship Id="rId1" Type="http://schemas.openxmlformats.org/officeDocument/2006/relationships/slideLayout" Target="../slideLayouts/slideLayout5.xml"/><Relationship Id="rId6" Type="http://schemas.microsoft.com/office/2007/relationships/diagramDrawing" Target="../diagrams/drawing15.xml"/><Relationship Id="rId5" Type="http://schemas.openxmlformats.org/officeDocument/2006/relationships/diagramColors" Target="../diagrams/colors15.xml"/><Relationship Id="rId4" Type="http://schemas.openxmlformats.org/officeDocument/2006/relationships/diagramQuickStyle" Target="../diagrams/quickStyle15.xml"/></Relationships>
</file>

<file path=ppt/slides/_rels/slide56.xml.rels><?xml version="1.0" encoding="UTF-8" standalone="yes"?>
<Relationships xmlns="http://schemas.openxmlformats.org/package/2006/relationships"><Relationship Id="rId3" Type="http://schemas.openxmlformats.org/officeDocument/2006/relationships/diagramLayout" Target="../diagrams/layout16.xml"/><Relationship Id="rId2" Type="http://schemas.openxmlformats.org/officeDocument/2006/relationships/diagramData" Target="../diagrams/data16.xml"/><Relationship Id="rId1" Type="http://schemas.openxmlformats.org/officeDocument/2006/relationships/slideLayout" Target="../slideLayouts/slideLayout5.xml"/><Relationship Id="rId6" Type="http://schemas.microsoft.com/office/2007/relationships/diagramDrawing" Target="../diagrams/drawing16.xml"/><Relationship Id="rId5" Type="http://schemas.openxmlformats.org/officeDocument/2006/relationships/diagramColors" Target="../diagrams/colors16.xml"/><Relationship Id="rId4" Type="http://schemas.openxmlformats.org/officeDocument/2006/relationships/diagramQuickStyle" Target="../diagrams/quickStyle16.xml"/></Relationships>
</file>

<file path=ppt/slides/_rels/slide57.xml.rels><?xml version="1.0" encoding="UTF-8" standalone="yes"?>
<Relationships xmlns="http://schemas.openxmlformats.org/package/2006/relationships"><Relationship Id="rId3" Type="http://schemas.openxmlformats.org/officeDocument/2006/relationships/image" Target="../media/image112.png"/><Relationship Id="rId7" Type="http://schemas.openxmlformats.org/officeDocument/2006/relationships/image" Target="../media/image113.png"/><Relationship Id="rId2" Type="http://schemas.openxmlformats.org/officeDocument/2006/relationships/image" Target="../media/image106.gif"/><Relationship Id="rId1" Type="http://schemas.openxmlformats.org/officeDocument/2006/relationships/slideLayout" Target="../slideLayouts/slideLayout5.xml"/><Relationship Id="rId6" Type="http://schemas.openxmlformats.org/officeDocument/2006/relationships/image" Target="../media/image102.jpeg"/><Relationship Id="rId5" Type="http://schemas.openxmlformats.org/officeDocument/2006/relationships/image" Target="../media/image108.png"/><Relationship Id="rId4" Type="http://schemas.openxmlformats.org/officeDocument/2006/relationships/image" Target="../media/image94.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6.xml.rels><?xml version="1.0" encoding="UTF-8" standalone="yes"?>
<Relationships xmlns="http://schemas.openxmlformats.org/package/2006/relationships"><Relationship Id="rId8" Type="http://schemas.openxmlformats.org/officeDocument/2006/relationships/hyperlink" Target="http://www.tpc.org/3331" TargetMode="External"/><Relationship Id="rId3" Type="http://schemas.openxmlformats.org/officeDocument/2006/relationships/chart" Target="../charts/chart1.xml"/><Relationship Id="rId7" Type="http://schemas.openxmlformats.org/officeDocument/2006/relationships/hyperlink" Target="http://www.tpc.org/4081" TargetMode="External"/><Relationship Id="rId2" Type="http://schemas.openxmlformats.org/officeDocument/2006/relationships/notesSlide" Target="../notesSlides/notesSlide6.xml"/><Relationship Id="rId1" Type="http://schemas.openxmlformats.org/officeDocument/2006/relationships/slideLayout" Target="../slideLayouts/slideLayout13.xml"/><Relationship Id="rId6" Type="http://schemas.openxmlformats.org/officeDocument/2006/relationships/image" Target="../media/image22.png"/><Relationship Id="rId11" Type="http://schemas.openxmlformats.org/officeDocument/2006/relationships/hyperlink" Target="http://www.tpc.org/3345" TargetMode="External"/><Relationship Id="rId5" Type="http://schemas.openxmlformats.org/officeDocument/2006/relationships/image" Target="../media/image21.emf"/><Relationship Id="rId10" Type="http://schemas.openxmlformats.org/officeDocument/2006/relationships/hyperlink" Target="http://www.tpc.org/3337" TargetMode="External"/><Relationship Id="rId4" Type="http://schemas.openxmlformats.org/officeDocument/2006/relationships/image" Target="../media/image20.png"/><Relationship Id="rId9" Type="http://schemas.openxmlformats.org/officeDocument/2006/relationships/hyperlink" Target="http://www.tpc.org/3336" TargetMode="Externa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63.xml"/></Relationships>
</file>

<file path=ppt/slides/_rels/slide61.xml.rels><?xml version="1.0" encoding="UTF-8" standalone="yes"?>
<Relationships xmlns="http://schemas.openxmlformats.org/package/2006/relationships"><Relationship Id="rId3" Type="http://schemas.openxmlformats.org/officeDocument/2006/relationships/image" Target="../media/image114.png"/><Relationship Id="rId7" Type="http://schemas.openxmlformats.org/officeDocument/2006/relationships/image" Target="../media/image118.png"/><Relationship Id="rId2" Type="http://schemas.openxmlformats.org/officeDocument/2006/relationships/notesSlide" Target="../notesSlides/notesSlide44.xml"/><Relationship Id="rId1" Type="http://schemas.openxmlformats.org/officeDocument/2006/relationships/slideLayout" Target="../slideLayouts/slideLayout60.xml"/><Relationship Id="rId6" Type="http://schemas.openxmlformats.org/officeDocument/2006/relationships/image" Target="../media/image117.png"/><Relationship Id="rId5" Type="http://schemas.openxmlformats.org/officeDocument/2006/relationships/image" Target="../media/image116.png"/><Relationship Id="rId4" Type="http://schemas.openxmlformats.org/officeDocument/2006/relationships/image" Target="../media/image115.pn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61.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61.xml"/></Relationships>
</file>

<file path=ppt/slides/_rels/slide64.xml.rels><?xml version="1.0" encoding="UTF-8" standalone="yes"?>
<Relationships xmlns="http://schemas.openxmlformats.org/package/2006/relationships"><Relationship Id="rId8" Type="http://schemas.openxmlformats.org/officeDocument/2006/relationships/hyperlink" Target="https://www.youtube.com/watch?feature=player_embedded&amp;v=5RPkuQHcxxs" TargetMode="External"/><Relationship Id="rId3" Type="http://schemas.openxmlformats.org/officeDocument/2006/relationships/hyperlink" Target="http://aka.ms/ss19" TargetMode="External"/><Relationship Id="rId7" Type="http://schemas.openxmlformats.org/officeDocument/2006/relationships/hyperlink" Target="https://docs.microsoft.com/en-us/sql/sql-server/what-s-new-in-sql-server-ver15?view=sqlallproducts-allversions" TargetMode="External"/><Relationship Id="rId2" Type="http://schemas.openxmlformats.org/officeDocument/2006/relationships/notesSlide" Target="../notesSlides/notesSlide47.xml"/><Relationship Id="rId1" Type="http://schemas.openxmlformats.org/officeDocument/2006/relationships/slideLayout" Target="../slideLayouts/slideLayout57.xml"/><Relationship Id="rId6" Type="http://schemas.openxmlformats.org/officeDocument/2006/relationships/hyperlink" Target="https://aka.ms/sql2019learning" TargetMode="External"/><Relationship Id="rId5" Type="http://schemas.openxmlformats.org/officeDocument/2006/relationships/hyperlink" Target="https://aka.ms/SQL2019Notebooks" TargetMode="External"/><Relationship Id="rId10" Type="http://schemas.openxmlformats.org/officeDocument/2006/relationships/image" Target="../media/image119.tif"/><Relationship Id="rId4" Type="http://schemas.openxmlformats.org/officeDocument/2006/relationships/hyperlink" Target="https://aka.ms/sqlworkshops" TargetMode="External"/><Relationship Id="rId9" Type="http://schemas.openxmlformats.org/officeDocument/2006/relationships/hyperlink" Target="https://aka.ms/sql2019book" TargetMode="Externa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7.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32.png"/><Relationship Id="rId18" Type="http://schemas.openxmlformats.org/officeDocument/2006/relationships/image" Target="../media/image37.png"/><Relationship Id="rId3" Type="http://schemas.openxmlformats.org/officeDocument/2006/relationships/image" Target="../media/image21.emf"/><Relationship Id="rId7" Type="http://schemas.openxmlformats.org/officeDocument/2006/relationships/image" Target="../media/image26.svg"/><Relationship Id="rId12" Type="http://schemas.openxmlformats.org/officeDocument/2006/relationships/image" Target="../media/image31.png"/><Relationship Id="rId17" Type="http://schemas.openxmlformats.org/officeDocument/2006/relationships/image" Target="../media/image36.png"/><Relationship Id="rId2" Type="http://schemas.openxmlformats.org/officeDocument/2006/relationships/notesSlide" Target="../notesSlides/notesSlide7.xml"/><Relationship Id="rId16" Type="http://schemas.openxmlformats.org/officeDocument/2006/relationships/image" Target="../media/image35.png"/><Relationship Id="rId1" Type="http://schemas.openxmlformats.org/officeDocument/2006/relationships/slideLayout" Target="../slideLayouts/slideLayout8.xml"/><Relationship Id="rId6" Type="http://schemas.openxmlformats.org/officeDocument/2006/relationships/image" Target="../media/image25.png"/><Relationship Id="rId11" Type="http://schemas.openxmlformats.org/officeDocument/2006/relationships/image" Target="../media/image30.svg"/><Relationship Id="rId5" Type="http://schemas.openxmlformats.org/officeDocument/2006/relationships/image" Target="../media/image24.png"/><Relationship Id="rId15" Type="http://schemas.openxmlformats.org/officeDocument/2006/relationships/image" Target="../media/image34.png"/><Relationship Id="rId10" Type="http://schemas.openxmlformats.org/officeDocument/2006/relationships/image" Target="../media/image29.png"/><Relationship Id="rId19" Type="http://schemas.openxmlformats.org/officeDocument/2006/relationships/image" Target="../media/image38.svg"/><Relationship Id="rId4" Type="http://schemas.openxmlformats.org/officeDocument/2006/relationships/image" Target="../media/image23.png"/><Relationship Id="rId9" Type="http://schemas.openxmlformats.org/officeDocument/2006/relationships/image" Target="../media/image28.svg"/><Relationship Id="rId14" Type="http://schemas.openxmlformats.org/officeDocument/2006/relationships/image" Target="../media/image33.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0.xml"/></Relationships>
</file>

<file path=ppt/slides/_rels/slide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9.xml"/><Relationship Id="rId1" Type="http://schemas.openxmlformats.org/officeDocument/2006/relationships/slideLayout" Target="../slideLayouts/slideLayout63.xml"/><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B5B20D92-C3B3-415E-98D3-AF1BBCFF879B}"/>
              </a:ext>
            </a:extLst>
          </p:cNvPr>
          <p:cNvSpPr>
            <a:spLocks noGrp="1"/>
          </p:cNvSpPr>
          <p:nvPr>
            <p:ph type="title"/>
          </p:nvPr>
        </p:nvSpPr>
        <p:spPr/>
        <p:txBody>
          <a:bodyPr/>
          <a:lstStyle/>
          <a:p>
            <a:r>
              <a:rPr lang="en-US" dirty="0">
                <a:solidFill>
                  <a:schemeClr val="bg2"/>
                </a:solidFill>
              </a:rPr>
              <a:t>The SQL Server 2019 Workshop</a:t>
            </a:r>
            <a:br>
              <a:rPr lang="en-US" dirty="0"/>
            </a:br>
            <a:r>
              <a:rPr lang="en-US" sz="2400" dirty="0">
                <a:solidFill>
                  <a:schemeClr val="accent1"/>
                </a:solidFill>
              </a:rPr>
              <a:t>https://aka.ms/sqlworkshops</a:t>
            </a:r>
          </a:p>
        </p:txBody>
      </p:sp>
      <p:sp>
        <p:nvSpPr>
          <p:cNvPr id="8" name="Text Placeholder 7">
            <a:extLst>
              <a:ext uri="{FF2B5EF4-FFF2-40B4-BE49-F238E27FC236}">
                <a16:creationId xmlns:a16="http://schemas.microsoft.com/office/drawing/2014/main" id="{3D6862C8-1B3E-4988-9E19-C8B385AF4C80}"/>
              </a:ext>
            </a:extLst>
          </p:cNvPr>
          <p:cNvSpPr>
            <a:spLocks noGrp="1"/>
          </p:cNvSpPr>
          <p:nvPr>
            <p:ph type="body" sz="quarter" idx="12"/>
          </p:nvPr>
        </p:nvSpPr>
        <p:spPr/>
        <p:txBody>
          <a:bodyPr/>
          <a:lstStyle/>
          <a:p>
            <a:r>
              <a:rPr lang="en-US" dirty="0"/>
              <a:t>Microsoft Azure Data SQL Server Engineering</a:t>
            </a:r>
          </a:p>
        </p:txBody>
      </p:sp>
    </p:spTree>
    <p:extLst>
      <p:ext uri="{BB962C8B-B14F-4D97-AF65-F5344CB8AC3E}">
        <p14:creationId xmlns:p14="http://schemas.microsoft.com/office/powerpoint/2010/main" val="110898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Rectangle 55" hidden="1">
            <a:extLst>
              <a:ext uri="{FF2B5EF4-FFF2-40B4-BE49-F238E27FC236}">
                <a16:creationId xmlns:a16="http://schemas.microsoft.com/office/drawing/2014/main" id="{19CC742D-016B-475E-96FF-EBBCA5A0633D}"/>
              </a:ext>
            </a:extLst>
          </p:cNvPr>
          <p:cNvSpPr/>
          <p:nvPr/>
        </p:nvSpPr>
        <p:spPr>
          <a:xfrm>
            <a:off x="5150498" y="316866"/>
            <a:ext cx="6736701" cy="6221094"/>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 name="Text Placeholder 5"/>
          <p:cNvSpPr>
            <a:spLocks noGrp="1"/>
          </p:cNvSpPr>
          <p:nvPr>
            <p:ph type="body" sz="quarter" idx="10"/>
          </p:nvPr>
        </p:nvSpPr>
        <p:spPr>
          <a:xfrm>
            <a:off x="577176" y="2634651"/>
            <a:ext cx="4896264" cy="2474524"/>
          </a:xfrm>
        </p:spPr>
        <p:txBody>
          <a:bodyPr/>
          <a:lstStyle/>
          <a:p>
            <a:r>
              <a:rPr lang="en-US" sz="2000" dirty="0"/>
              <a:t>Intelligent Query Processing</a:t>
            </a:r>
          </a:p>
          <a:p>
            <a:r>
              <a:rPr lang="en-US" sz="2000" dirty="0"/>
              <a:t>Sequential Key Insert Performance</a:t>
            </a:r>
          </a:p>
          <a:p>
            <a:r>
              <a:rPr lang="en-US" sz="2000" dirty="0"/>
              <a:t>In-Memory technologies</a:t>
            </a:r>
          </a:p>
          <a:p>
            <a:pPr lvl="1"/>
            <a:r>
              <a:rPr lang="en-US" sz="1800" dirty="0"/>
              <a:t>Hybrid Buffer Pool</a:t>
            </a:r>
          </a:p>
          <a:p>
            <a:pPr lvl="1"/>
            <a:r>
              <a:rPr lang="en-US" sz="1800" dirty="0"/>
              <a:t>Persistent Memory Support</a:t>
            </a:r>
          </a:p>
          <a:p>
            <a:pPr lvl="1"/>
            <a:r>
              <a:rPr lang="en-US" sz="1800" dirty="0"/>
              <a:t>Memory-Optimized TempDB Metadata</a:t>
            </a:r>
          </a:p>
        </p:txBody>
      </p:sp>
      <p:sp>
        <p:nvSpPr>
          <p:cNvPr id="17" name="Title 16"/>
          <p:cNvSpPr>
            <a:spLocks noGrp="1"/>
          </p:cNvSpPr>
          <p:nvPr>
            <p:ph type="title"/>
          </p:nvPr>
        </p:nvSpPr>
        <p:spPr/>
        <p:txBody>
          <a:bodyPr/>
          <a:lstStyle/>
          <a:p>
            <a:r>
              <a:rPr lang="en-US" dirty="0"/>
              <a:t>Gain performance without changing the application</a:t>
            </a:r>
          </a:p>
        </p:txBody>
      </p:sp>
      <p:sp>
        <p:nvSpPr>
          <p:cNvPr id="2" name="TextBox 1">
            <a:extLst>
              <a:ext uri="{FF2B5EF4-FFF2-40B4-BE49-F238E27FC236}">
                <a16:creationId xmlns:a16="http://schemas.microsoft.com/office/drawing/2014/main" id="{03CD28AC-ABB0-459E-B524-B9DD391F732F}"/>
              </a:ext>
            </a:extLst>
          </p:cNvPr>
          <p:cNvSpPr txBox="1"/>
          <p:nvPr/>
        </p:nvSpPr>
        <p:spPr>
          <a:xfrm>
            <a:off x="6589645" y="682379"/>
            <a:ext cx="5507737" cy="276999"/>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w="3175">
                  <a:noFill/>
                </a:ln>
                <a:solidFill>
                  <a:srgbClr val="0078D4"/>
                </a:solidFill>
                <a:effectLst/>
                <a:uLnTx/>
                <a:uFillTx/>
                <a:latin typeface="Segoe UI Semibold"/>
                <a:ea typeface="+mn-ea"/>
                <a:cs typeface="Segoe UI" pitchFamily="34" charset="0"/>
              </a:rPr>
              <a:t>The Intelligent Query Processing feature family </a:t>
            </a:r>
          </a:p>
        </p:txBody>
      </p:sp>
      <p:sp>
        <p:nvSpPr>
          <p:cNvPr id="59" name="TextBox 58">
            <a:extLst>
              <a:ext uri="{FF2B5EF4-FFF2-40B4-BE49-F238E27FC236}">
                <a16:creationId xmlns:a16="http://schemas.microsoft.com/office/drawing/2014/main" id="{DC502415-1610-40BD-8705-26631DA8EA26}"/>
              </a:ext>
            </a:extLst>
          </p:cNvPr>
          <p:cNvSpPr txBox="1"/>
          <p:nvPr/>
        </p:nvSpPr>
        <p:spPr>
          <a:xfrm>
            <a:off x="6345616" y="6545532"/>
            <a:ext cx="3745965" cy="153888"/>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Bold indicates new and improved features in SQL Server 2019</a:t>
            </a:r>
          </a:p>
        </p:txBody>
      </p:sp>
      <p:sp useBgFill="1">
        <p:nvSpPr>
          <p:cNvPr id="21" name="Rectangle 20">
            <a:extLst>
              <a:ext uri="{FF2B5EF4-FFF2-40B4-BE49-F238E27FC236}">
                <a16:creationId xmlns:a16="http://schemas.microsoft.com/office/drawing/2014/main" id="{B2924516-36AF-4D67-89E8-D65C74AD5A19}"/>
              </a:ext>
            </a:extLst>
          </p:cNvPr>
          <p:cNvSpPr/>
          <p:nvPr/>
        </p:nvSpPr>
        <p:spPr>
          <a:xfrm>
            <a:off x="8559130" y="1596837"/>
            <a:ext cx="1201984" cy="371007"/>
          </a:xfrm>
          <a:prstGeom prst="rect">
            <a:avLst/>
          </a:prstGeom>
          <a:ln w="12700">
            <a:solidFill>
              <a:schemeClr val="accent4"/>
            </a:solidFill>
            <a:miter lim="800000"/>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350" tIns="6350" rIns="6350" bIns="6350" numCol="1" spcCol="1270" anchor="ctr" anchorCtr="0">
            <a:noAutofit/>
          </a:bodyPr>
          <a:lstStyle/>
          <a:p>
            <a:pPr marL="0" marR="0" lvl="0" indent="0" algn="ctr" defTabSz="444500" rtl="0" eaLnBrk="1" fontAlgn="auto" latinLnBrk="0" hangingPunct="1">
              <a:lnSpc>
                <a:spcPct val="100000"/>
              </a:lnSpc>
              <a:spcBef>
                <a:spcPct val="0"/>
              </a:spcBef>
              <a:spcAft>
                <a:spcPct val="35000"/>
              </a:spcAft>
              <a:buClrTx/>
              <a:buSzTx/>
              <a:buFontTx/>
              <a:buNone/>
              <a:tabLst/>
              <a:defRPr/>
            </a:pPr>
            <a:r>
              <a:rPr kumimoji="0" lang="en-US" sz="1000" b="1" i="0" u="none" strike="noStrike" kern="1200" cap="none" spc="0" normalizeH="0" baseline="0" noProof="0" dirty="0">
                <a:ln>
                  <a:noFill/>
                </a:ln>
                <a:solidFill>
                  <a:prstClr val="black">
                    <a:hueOff val="0"/>
                    <a:satOff val="0"/>
                    <a:lumOff val="0"/>
                    <a:alphaOff val="0"/>
                  </a:prstClr>
                </a:solidFill>
                <a:effectLst/>
                <a:uLnTx/>
                <a:uFillTx/>
                <a:latin typeface="Segoe UI"/>
                <a:ea typeface="+mn-ea"/>
                <a:cs typeface="+mn-cs"/>
              </a:rPr>
              <a:t>Intelligent QP</a:t>
            </a:r>
          </a:p>
        </p:txBody>
      </p:sp>
      <p:sp useBgFill="1">
        <p:nvSpPr>
          <p:cNvPr id="24" name="Rectangle 23">
            <a:extLst>
              <a:ext uri="{FF2B5EF4-FFF2-40B4-BE49-F238E27FC236}">
                <a16:creationId xmlns:a16="http://schemas.microsoft.com/office/drawing/2014/main" id="{CF405002-1DCF-4B08-BF19-9ED07F9282C2}"/>
              </a:ext>
            </a:extLst>
          </p:cNvPr>
          <p:cNvSpPr/>
          <p:nvPr/>
        </p:nvSpPr>
        <p:spPr>
          <a:xfrm>
            <a:off x="6322334" y="2422175"/>
            <a:ext cx="1090537" cy="589538"/>
          </a:xfrm>
          <a:prstGeom prst="rect">
            <a:avLst/>
          </a:prstGeom>
          <a:ln w="12700">
            <a:solidFill>
              <a:schemeClr val="accent4"/>
            </a:solidFill>
            <a:miter lim="800000"/>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350" tIns="6350" rIns="6350" bIns="6350" numCol="1" spcCol="1270" anchor="ctr" anchorCtr="0">
            <a:noAutofit/>
          </a:bodyPr>
          <a:lstStyle/>
          <a:p>
            <a:pPr marL="0" marR="0" lvl="0" indent="0" algn="ctr" defTabSz="444500" rtl="0" eaLnBrk="1" fontAlgn="auto" latinLnBrk="0" hangingPunct="1">
              <a:lnSpc>
                <a:spcPct val="100000"/>
              </a:lnSpc>
              <a:spcBef>
                <a:spcPct val="0"/>
              </a:spcBef>
              <a:spcAft>
                <a:spcPct val="35000"/>
              </a:spcAft>
              <a:buClrTx/>
              <a:buSzTx/>
              <a:buFontTx/>
              <a:buNone/>
              <a:tabLst/>
              <a:defRPr/>
            </a:pPr>
            <a:r>
              <a:rPr kumimoji="0" lang="en-US" sz="1000" b="0" i="0" u="none" strike="noStrike" kern="1200" cap="none" spc="0" normalizeH="0" baseline="0" noProof="0" dirty="0">
                <a:ln>
                  <a:noFill/>
                </a:ln>
                <a:solidFill>
                  <a:prstClr val="black">
                    <a:hueOff val="0"/>
                    <a:satOff val="0"/>
                    <a:lumOff val="0"/>
                    <a:alphaOff val="0"/>
                  </a:prstClr>
                </a:solidFill>
                <a:effectLst/>
                <a:uLnTx/>
                <a:uFillTx/>
                <a:latin typeface="Segoe UI"/>
                <a:ea typeface="+mn-ea"/>
                <a:cs typeface="+mn-cs"/>
              </a:rPr>
              <a:t>Adaptive QP</a:t>
            </a:r>
          </a:p>
        </p:txBody>
      </p:sp>
      <p:sp useBgFill="1">
        <p:nvSpPr>
          <p:cNvPr id="30" name="Rectangle 29">
            <a:extLst>
              <a:ext uri="{FF2B5EF4-FFF2-40B4-BE49-F238E27FC236}">
                <a16:creationId xmlns:a16="http://schemas.microsoft.com/office/drawing/2014/main" id="{A62500B7-E168-482D-965A-A56B08B0D1A6}"/>
              </a:ext>
            </a:extLst>
          </p:cNvPr>
          <p:cNvSpPr/>
          <p:nvPr/>
        </p:nvSpPr>
        <p:spPr>
          <a:xfrm>
            <a:off x="6345617" y="4408981"/>
            <a:ext cx="1043972" cy="371007"/>
          </a:xfrm>
          <a:prstGeom prst="rect">
            <a:avLst/>
          </a:prstGeom>
          <a:ln w="12700">
            <a:solidFill>
              <a:schemeClr val="accent4"/>
            </a:solidFill>
            <a:miter lim="800000"/>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350" tIns="6350" rIns="6350" bIns="6350" numCol="1" spcCol="1270" anchor="ctr" anchorCtr="0">
            <a:noAutofit/>
          </a:bodyPr>
          <a:lstStyle/>
          <a:p>
            <a:pPr marL="0" marR="0" lvl="0" indent="0" algn="ctr" defTabSz="444500" rtl="0" eaLnBrk="1" fontAlgn="auto" latinLnBrk="0" hangingPunct="1">
              <a:lnSpc>
                <a:spcPct val="100000"/>
              </a:lnSpc>
              <a:spcBef>
                <a:spcPct val="0"/>
              </a:spcBef>
              <a:spcAft>
                <a:spcPct val="35000"/>
              </a:spcAft>
              <a:buClrTx/>
              <a:buSzTx/>
              <a:buFontTx/>
              <a:buNone/>
              <a:tabLst/>
              <a:defRPr/>
            </a:pPr>
            <a:r>
              <a:rPr kumimoji="0" lang="en-US" sz="1000" b="0" i="0" u="none" strike="noStrike" kern="1200" cap="none" spc="0" normalizeH="0" baseline="0" noProof="0" dirty="0">
                <a:ln>
                  <a:noFill/>
                </a:ln>
                <a:solidFill>
                  <a:prstClr val="black">
                    <a:hueOff val="0"/>
                    <a:satOff val="0"/>
                    <a:lumOff val="0"/>
                    <a:alphaOff val="0"/>
                  </a:prstClr>
                </a:solidFill>
                <a:effectLst/>
                <a:uLnTx/>
                <a:uFillTx/>
                <a:latin typeface="Segoe UI"/>
                <a:ea typeface="+mn-ea"/>
                <a:cs typeface="+mn-cs"/>
              </a:rPr>
              <a:t>Batch Mode</a:t>
            </a:r>
          </a:p>
        </p:txBody>
      </p:sp>
      <p:sp useBgFill="1">
        <p:nvSpPr>
          <p:cNvPr id="39" name="Rectangle 38">
            <a:extLst>
              <a:ext uri="{FF2B5EF4-FFF2-40B4-BE49-F238E27FC236}">
                <a16:creationId xmlns:a16="http://schemas.microsoft.com/office/drawing/2014/main" id="{660B5F05-B46B-4644-8723-4D7FBECAE158}"/>
              </a:ext>
            </a:extLst>
          </p:cNvPr>
          <p:cNvSpPr/>
          <p:nvPr/>
        </p:nvSpPr>
        <p:spPr>
          <a:xfrm>
            <a:off x="9186992" y="4408981"/>
            <a:ext cx="1036798" cy="371007"/>
          </a:xfrm>
          <a:prstGeom prst="rect">
            <a:avLst/>
          </a:prstGeom>
          <a:ln w="12700">
            <a:solidFill>
              <a:schemeClr val="accent4"/>
            </a:solidFill>
            <a:miter lim="800000"/>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350" tIns="6350" rIns="6350" bIns="6350" numCol="1" spcCol="1270" anchor="ctr" anchorCtr="0">
            <a:noAutofit/>
          </a:bodyPr>
          <a:lstStyle/>
          <a:p>
            <a:pPr marL="0" marR="0" lvl="0" indent="0" algn="ctr" defTabSz="444500" rtl="0" eaLnBrk="1" fontAlgn="auto" latinLnBrk="0" hangingPunct="1">
              <a:lnSpc>
                <a:spcPct val="100000"/>
              </a:lnSpc>
              <a:spcBef>
                <a:spcPct val="0"/>
              </a:spcBef>
              <a:spcAft>
                <a:spcPct val="35000"/>
              </a:spcAft>
              <a:buClrTx/>
              <a:buSzTx/>
              <a:buFontTx/>
              <a:buNone/>
              <a:tabLst/>
              <a:defRPr/>
            </a:pPr>
            <a:r>
              <a:rPr kumimoji="0" lang="en-US" sz="1000" b="1" i="0" u="none" strike="noStrike" kern="1200" cap="none" spc="0" normalizeH="0" baseline="0" noProof="0" dirty="0">
                <a:ln>
                  <a:noFill/>
                </a:ln>
                <a:solidFill>
                  <a:prstClr val="black">
                    <a:hueOff val="0"/>
                    <a:satOff val="0"/>
                    <a:lumOff val="0"/>
                    <a:alphaOff val="0"/>
                  </a:prstClr>
                </a:solidFill>
                <a:effectLst/>
                <a:uLnTx/>
                <a:uFillTx/>
                <a:latin typeface="Segoe UI"/>
                <a:ea typeface="+mn-ea"/>
                <a:cs typeface="+mn-cs"/>
              </a:rPr>
              <a:t>Row Mode</a:t>
            </a:r>
          </a:p>
        </p:txBody>
      </p:sp>
      <p:sp useBgFill="1">
        <p:nvSpPr>
          <p:cNvPr id="42" name="Rectangle 41">
            <a:extLst>
              <a:ext uri="{FF2B5EF4-FFF2-40B4-BE49-F238E27FC236}">
                <a16:creationId xmlns:a16="http://schemas.microsoft.com/office/drawing/2014/main" id="{7B07E8EC-AD02-4FBC-B1E7-047330C39846}"/>
              </a:ext>
            </a:extLst>
          </p:cNvPr>
          <p:cNvSpPr/>
          <p:nvPr/>
        </p:nvSpPr>
        <p:spPr>
          <a:xfrm>
            <a:off x="8046993" y="4408981"/>
            <a:ext cx="1036798" cy="371007"/>
          </a:xfrm>
          <a:prstGeom prst="rect">
            <a:avLst/>
          </a:prstGeom>
          <a:ln w="12700">
            <a:solidFill>
              <a:schemeClr val="accent4"/>
            </a:solidFill>
            <a:miter lim="800000"/>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350" tIns="6350" rIns="6350" bIns="6350" numCol="1" spcCol="1270" anchor="ctr" anchorCtr="0">
            <a:noAutofit/>
          </a:bodyPr>
          <a:lstStyle/>
          <a:p>
            <a:pPr marL="0" marR="0" lvl="0" indent="0" algn="ctr" defTabSz="444500" rtl="0" eaLnBrk="1" fontAlgn="auto" latinLnBrk="0" hangingPunct="1">
              <a:lnSpc>
                <a:spcPct val="100000"/>
              </a:lnSpc>
              <a:spcBef>
                <a:spcPct val="0"/>
              </a:spcBef>
              <a:spcAft>
                <a:spcPct val="35000"/>
              </a:spcAft>
              <a:buClrTx/>
              <a:buSzTx/>
              <a:buFontTx/>
              <a:buNone/>
              <a:tabLst/>
              <a:defRPr/>
            </a:pPr>
            <a:r>
              <a:rPr kumimoji="0" lang="en-US" sz="1000" b="0" i="0" u="none" strike="noStrike" kern="1200" cap="none" spc="0" normalizeH="0" baseline="0" noProof="0" dirty="0">
                <a:ln>
                  <a:noFill/>
                </a:ln>
                <a:solidFill>
                  <a:prstClr val="black">
                    <a:hueOff val="0"/>
                    <a:satOff val="0"/>
                    <a:lumOff val="0"/>
                    <a:alphaOff val="0"/>
                  </a:prstClr>
                </a:solidFill>
                <a:effectLst/>
                <a:uLnTx/>
                <a:uFillTx/>
                <a:latin typeface="Segoe UI"/>
                <a:ea typeface="+mn-ea"/>
                <a:cs typeface="+mn-cs"/>
              </a:rPr>
              <a:t>Batch Mode</a:t>
            </a:r>
          </a:p>
        </p:txBody>
      </p:sp>
      <p:sp useBgFill="1">
        <p:nvSpPr>
          <p:cNvPr id="45" name="Rectangle 44">
            <a:extLst>
              <a:ext uri="{FF2B5EF4-FFF2-40B4-BE49-F238E27FC236}">
                <a16:creationId xmlns:a16="http://schemas.microsoft.com/office/drawing/2014/main" id="{6308A7D0-E484-48B1-83F6-9272A70ECC3F}"/>
              </a:ext>
            </a:extLst>
          </p:cNvPr>
          <p:cNvSpPr/>
          <p:nvPr/>
        </p:nvSpPr>
        <p:spPr>
          <a:xfrm>
            <a:off x="7468594" y="2422175"/>
            <a:ext cx="1090537" cy="589538"/>
          </a:xfrm>
          <a:prstGeom prst="rect">
            <a:avLst/>
          </a:prstGeom>
          <a:ln w="12700">
            <a:solidFill>
              <a:schemeClr val="accent4"/>
            </a:solidFill>
            <a:miter lim="800000"/>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350" tIns="6350" rIns="6350" bIns="6350" numCol="1" spcCol="1270" anchor="ctr" anchorCtr="0">
            <a:noAutofit/>
          </a:bodyPr>
          <a:lstStyle/>
          <a:p>
            <a:pPr marL="0" marR="0" lvl="0" indent="0" algn="ctr" defTabSz="444500" rtl="0" eaLnBrk="1" fontAlgn="auto" latinLnBrk="0" hangingPunct="1">
              <a:lnSpc>
                <a:spcPct val="100000"/>
              </a:lnSpc>
              <a:spcBef>
                <a:spcPct val="0"/>
              </a:spcBef>
              <a:spcAft>
                <a:spcPct val="35000"/>
              </a:spcAft>
              <a:buClrTx/>
              <a:buSzTx/>
              <a:buFontTx/>
              <a:buNone/>
              <a:tabLst/>
              <a:defRPr/>
            </a:pPr>
            <a:r>
              <a:rPr kumimoji="0" lang="en-US" sz="1000" b="1" i="0" u="none" strike="noStrike" kern="1200" cap="none" spc="0" normalizeH="0" baseline="0" noProof="0" dirty="0">
                <a:ln>
                  <a:noFill/>
                </a:ln>
                <a:solidFill>
                  <a:prstClr val="black">
                    <a:hueOff val="0"/>
                    <a:satOff val="0"/>
                    <a:lumOff val="0"/>
                    <a:alphaOff val="0"/>
                  </a:prstClr>
                </a:solidFill>
                <a:effectLst/>
                <a:uLnTx/>
                <a:uFillTx/>
                <a:latin typeface="Segoe UI"/>
                <a:ea typeface="+mn-ea"/>
                <a:cs typeface="+mn-cs"/>
              </a:rPr>
              <a:t>Table Variable</a:t>
            </a:r>
            <a:br>
              <a:rPr kumimoji="0" lang="en-US" sz="1000" b="1" i="0" u="none" strike="noStrike" kern="1200" cap="none" spc="0" normalizeH="0" baseline="0" noProof="0" dirty="0">
                <a:ln>
                  <a:noFill/>
                </a:ln>
                <a:solidFill>
                  <a:prstClr val="black">
                    <a:hueOff val="0"/>
                    <a:satOff val="0"/>
                    <a:lumOff val="0"/>
                    <a:alphaOff val="0"/>
                  </a:prstClr>
                </a:solidFill>
                <a:effectLst/>
                <a:uLnTx/>
                <a:uFillTx/>
                <a:latin typeface="Segoe UI"/>
                <a:ea typeface="+mn-ea"/>
                <a:cs typeface="+mn-cs"/>
              </a:rPr>
            </a:br>
            <a:r>
              <a:rPr kumimoji="0" lang="en-US" sz="1000" b="1" i="0" u="none" strike="noStrike" kern="1200" cap="none" spc="0" normalizeH="0" baseline="0" noProof="0" dirty="0">
                <a:ln>
                  <a:noFill/>
                </a:ln>
                <a:solidFill>
                  <a:prstClr val="black">
                    <a:hueOff val="0"/>
                    <a:satOff val="0"/>
                    <a:lumOff val="0"/>
                    <a:alphaOff val="0"/>
                  </a:prstClr>
                </a:solidFill>
                <a:effectLst/>
                <a:uLnTx/>
                <a:uFillTx/>
                <a:latin typeface="Segoe UI"/>
                <a:ea typeface="+mn-ea"/>
                <a:cs typeface="+mn-cs"/>
              </a:rPr>
              <a:t>Deferred Compilation</a:t>
            </a:r>
          </a:p>
        </p:txBody>
      </p:sp>
      <p:sp useBgFill="1">
        <p:nvSpPr>
          <p:cNvPr id="48" name="Rectangle 47">
            <a:extLst>
              <a:ext uri="{FF2B5EF4-FFF2-40B4-BE49-F238E27FC236}">
                <a16:creationId xmlns:a16="http://schemas.microsoft.com/office/drawing/2014/main" id="{2D041344-93F7-4AD8-9BD2-9C5D369628ED}"/>
              </a:ext>
            </a:extLst>
          </p:cNvPr>
          <p:cNvSpPr/>
          <p:nvPr/>
        </p:nvSpPr>
        <p:spPr>
          <a:xfrm>
            <a:off x="9761114" y="2422175"/>
            <a:ext cx="1090537" cy="589538"/>
          </a:xfrm>
          <a:prstGeom prst="rect">
            <a:avLst/>
          </a:prstGeom>
          <a:ln w="12700">
            <a:solidFill>
              <a:schemeClr val="accent4"/>
            </a:solidFill>
            <a:miter lim="800000"/>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350" tIns="6350" rIns="6350" bIns="6350" numCol="1" spcCol="1270" anchor="ctr" anchorCtr="0">
            <a:noAutofit/>
          </a:bodyPr>
          <a:lstStyle/>
          <a:p>
            <a:pPr marL="0" marR="0" lvl="0" indent="0" algn="ctr" defTabSz="444500" rtl="0" eaLnBrk="1" fontAlgn="auto" latinLnBrk="0" hangingPunct="1">
              <a:lnSpc>
                <a:spcPct val="100000"/>
              </a:lnSpc>
              <a:spcBef>
                <a:spcPct val="0"/>
              </a:spcBef>
              <a:spcAft>
                <a:spcPct val="35000"/>
              </a:spcAft>
              <a:buClrTx/>
              <a:buSzTx/>
              <a:buFontTx/>
              <a:buNone/>
              <a:tabLst/>
              <a:defRPr/>
            </a:pPr>
            <a:r>
              <a:rPr kumimoji="0" lang="en-US" sz="1000" b="1" i="0" u="none" strike="noStrike" kern="1200" cap="none" spc="0" normalizeH="0" baseline="0" noProof="0" dirty="0">
                <a:ln>
                  <a:noFill/>
                </a:ln>
                <a:solidFill>
                  <a:prstClr val="black">
                    <a:hueOff val="0"/>
                    <a:satOff val="0"/>
                    <a:lumOff val="0"/>
                    <a:alphaOff val="0"/>
                  </a:prstClr>
                </a:solidFill>
                <a:effectLst/>
                <a:uLnTx/>
                <a:uFillTx/>
                <a:latin typeface="Segoe UI"/>
                <a:ea typeface="+mn-ea"/>
                <a:cs typeface="+mn-cs"/>
              </a:rPr>
              <a:t>Approximate</a:t>
            </a:r>
            <a:br>
              <a:rPr kumimoji="0" lang="en-US" sz="1000" b="1" i="0" u="none" strike="noStrike" kern="1200" cap="none" spc="0" normalizeH="0" baseline="0" noProof="0" dirty="0">
                <a:ln>
                  <a:noFill/>
                </a:ln>
                <a:solidFill>
                  <a:prstClr val="black">
                    <a:hueOff val="0"/>
                    <a:satOff val="0"/>
                    <a:lumOff val="0"/>
                    <a:alphaOff val="0"/>
                  </a:prstClr>
                </a:solidFill>
                <a:effectLst/>
                <a:uLnTx/>
                <a:uFillTx/>
                <a:latin typeface="Segoe UI"/>
                <a:ea typeface="+mn-ea"/>
                <a:cs typeface="+mn-cs"/>
              </a:rPr>
            </a:br>
            <a:r>
              <a:rPr kumimoji="0" lang="en-US" sz="1000" b="1" i="0" u="none" strike="noStrike" kern="1200" cap="none" spc="0" normalizeH="0" baseline="0" noProof="0" dirty="0">
                <a:ln>
                  <a:noFill/>
                </a:ln>
                <a:solidFill>
                  <a:prstClr val="black">
                    <a:hueOff val="0"/>
                    <a:satOff val="0"/>
                    <a:lumOff val="0"/>
                    <a:alphaOff val="0"/>
                  </a:prstClr>
                </a:solidFill>
                <a:effectLst/>
                <a:uLnTx/>
                <a:uFillTx/>
                <a:latin typeface="Segoe UI"/>
                <a:ea typeface="+mn-ea"/>
                <a:cs typeface="+mn-cs"/>
              </a:rPr>
              <a:t>QP</a:t>
            </a:r>
          </a:p>
        </p:txBody>
      </p:sp>
      <p:sp useBgFill="1">
        <p:nvSpPr>
          <p:cNvPr id="27" name="Rectangle 26">
            <a:extLst>
              <a:ext uri="{FF2B5EF4-FFF2-40B4-BE49-F238E27FC236}">
                <a16:creationId xmlns:a16="http://schemas.microsoft.com/office/drawing/2014/main" id="{0DEFA020-3E80-4522-AE30-FD3D03CB296E}"/>
              </a:ext>
            </a:extLst>
          </p:cNvPr>
          <p:cNvSpPr/>
          <p:nvPr/>
        </p:nvSpPr>
        <p:spPr>
          <a:xfrm>
            <a:off x="6345616" y="3464980"/>
            <a:ext cx="1043974" cy="490734"/>
          </a:xfrm>
          <a:prstGeom prst="rect">
            <a:avLst/>
          </a:prstGeom>
          <a:ln w="12700">
            <a:solidFill>
              <a:schemeClr val="accent4"/>
            </a:solidFill>
            <a:miter lim="800000"/>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350" tIns="6350" rIns="6350" bIns="6350" numCol="1" spcCol="1270" anchor="ctr" anchorCtr="0">
            <a:noAutofit/>
          </a:bodyPr>
          <a:lstStyle/>
          <a:p>
            <a:pPr marL="0" marR="0" lvl="0" indent="0" algn="ctr" defTabSz="444500" rtl="0" eaLnBrk="1" fontAlgn="auto" latinLnBrk="0" hangingPunct="1">
              <a:lnSpc>
                <a:spcPct val="100000"/>
              </a:lnSpc>
              <a:spcBef>
                <a:spcPct val="0"/>
              </a:spcBef>
              <a:spcAft>
                <a:spcPct val="35000"/>
              </a:spcAft>
              <a:buClrTx/>
              <a:buSzTx/>
              <a:buFontTx/>
              <a:buNone/>
              <a:tabLst/>
              <a:defRPr/>
            </a:pPr>
            <a:r>
              <a:rPr kumimoji="0" lang="en-US" sz="1000" b="0" i="0" u="none" strike="noStrike" kern="1200" cap="none" spc="0" normalizeH="0" baseline="0" noProof="0" dirty="0">
                <a:ln>
                  <a:noFill/>
                </a:ln>
                <a:solidFill>
                  <a:prstClr val="black">
                    <a:hueOff val="0"/>
                    <a:satOff val="0"/>
                    <a:lumOff val="0"/>
                    <a:alphaOff val="0"/>
                  </a:prstClr>
                </a:solidFill>
                <a:effectLst/>
                <a:uLnTx/>
                <a:uFillTx/>
                <a:latin typeface="Segoe UI"/>
                <a:ea typeface="+mn-ea"/>
                <a:cs typeface="+mn-cs"/>
              </a:rPr>
              <a:t>Adaptive Joins</a:t>
            </a:r>
          </a:p>
        </p:txBody>
      </p:sp>
      <p:sp useBgFill="1">
        <p:nvSpPr>
          <p:cNvPr id="33" name="Rectangle 32">
            <a:extLst>
              <a:ext uri="{FF2B5EF4-FFF2-40B4-BE49-F238E27FC236}">
                <a16:creationId xmlns:a16="http://schemas.microsoft.com/office/drawing/2014/main" id="{DCE6503C-9448-4D60-9FF6-CA43233BF57C}"/>
              </a:ext>
            </a:extLst>
          </p:cNvPr>
          <p:cNvSpPr/>
          <p:nvPr/>
        </p:nvSpPr>
        <p:spPr>
          <a:xfrm>
            <a:off x="7482026" y="3466047"/>
            <a:ext cx="1043974" cy="490734"/>
          </a:xfrm>
          <a:prstGeom prst="rect">
            <a:avLst/>
          </a:prstGeom>
          <a:ln w="12700">
            <a:solidFill>
              <a:schemeClr val="accent4"/>
            </a:solidFill>
            <a:miter lim="800000"/>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350" tIns="6350" rIns="6350" bIns="6350" numCol="1" spcCol="1270" anchor="ctr" anchorCtr="0">
            <a:noAutofit/>
          </a:bodyPr>
          <a:lstStyle/>
          <a:p>
            <a:pPr marL="0" marR="0" lvl="0" indent="0" algn="ctr" defTabSz="444500" rtl="0" eaLnBrk="1" fontAlgn="auto" latinLnBrk="0" hangingPunct="1">
              <a:lnSpc>
                <a:spcPct val="100000"/>
              </a:lnSpc>
              <a:spcBef>
                <a:spcPct val="0"/>
              </a:spcBef>
              <a:spcAft>
                <a:spcPct val="35000"/>
              </a:spcAft>
              <a:buClrTx/>
              <a:buSzTx/>
              <a:buFontTx/>
              <a:buNone/>
              <a:tabLst/>
              <a:defRPr/>
            </a:pPr>
            <a:r>
              <a:rPr kumimoji="0" lang="en-US" sz="1000" b="0" i="0" u="none" strike="noStrike" kern="1200" cap="none" spc="0" normalizeH="0" baseline="0" noProof="0" dirty="0">
                <a:ln>
                  <a:noFill/>
                </a:ln>
                <a:solidFill>
                  <a:prstClr val="black">
                    <a:hueOff val="0"/>
                    <a:satOff val="0"/>
                    <a:lumOff val="0"/>
                    <a:alphaOff val="0"/>
                  </a:prstClr>
                </a:solidFill>
                <a:effectLst/>
                <a:uLnTx/>
                <a:uFillTx/>
                <a:latin typeface="Segoe UI"/>
                <a:ea typeface="+mn-ea"/>
                <a:cs typeface="+mn-cs"/>
              </a:rPr>
              <a:t>Interleaved Execution</a:t>
            </a:r>
          </a:p>
        </p:txBody>
      </p:sp>
      <p:sp useBgFill="1">
        <p:nvSpPr>
          <p:cNvPr id="36" name="Rectangle 35">
            <a:extLst>
              <a:ext uri="{FF2B5EF4-FFF2-40B4-BE49-F238E27FC236}">
                <a16:creationId xmlns:a16="http://schemas.microsoft.com/office/drawing/2014/main" id="{08F77E2F-AC0C-4639-987E-A64E0DE48B74}"/>
              </a:ext>
            </a:extLst>
          </p:cNvPr>
          <p:cNvSpPr/>
          <p:nvPr/>
        </p:nvSpPr>
        <p:spPr>
          <a:xfrm>
            <a:off x="8618436" y="3466047"/>
            <a:ext cx="1043974" cy="490734"/>
          </a:xfrm>
          <a:prstGeom prst="rect">
            <a:avLst/>
          </a:prstGeom>
          <a:ln w="12700">
            <a:solidFill>
              <a:schemeClr val="accent4"/>
            </a:solidFill>
            <a:miter lim="800000"/>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350" tIns="6350" rIns="6350" bIns="6350" numCol="1" spcCol="1270" anchor="ctr" anchorCtr="0">
            <a:noAutofit/>
          </a:bodyPr>
          <a:lstStyle/>
          <a:p>
            <a:pPr marL="0" marR="0" lvl="0" indent="0" algn="ctr" defTabSz="444500" rtl="0" eaLnBrk="1" fontAlgn="auto" latinLnBrk="0" hangingPunct="1">
              <a:lnSpc>
                <a:spcPct val="100000"/>
              </a:lnSpc>
              <a:spcBef>
                <a:spcPct val="0"/>
              </a:spcBef>
              <a:spcAft>
                <a:spcPct val="35000"/>
              </a:spcAft>
              <a:buClrTx/>
              <a:buSzTx/>
              <a:buFontTx/>
              <a:buNone/>
              <a:tabLst/>
              <a:defRPr/>
            </a:pPr>
            <a:r>
              <a:rPr kumimoji="0" lang="en-US" sz="1000" b="1" i="0" u="none" strike="noStrike" kern="1200" cap="none" spc="0" normalizeH="0" baseline="0" noProof="0" dirty="0">
                <a:ln>
                  <a:noFill/>
                </a:ln>
                <a:solidFill>
                  <a:prstClr val="black">
                    <a:hueOff val="0"/>
                    <a:satOff val="0"/>
                    <a:lumOff val="0"/>
                    <a:alphaOff val="0"/>
                  </a:prstClr>
                </a:solidFill>
                <a:effectLst/>
                <a:uLnTx/>
                <a:uFillTx/>
                <a:latin typeface="Segoe UI"/>
                <a:ea typeface="+mn-ea"/>
                <a:cs typeface="+mn-cs"/>
              </a:rPr>
              <a:t>Memory Grant Feedback</a:t>
            </a:r>
          </a:p>
        </p:txBody>
      </p:sp>
      <p:sp useBgFill="1">
        <p:nvSpPr>
          <p:cNvPr id="51" name="Rectangle 50">
            <a:extLst>
              <a:ext uri="{FF2B5EF4-FFF2-40B4-BE49-F238E27FC236}">
                <a16:creationId xmlns:a16="http://schemas.microsoft.com/office/drawing/2014/main" id="{B5DAC383-926C-4986-8EEB-3E51E3E4E792}"/>
              </a:ext>
            </a:extLst>
          </p:cNvPr>
          <p:cNvSpPr/>
          <p:nvPr/>
        </p:nvSpPr>
        <p:spPr>
          <a:xfrm>
            <a:off x="9754845" y="3466047"/>
            <a:ext cx="1103073" cy="490734"/>
          </a:xfrm>
          <a:prstGeom prst="rect">
            <a:avLst/>
          </a:prstGeom>
          <a:ln w="12700">
            <a:solidFill>
              <a:schemeClr val="accent4"/>
            </a:solidFill>
            <a:miter lim="800000"/>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350" tIns="6350" rIns="6350" bIns="6350" numCol="1" spcCol="1270" anchor="ctr" anchorCtr="0">
            <a:noAutofit/>
          </a:bodyPr>
          <a:lstStyle/>
          <a:p>
            <a:pPr marL="0" marR="0" lvl="0" indent="0" algn="ctr" defTabSz="444500" rtl="0" eaLnBrk="1" fontAlgn="auto" latinLnBrk="0" hangingPunct="1">
              <a:lnSpc>
                <a:spcPct val="100000"/>
              </a:lnSpc>
              <a:spcBef>
                <a:spcPct val="0"/>
              </a:spcBef>
              <a:spcAft>
                <a:spcPct val="35000"/>
              </a:spcAft>
              <a:buClrTx/>
              <a:buSzTx/>
              <a:buFontTx/>
              <a:buNone/>
              <a:tabLst/>
              <a:defRPr/>
            </a:pPr>
            <a:r>
              <a:rPr kumimoji="0" lang="en-US" sz="1000" b="1" i="0" u="none" strike="noStrike" kern="1200" cap="none" spc="0" normalizeH="0" baseline="0" noProof="0" dirty="0">
                <a:ln>
                  <a:noFill/>
                </a:ln>
                <a:solidFill>
                  <a:prstClr val="black">
                    <a:hueOff val="0"/>
                    <a:satOff val="0"/>
                    <a:lumOff val="0"/>
                    <a:alphaOff val="0"/>
                  </a:prstClr>
                </a:solidFill>
                <a:effectLst/>
                <a:uLnTx/>
                <a:uFillTx/>
                <a:latin typeface="Segoe UI"/>
                <a:ea typeface="+mn-ea"/>
                <a:cs typeface="+mn-cs"/>
              </a:rPr>
              <a:t>Approximate Count Distinct</a:t>
            </a:r>
          </a:p>
        </p:txBody>
      </p:sp>
      <p:sp useBgFill="1">
        <p:nvSpPr>
          <p:cNvPr id="53" name="Rectangle 52">
            <a:extLst>
              <a:ext uri="{FF2B5EF4-FFF2-40B4-BE49-F238E27FC236}">
                <a16:creationId xmlns:a16="http://schemas.microsoft.com/office/drawing/2014/main" id="{547D5832-084B-49A9-9A36-D0E5754921CF}"/>
              </a:ext>
            </a:extLst>
          </p:cNvPr>
          <p:cNvSpPr/>
          <p:nvPr/>
        </p:nvSpPr>
        <p:spPr>
          <a:xfrm>
            <a:off x="8614854" y="2422175"/>
            <a:ext cx="1090537" cy="589538"/>
          </a:xfrm>
          <a:prstGeom prst="rect">
            <a:avLst/>
          </a:prstGeom>
          <a:ln w="12700">
            <a:solidFill>
              <a:schemeClr val="accent4"/>
            </a:solidFill>
            <a:miter lim="800000"/>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350" tIns="6350" rIns="6350" bIns="6350" numCol="1" spcCol="1270" anchor="ctr" anchorCtr="0">
            <a:noAutofit/>
          </a:bodyPr>
          <a:lstStyle/>
          <a:p>
            <a:pPr marL="0" marR="0" lvl="0" indent="0" algn="ctr" defTabSz="444500" rtl="0" eaLnBrk="1" fontAlgn="auto" latinLnBrk="0" hangingPunct="1">
              <a:lnSpc>
                <a:spcPct val="100000"/>
              </a:lnSpc>
              <a:spcBef>
                <a:spcPct val="0"/>
              </a:spcBef>
              <a:spcAft>
                <a:spcPct val="35000"/>
              </a:spcAft>
              <a:buClrTx/>
              <a:buSzTx/>
              <a:buFontTx/>
              <a:buNone/>
              <a:tabLst/>
              <a:defRPr/>
            </a:pPr>
            <a:r>
              <a:rPr kumimoji="0" lang="en-US" sz="1000" b="1" i="0" u="none" strike="noStrike" kern="1200" cap="none" spc="0" normalizeH="0" baseline="0" noProof="0" dirty="0">
                <a:ln>
                  <a:noFill/>
                </a:ln>
                <a:solidFill>
                  <a:prstClr val="black">
                    <a:hueOff val="0"/>
                    <a:satOff val="0"/>
                    <a:lumOff val="0"/>
                    <a:alphaOff val="0"/>
                  </a:prstClr>
                </a:solidFill>
                <a:effectLst/>
                <a:uLnTx/>
                <a:uFillTx/>
                <a:latin typeface="Segoe UI"/>
                <a:ea typeface="+mn-ea"/>
                <a:cs typeface="+mn-cs"/>
              </a:rPr>
              <a:t>Batch Mode</a:t>
            </a:r>
            <a:br>
              <a:rPr kumimoji="0" lang="en-US" sz="1000" b="1" i="0" u="none" strike="noStrike" kern="1200" cap="none" spc="0" normalizeH="0" baseline="0" noProof="0" dirty="0">
                <a:ln>
                  <a:noFill/>
                </a:ln>
                <a:solidFill>
                  <a:prstClr val="black">
                    <a:hueOff val="0"/>
                    <a:satOff val="0"/>
                    <a:lumOff val="0"/>
                    <a:alphaOff val="0"/>
                  </a:prstClr>
                </a:solidFill>
                <a:effectLst/>
                <a:uLnTx/>
                <a:uFillTx/>
                <a:latin typeface="Segoe UI"/>
                <a:ea typeface="+mn-ea"/>
                <a:cs typeface="+mn-cs"/>
              </a:rPr>
            </a:br>
            <a:r>
              <a:rPr kumimoji="0" lang="en-US" sz="1000" b="1" i="0" u="none" strike="noStrike" kern="1200" cap="none" spc="0" normalizeH="0" baseline="0" noProof="0" dirty="0">
                <a:ln>
                  <a:noFill/>
                </a:ln>
                <a:solidFill>
                  <a:prstClr val="black">
                    <a:hueOff val="0"/>
                    <a:satOff val="0"/>
                    <a:lumOff val="0"/>
                    <a:alphaOff val="0"/>
                  </a:prstClr>
                </a:solidFill>
                <a:effectLst/>
                <a:uLnTx/>
                <a:uFillTx/>
                <a:latin typeface="Segoe UI"/>
                <a:ea typeface="+mn-ea"/>
                <a:cs typeface="+mn-cs"/>
              </a:rPr>
              <a:t>for Row Store</a:t>
            </a:r>
          </a:p>
        </p:txBody>
      </p:sp>
      <p:cxnSp>
        <p:nvCxnSpPr>
          <p:cNvPr id="58" name="Straight Connector 57">
            <a:extLst>
              <a:ext uri="{FF2B5EF4-FFF2-40B4-BE49-F238E27FC236}">
                <a16:creationId xmlns:a16="http://schemas.microsoft.com/office/drawing/2014/main" id="{98970BEF-679B-4F61-AD70-315ED8E60EB4}"/>
              </a:ext>
            </a:extLst>
          </p:cNvPr>
          <p:cNvCxnSpPr>
            <a:cxnSpLocks/>
            <a:stCxn id="48" idx="2"/>
            <a:endCxn id="51" idx="0"/>
          </p:cNvCxnSpPr>
          <p:nvPr/>
        </p:nvCxnSpPr>
        <p:spPr>
          <a:xfrm flipH="1">
            <a:off x="10306382" y="3011713"/>
            <a:ext cx="1" cy="454334"/>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7" name="Connector: Elbow 56">
            <a:extLst>
              <a:ext uri="{FF2B5EF4-FFF2-40B4-BE49-F238E27FC236}">
                <a16:creationId xmlns:a16="http://schemas.microsoft.com/office/drawing/2014/main" id="{5B0C2673-2380-4B3B-9879-69DAA50C118C}"/>
              </a:ext>
            </a:extLst>
          </p:cNvPr>
          <p:cNvCxnSpPr>
            <a:cxnSpLocks/>
            <a:stCxn id="24" idx="2"/>
            <a:endCxn id="33" idx="0"/>
          </p:cNvCxnSpPr>
          <p:nvPr/>
        </p:nvCxnSpPr>
        <p:spPr>
          <a:xfrm rot="16200000" flipH="1">
            <a:off x="7208641" y="2670675"/>
            <a:ext cx="454334" cy="1136410"/>
          </a:xfrm>
          <a:prstGeom prst="bentConnector3">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1" name="Connector: Elbow 60">
            <a:extLst>
              <a:ext uri="{FF2B5EF4-FFF2-40B4-BE49-F238E27FC236}">
                <a16:creationId xmlns:a16="http://schemas.microsoft.com/office/drawing/2014/main" id="{24560B9B-846E-4D84-9C9A-54136C892A5A}"/>
              </a:ext>
            </a:extLst>
          </p:cNvPr>
          <p:cNvCxnSpPr>
            <a:cxnSpLocks/>
            <a:stCxn id="24" idx="2"/>
            <a:endCxn id="36" idx="0"/>
          </p:cNvCxnSpPr>
          <p:nvPr/>
        </p:nvCxnSpPr>
        <p:spPr>
          <a:xfrm rot="16200000" flipH="1">
            <a:off x="7776846" y="2102470"/>
            <a:ext cx="454334" cy="2272820"/>
          </a:xfrm>
          <a:prstGeom prst="bentConnector3">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C111EF12-8983-43F1-97A7-79C47A6589FB}"/>
              </a:ext>
            </a:extLst>
          </p:cNvPr>
          <p:cNvCxnSpPr>
            <a:cxnSpLocks/>
            <a:stCxn id="24" idx="2"/>
            <a:endCxn id="27" idx="0"/>
          </p:cNvCxnSpPr>
          <p:nvPr/>
        </p:nvCxnSpPr>
        <p:spPr>
          <a:xfrm>
            <a:off x="6867603" y="3011713"/>
            <a:ext cx="0" cy="453267"/>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6" name="Connector: Elbow 65">
            <a:extLst>
              <a:ext uri="{FF2B5EF4-FFF2-40B4-BE49-F238E27FC236}">
                <a16:creationId xmlns:a16="http://schemas.microsoft.com/office/drawing/2014/main" id="{B1D4C4D9-089C-4744-86D3-BD7151920201}"/>
              </a:ext>
            </a:extLst>
          </p:cNvPr>
          <p:cNvCxnSpPr>
            <a:cxnSpLocks/>
            <a:stCxn id="36" idx="2"/>
            <a:endCxn id="42" idx="0"/>
          </p:cNvCxnSpPr>
          <p:nvPr/>
        </p:nvCxnSpPr>
        <p:spPr>
          <a:xfrm rot="5400000">
            <a:off x="8626808" y="3895366"/>
            <a:ext cx="452200" cy="575031"/>
          </a:xfrm>
          <a:prstGeom prst="bentConnector3">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8" name="Connector: Elbow 67">
            <a:extLst>
              <a:ext uri="{FF2B5EF4-FFF2-40B4-BE49-F238E27FC236}">
                <a16:creationId xmlns:a16="http://schemas.microsoft.com/office/drawing/2014/main" id="{15EE9360-3715-4816-A827-99611212AF6D}"/>
              </a:ext>
            </a:extLst>
          </p:cNvPr>
          <p:cNvCxnSpPr>
            <a:cxnSpLocks/>
            <a:stCxn id="39" idx="0"/>
            <a:endCxn id="36" idx="2"/>
          </p:cNvCxnSpPr>
          <p:nvPr/>
        </p:nvCxnSpPr>
        <p:spPr>
          <a:xfrm rot="16200000" flipV="1">
            <a:off x="9196807" y="3900397"/>
            <a:ext cx="452200" cy="564968"/>
          </a:xfrm>
          <a:prstGeom prst="bentConnector3">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8CADFC45-721E-428C-8995-5189CD367FCA}"/>
              </a:ext>
            </a:extLst>
          </p:cNvPr>
          <p:cNvCxnSpPr>
            <a:cxnSpLocks/>
            <a:stCxn id="27" idx="2"/>
            <a:endCxn id="30" idx="0"/>
          </p:cNvCxnSpPr>
          <p:nvPr/>
        </p:nvCxnSpPr>
        <p:spPr>
          <a:xfrm>
            <a:off x="6867603" y="3955714"/>
            <a:ext cx="0" cy="453267"/>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3" name="Connector: Elbow 72">
            <a:extLst>
              <a:ext uri="{FF2B5EF4-FFF2-40B4-BE49-F238E27FC236}">
                <a16:creationId xmlns:a16="http://schemas.microsoft.com/office/drawing/2014/main" id="{75FADEBA-E0F6-4B35-87EB-9AE7E17B8271}"/>
              </a:ext>
            </a:extLst>
          </p:cNvPr>
          <p:cNvCxnSpPr>
            <a:cxnSpLocks/>
            <a:stCxn id="24" idx="0"/>
            <a:endCxn id="32" idx="0"/>
          </p:cNvCxnSpPr>
          <p:nvPr/>
        </p:nvCxnSpPr>
        <p:spPr>
          <a:xfrm rot="5400000" flipH="1" flipV="1">
            <a:off x="9160122" y="129656"/>
            <a:ext cx="12700" cy="4585039"/>
          </a:xfrm>
          <a:prstGeom prst="bentConnector3">
            <a:avLst>
              <a:gd name="adj1" fmla="val 1800000"/>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5" name="Connector: Elbow 74">
            <a:extLst>
              <a:ext uri="{FF2B5EF4-FFF2-40B4-BE49-F238E27FC236}">
                <a16:creationId xmlns:a16="http://schemas.microsoft.com/office/drawing/2014/main" id="{53FE1575-912F-4577-8949-9A7483B24174}"/>
              </a:ext>
            </a:extLst>
          </p:cNvPr>
          <p:cNvCxnSpPr>
            <a:cxnSpLocks/>
            <a:stCxn id="45" idx="0"/>
            <a:endCxn id="21" idx="2"/>
          </p:cNvCxnSpPr>
          <p:nvPr/>
        </p:nvCxnSpPr>
        <p:spPr>
          <a:xfrm rot="5400000" flipH="1" flipV="1">
            <a:off x="8359827" y="1621881"/>
            <a:ext cx="454331" cy="1146259"/>
          </a:xfrm>
          <a:prstGeom prst="bentConnector3">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7" name="Connector: Elbow 76">
            <a:extLst>
              <a:ext uri="{FF2B5EF4-FFF2-40B4-BE49-F238E27FC236}">
                <a16:creationId xmlns:a16="http://schemas.microsoft.com/office/drawing/2014/main" id="{4A0E597E-3386-4346-AAE8-DD704C74B2D3}"/>
              </a:ext>
            </a:extLst>
          </p:cNvPr>
          <p:cNvCxnSpPr>
            <a:cxnSpLocks/>
            <a:stCxn id="53" idx="0"/>
            <a:endCxn id="21" idx="2"/>
          </p:cNvCxnSpPr>
          <p:nvPr/>
        </p:nvCxnSpPr>
        <p:spPr>
          <a:xfrm rot="16200000" flipV="1">
            <a:off x="8932958" y="2195009"/>
            <a:ext cx="454331" cy="1"/>
          </a:xfrm>
          <a:prstGeom prst="bentConnector3">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9" name="Connector: Elbow 78">
            <a:extLst>
              <a:ext uri="{FF2B5EF4-FFF2-40B4-BE49-F238E27FC236}">
                <a16:creationId xmlns:a16="http://schemas.microsoft.com/office/drawing/2014/main" id="{BBD9302B-24F0-4491-A026-3A438B1354EA}"/>
              </a:ext>
            </a:extLst>
          </p:cNvPr>
          <p:cNvCxnSpPr>
            <a:cxnSpLocks/>
            <a:stCxn id="48" idx="0"/>
            <a:endCxn id="21" idx="2"/>
          </p:cNvCxnSpPr>
          <p:nvPr/>
        </p:nvCxnSpPr>
        <p:spPr>
          <a:xfrm rot="16200000" flipV="1">
            <a:off x="9506088" y="1621879"/>
            <a:ext cx="454331" cy="1146261"/>
          </a:xfrm>
          <a:prstGeom prst="bentConnector3">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useBgFill="1">
        <p:nvSpPr>
          <p:cNvPr id="32" name="Rectangle 31">
            <a:extLst>
              <a:ext uri="{FF2B5EF4-FFF2-40B4-BE49-F238E27FC236}">
                <a16:creationId xmlns:a16="http://schemas.microsoft.com/office/drawing/2014/main" id="{50361F8B-B78F-4DE0-90BF-7461F4B6E140}"/>
              </a:ext>
            </a:extLst>
          </p:cNvPr>
          <p:cNvSpPr/>
          <p:nvPr/>
        </p:nvSpPr>
        <p:spPr>
          <a:xfrm>
            <a:off x="10907373" y="2422175"/>
            <a:ext cx="1090537" cy="589538"/>
          </a:xfrm>
          <a:prstGeom prst="rect">
            <a:avLst/>
          </a:prstGeom>
          <a:ln w="12700">
            <a:solidFill>
              <a:schemeClr val="accent4"/>
            </a:solidFill>
            <a:miter lim="800000"/>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350" tIns="6350" rIns="6350" bIns="6350" numCol="1" spcCol="1270" anchor="ctr" anchorCtr="0">
            <a:noAutofit/>
          </a:bodyPr>
          <a:lstStyle/>
          <a:p>
            <a:pPr marL="0" marR="0" lvl="0" indent="0" algn="ctr" defTabSz="444500" rtl="0" eaLnBrk="1" fontAlgn="auto" latinLnBrk="0" hangingPunct="1">
              <a:lnSpc>
                <a:spcPct val="100000"/>
              </a:lnSpc>
              <a:spcBef>
                <a:spcPct val="0"/>
              </a:spcBef>
              <a:spcAft>
                <a:spcPct val="35000"/>
              </a:spcAft>
              <a:buClrTx/>
              <a:buSzTx/>
              <a:buFontTx/>
              <a:buNone/>
              <a:tabLst/>
              <a:defRPr/>
            </a:pPr>
            <a:r>
              <a:rPr kumimoji="0" lang="en-US" sz="1000" b="1" i="0" u="none" strike="noStrike" kern="1200" cap="none" spc="0" normalizeH="0" baseline="0" noProof="0" dirty="0">
                <a:ln>
                  <a:noFill/>
                </a:ln>
                <a:solidFill>
                  <a:prstClr val="black">
                    <a:hueOff val="0"/>
                    <a:satOff val="0"/>
                    <a:lumOff val="0"/>
                    <a:alphaOff val="0"/>
                  </a:prstClr>
                </a:solidFill>
                <a:effectLst/>
                <a:uLnTx/>
                <a:uFillTx/>
                <a:latin typeface="Segoe UI"/>
                <a:ea typeface="+mn-ea"/>
                <a:cs typeface="+mn-cs"/>
              </a:rPr>
              <a:t>Scalar UDF inlining</a:t>
            </a:r>
          </a:p>
        </p:txBody>
      </p:sp>
      <p:sp>
        <p:nvSpPr>
          <p:cNvPr id="43" name="Rectangle 42">
            <a:extLst>
              <a:ext uri="{FF2B5EF4-FFF2-40B4-BE49-F238E27FC236}">
                <a16:creationId xmlns:a16="http://schemas.microsoft.com/office/drawing/2014/main" id="{E633529A-2FF7-41A7-9D5F-470F5126324C}"/>
              </a:ext>
            </a:extLst>
          </p:cNvPr>
          <p:cNvSpPr/>
          <p:nvPr/>
        </p:nvSpPr>
        <p:spPr bwMode="auto">
          <a:xfrm>
            <a:off x="837986" y="6446480"/>
            <a:ext cx="1857317" cy="261610"/>
          </a:xfrm>
          <a:prstGeom prst="rect">
            <a:avLst/>
          </a:prstGeom>
          <a:noFill/>
          <a:ln w="6350" cap="flat" cmpd="sng" algn="ctr">
            <a:noFill/>
            <a:prstDash val="solid"/>
            <a:headEnd type="none" w="med" len="med"/>
            <a:tailEnd type="none" w="med" len="med"/>
          </a:ln>
          <a:effectLst/>
        </p:spPr>
        <p:txBody>
          <a:bodyPr rot="0" spcFirstLastPara="0" vert="horz" wrap="square" lIns="91440" tIns="45720" rIns="91401" bIns="45720"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3874" rtl="0" eaLnBrk="1" fontAlgn="auto" latinLnBrk="0" hangingPunct="1">
              <a:lnSpc>
                <a:spcPct val="100000"/>
              </a:lnSpc>
              <a:spcBef>
                <a:spcPts val="0"/>
              </a:spcBef>
              <a:spcAft>
                <a:spcPts val="2400"/>
              </a:spcAft>
              <a:buClrTx/>
              <a:buSzTx/>
              <a:buFontTx/>
              <a:buNone/>
              <a:tabLst/>
              <a:defRPr/>
            </a:pPr>
            <a:r>
              <a:rPr kumimoji="0" lang="en-US" sz="1100" b="0" i="0" u="none" strike="noStrike" kern="0" cap="none" spc="0" normalizeH="0" baseline="0" noProof="0" dirty="0">
                <a:ln>
                  <a:noFill/>
                </a:ln>
                <a:solidFill>
                  <a:srgbClr val="0078D7"/>
                </a:solidFill>
                <a:effectLst/>
                <a:uLnTx/>
                <a:uFillTx/>
                <a:latin typeface="Segoe UI Semibold"/>
                <a:ea typeface="Segoe UI Semibold" charset="0"/>
                <a:cs typeface="Segoe UI Semibold" charset="0"/>
              </a:rPr>
              <a:t>Intelligent performance</a:t>
            </a:r>
          </a:p>
        </p:txBody>
      </p:sp>
      <p:grpSp>
        <p:nvGrpSpPr>
          <p:cNvPr id="44" name="Group 141">
            <a:extLst>
              <a:ext uri="{FF2B5EF4-FFF2-40B4-BE49-F238E27FC236}">
                <a16:creationId xmlns:a16="http://schemas.microsoft.com/office/drawing/2014/main" id="{FB3E0520-A759-4C49-8F24-5B8AF5949145}"/>
              </a:ext>
            </a:extLst>
          </p:cNvPr>
          <p:cNvGrpSpPr>
            <a:grpSpLocks noChangeAspect="1"/>
          </p:cNvGrpSpPr>
          <p:nvPr/>
        </p:nvGrpSpPr>
        <p:grpSpPr bwMode="auto">
          <a:xfrm>
            <a:off x="609600" y="6463093"/>
            <a:ext cx="228386" cy="228384"/>
            <a:chOff x="388" y="2529"/>
            <a:chExt cx="359" cy="359"/>
          </a:xfrm>
          <a:solidFill>
            <a:schemeClr val="tx1"/>
          </a:solidFill>
        </p:grpSpPr>
        <p:sp>
          <p:nvSpPr>
            <p:cNvPr id="46" name="Freeform 142">
              <a:extLst>
                <a:ext uri="{FF2B5EF4-FFF2-40B4-BE49-F238E27FC236}">
                  <a16:creationId xmlns:a16="http://schemas.microsoft.com/office/drawing/2014/main" id="{9131C6E3-D118-4236-B341-EE3CB509A0D9}"/>
                </a:ext>
              </a:extLst>
            </p:cNvPr>
            <p:cNvSpPr>
              <a:spLocks/>
            </p:cNvSpPr>
            <p:nvPr/>
          </p:nvSpPr>
          <p:spPr bwMode="auto">
            <a:xfrm>
              <a:off x="388" y="2529"/>
              <a:ext cx="359" cy="359"/>
            </a:xfrm>
            <a:custGeom>
              <a:avLst/>
              <a:gdLst>
                <a:gd name="T0" fmla="*/ 3040 w 6080"/>
                <a:gd name="T1" fmla="*/ 6080 h 6080"/>
                <a:gd name="T2" fmla="*/ 890 w 6080"/>
                <a:gd name="T3" fmla="*/ 5189 h 6080"/>
                <a:gd name="T4" fmla="*/ 0 w 6080"/>
                <a:gd name="T5" fmla="*/ 3040 h 6080"/>
                <a:gd name="T6" fmla="*/ 890 w 6080"/>
                <a:gd name="T7" fmla="*/ 890 h 6080"/>
                <a:gd name="T8" fmla="*/ 3040 w 6080"/>
                <a:gd name="T9" fmla="*/ 0 h 6080"/>
                <a:gd name="T10" fmla="*/ 3040 w 6080"/>
                <a:gd name="T11" fmla="*/ 882 h 6080"/>
                <a:gd name="T12" fmla="*/ 882 w 6080"/>
                <a:gd name="T13" fmla="*/ 3040 h 6080"/>
                <a:gd name="T14" fmla="*/ 3040 w 6080"/>
                <a:gd name="T15" fmla="*/ 5197 h 6080"/>
                <a:gd name="T16" fmla="*/ 5198 w 6080"/>
                <a:gd name="T17" fmla="*/ 3040 h 6080"/>
                <a:gd name="T18" fmla="*/ 6080 w 6080"/>
                <a:gd name="T19" fmla="*/ 3040 h 6080"/>
                <a:gd name="T20" fmla="*/ 5190 w 6080"/>
                <a:gd name="T21" fmla="*/ 5189 h 6080"/>
                <a:gd name="T22" fmla="*/ 3040 w 6080"/>
                <a:gd name="T23" fmla="*/ 6080 h 60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080" h="6080">
                  <a:moveTo>
                    <a:pt x="3040" y="6080"/>
                  </a:moveTo>
                  <a:cubicBezTo>
                    <a:pt x="2228" y="6080"/>
                    <a:pt x="1465" y="5763"/>
                    <a:pt x="890" y="5189"/>
                  </a:cubicBezTo>
                  <a:cubicBezTo>
                    <a:pt x="316" y="4615"/>
                    <a:pt x="0" y="3852"/>
                    <a:pt x="0" y="3040"/>
                  </a:cubicBezTo>
                  <a:cubicBezTo>
                    <a:pt x="0" y="2228"/>
                    <a:pt x="316" y="1464"/>
                    <a:pt x="890" y="890"/>
                  </a:cubicBezTo>
                  <a:cubicBezTo>
                    <a:pt x="1465" y="316"/>
                    <a:pt x="2228" y="0"/>
                    <a:pt x="3040" y="0"/>
                  </a:cubicBezTo>
                  <a:cubicBezTo>
                    <a:pt x="3040" y="882"/>
                    <a:pt x="3040" y="882"/>
                    <a:pt x="3040" y="882"/>
                  </a:cubicBezTo>
                  <a:cubicBezTo>
                    <a:pt x="1850" y="882"/>
                    <a:pt x="882" y="1850"/>
                    <a:pt x="882" y="3040"/>
                  </a:cubicBezTo>
                  <a:cubicBezTo>
                    <a:pt x="882" y="4229"/>
                    <a:pt x="1850" y="5197"/>
                    <a:pt x="3040" y="5197"/>
                  </a:cubicBezTo>
                  <a:cubicBezTo>
                    <a:pt x="4230" y="5197"/>
                    <a:pt x="5198" y="4229"/>
                    <a:pt x="5198" y="3040"/>
                  </a:cubicBezTo>
                  <a:cubicBezTo>
                    <a:pt x="6080" y="3040"/>
                    <a:pt x="6080" y="3040"/>
                    <a:pt x="6080" y="3040"/>
                  </a:cubicBezTo>
                  <a:cubicBezTo>
                    <a:pt x="6080" y="3852"/>
                    <a:pt x="5764" y="4615"/>
                    <a:pt x="5190" y="5189"/>
                  </a:cubicBezTo>
                  <a:cubicBezTo>
                    <a:pt x="4615" y="5763"/>
                    <a:pt x="3852" y="6080"/>
                    <a:pt x="3040" y="60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47" name="Freeform 143">
              <a:extLst>
                <a:ext uri="{FF2B5EF4-FFF2-40B4-BE49-F238E27FC236}">
                  <a16:creationId xmlns:a16="http://schemas.microsoft.com/office/drawing/2014/main" id="{61899249-AC75-44CF-B7BE-36DB5FE32372}"/>
                </a:ext>
              </a:extLst>
            </p:cNvPr>
            <p:cNvSpPr>
              <a:spLocks/>
            </p:cNvSpPr>
            <p:nvPr/>
          </p:nvSpPr>
          <p:spPr bwMode="auto">
            <a:xfrm>
              <a:off x="465" y="2606"/>
              <a:ext cx="205" cy="205"/>
            </a:xfrm>
            <a:custGeom>
              <a:avLst/>
              <a:gdLst>
                <a:gd name="T0" fmla="*/ 1733 w 3466"/>
                <a:gd name="T1" fmla="*/ 3467 h 3467"/>
                <a:gd name="T2" fmla="*/ 0 w 3466"/>
                <a:gd name="T3" fmla="*/ 1734 h 3467"/>
                <a:gd name="T4" fmla="*/ 1733 w 3466"/>
                <a:gd name="T5" fmla="*/ 0 h 3467"/>
                <a:gd name="T6" fmla="*/ 1733 w 3466"/>
                <a:gd name="T7" fmla="*/ 886 h 3467"/>
                <a:gd name="T8" fmla="*/ 885 w 3466"/>
                <a:gd name="T9" fmla="*/ 1734 h 3467"/>
                <a:gd name="T10" fmla="*/ 1733 w 3466"/>
                <a:gd name="T11" fmla="*/ 2582 h 3467"/>
                <a:gd name="T12" fmla="*/ 2581 w 3466"/>
                <a:gd name="T13" fmla="*/ 1734 h 3467"/>
                <a:gd name="T14" fmla="*/ 3466 w 3466"/>
                <a:gd name="T15" fmla="*/ 1734 h 3467"/>
                <a:gd name="T16" fmla="*/ 1733 w 3466"/>
                <a:gd name="T17" fmla="*/ 3467 h 3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66" h="3467">
                  <a:moveTo>
                    <a:pt x="1733" y="3467"/>
                  </a:moveTo>
                  <a:cubicBezTo>
                    <a:pt x="777" y="3467"/>
                    <a:pt x="0" y="2689"/>
                    <a:pt x="0" y="1734"/>
                  </a:cubicBezTo>
                  <a:cubicBezTo>
                    <a:pt x="0" y="778"/>
                    <a:pt x="777" y="0"/>
                    <a:pt x="1733" y="0"/>
                  </a:cubicBezTo>
                  <a:cubicBezTo>
                    <a:pt x="1733" y="886"/>
                    <a:pt x="1733" y="886"/>
                    <a:pt x="1733" y="886"/>
                  </a:cubicBezTo>
                  <a:cubicBezTo>
                    <a:pt x="1265" y="886"/>
                    <a:pt x="885" y="1266"/>
                    <a:pt x="885" y="1734"/>
                  </a:cubicBezTo>
                  <a:cubicBezTo>
                    <a:pt x="885" y="2201"/>
                    <a:pt x="1265" y="2582"/>
                    <a:pt x="1733" y="2582"/>
                  </a:cubicBezTo>
                  <a:cubicBezTo>
                    <a:pt x="2201" y="2582"/>
                    <a:pt x="2581" y="2201"/>
                    <a:pt x="2581" y="1734"/>
                  </a:cubicBezTo>
                  <a:cubicBezTo>
                    <a:pt x="3466" y="1734"/>
                    <a:pt x="3466" y="1734"/>
                    <a:pt x="3466" y="1734"/>
                  </a:cubicBezTo>
                  <a:cubicBezTo>
                    <a:pt x="3466" y="2689"/>
                    <a:pt x="2689" y="3467"/>
                    <a:pt x="1733" y="3467"/>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spTree>
    <p:extLst>
      <p:ext uri="{BB962C8B-B14F-4D97-AF65-F5344CB8AC3E}">
        <p14:creationId xmlns:p14="http://schemas.microsoft.com/office/powerpoint/2010/main" val="37378391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06D616-A928-450B-B4C1-501792403483}"/>
              </a:ext>
            </a:extLst>
          </p:cNvPr>
          <p:cNvSpPr>
            <a:spLocks noGrp="1"/>
          </p:cNvSpPr>
          <p:nvPr>
            <p:ph type="title"/>
          </p:nvPr>
        </p:nvSpPr>
        <p:spPr>
          <a:xfrm>
            <a:off x="303675" y="300404"/>
            <a:ext cx="6328352" cy="553998"/>
          </a:xfrm>
        </p:spPr>
        <p:txBody>
          <a:bodyPr/>
          <a:lstStyle/>
          <a:p>
            <a:r>
              <a:rPr lang="en-US" dirty="0"/>
              <a:t>Intelligent Query Processing</a:t>
            </a:r>
          </a:p>
        </p:txBody>
      </p:sp>
      <p:sp>
        <p:nvSpPr>
          <p:cNvPr id="4" name="Text Placeholder 2">
            <a:extLst>
              <a:ext uri="{FF2B5EF4-FFF2-40B4-BE49-F238E27FC236}">
                <a16:creationId xmlns:a16="http://schemas.microsoft.com/office/drawing/2014/main" id="{A8242765-A8D1-40E8-BB41-DEBF2D96353C}"/>
              </a:ext>
            </a:extLst>
          </p:cNvPr>
          <p:cNvSpPr txBox="1">
            <a:spLocks/>
          </p:cNvSpPr>
          <p:nvPr/>
        </p:nvSpPr>
        <p:spPr>
          <a:xfrm>
            <a:off x="281151" y="1173618"/>
            <a:ext cx="11744742" cy="805349"/>
          </a:xfrm>
          <a:prstGeom prst="rect">
            <a:avLst/>
          </a:prstGeom>
          <a:solidFill>
            <a:schemeClr val="bg1">
              <a:lumMod val="85000"/>
            </a:schemeClr>
          </a:solidFill>
        </p:spPr>
        <p:txBody>
          <a:bodyPr vert="horz" wrap="square" lIns="0" tIns="0" rIns="0" bIns="0" rtlCol="0">
            <a:spAutoFit/>
          </a:bodyPr>
          <a:lstStyle>
            <a:lvl1pPr marL="228600" marR="0" indent="-228600" algn="l" defTabSz="932742" rtl="0" eaLnBrk="1" fontAlgn="auto" latinLnBrk="0" hangingPunct="1">
              <a:lnSpc>
                <a:spcPct val="100000"/>
              </a:lnSpc>
              <a:spcBef>
                <a:spcPts val="1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1000"/>
              </a:spcBef>
              <a:spcAft>
                <a:spcPts val="0"/>
              </a:spcAft>
              <a:buClrTx/>
              <a:buSzPct val="90000"/>
              <a:buFont typeface="Wingdings" panose="05000000000000000000" pitchFamily="2" charset="2"/>
              <a:buNone/>
              <a:tabLst/>
              <a:defRPr/>
            </a:pPr>
            <a:r>
              <a:rPr kumimoji="0" lang="en-US" sz="24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The problem</a:t>
            </a:r>
          </a:p>
          <a:p>
            <a:pPr marL="0" marR="0" lvl="0" indent="0" algn="l" defTabSz="932742" rtl="0" eaLnBrk="1" fontAlgn="auto" latinLnBrk="0" hangingPunct="1">
              <a:lnSpc>
                <a:spcPct val="100000"/>
              </a:lnSpc>
              <a:spcBef>
                <a:spcPts val="1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Build a query processor to work and adapt to any type of workload with no application changes required</a:t>
            </a:r>
          </a:p>
        </p:txBody>
      </p:sp>
      <p:graphicFrame>
        <p:nvGraphicFramePr>
          <p:cNvPr id="5" name="Diagram 4">
            <a:extLst>
              <a:ext uri="{FF2B5EF4-FFF2-40B4-BE49-F238E27FC236}">
                <a16:creationId xmlns:a16="http://schemas.microsoft.com/office/drawing/2014/main" id="{756C5AFB-B734-48DD-BDAD-9BE26E0E25D8}"/>
              </a:ext>
            </a:extLst>
          </p:cNvPr>
          <p:cNvGraphicFramePr/>
          <p:nvPr/>
        </p:nvGraphicFramePr>
        <p:xfrm>
          <a:off x="281151" y="2104697"/>
          <a:ext cx="6062977" cy="44528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7" name="Rectangle 16">
            <a:extLst>
              <a:ext uri="{FF2B5EF4-FFF2-40B4-BE49-F238E27FC236}">
                <a16:creationId xmlns:a16="http://schemas.microsoft.com/office/drawing/2014/main" id="{969B3A57-BDD7-4640-823C-EF0DA391F127}"/>
              </a:ext>
            </a:extLst>
          </p:cNvPr>
          <p:cNvSpPr/>
          <p:nvPr/>
        </p:nvSpPr>
        <p:spPr bwMode="auto">
          <a:xfrm>
            <a:off x="7567449" y="3035698"/>
            <a:ext cx="4343400" cy="393302"/>
          </a:xfrm>
          <a:prstGeom prst="rect">
            <a:avLst/>
          </a:prstGeom>
          <a:solidFill>
            <a:schemeClr val="bg2">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Adaptive Join</a:t>
            </a:r>
          </a:p>
        </p:txBody>
      </p:sp>
      <p:sp>
        <p:nvSpPr>
          <p:cNvPr id="18" name="Rectangle 17">
            <a:extLst>
              <a:ext uri="{FF2B5EF4-FFF2-40B4-BE49-F238E27FC236}">
                <a16:creationId xmlns:a16="http://schemas.microsoft.com/office/drawing/2014/main" id="{AC875067-6E5B-4BA6-9040-3C23457B4ABB}"/>
              </a:ext>
            </a:extLst>
          </p:cNvPr>
          <p:cNvSpPr/>
          <p:nvPr/>
        </p:nvSpPr>
        <p:spPr bwMode="auto">
          <a:xfrm>
            <a:off x="7567449" y="3905689"/>
            <a:ext cx="4343400" cy="393302"/>
          </a:xfrm>
          <a:prstGeom prst="rect">
            <a:avLst/>
          </a:prstGeom>
          <a:solidFill>
            <a:schemeClr val="bg2">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Memory Grant Feedback for Batch and Row</a:t>
            </a:r>
          </a:p>
        </p:txBody>
      </p:sp>
      <p:sp>
        <p:nvSpPr>
          <p:cNvPr id="21" name="Rectangle 20">
            <a:extLst>
              <a:ext uri="{FF2B5EF4-FFF2-40B4-BE49-F238E27FC236}">
                <a16:creationId xmlns:a16="http://schemas.microsoft.com/office/drawing/2014/main" id="{DF09DCF5-3F23-49F7-904A-D667EA341707}"/>
              </a:ext>
            </a:extLst>
          </p:cNvPr>
          <p:cNvSpPr/>
          <p:nvPr/>
        </p:nvSpPr>
        <p:spPr bwMode="auto">
          <a:xfrm>
            <a:off x="7567449" y="4623339"/>
            <a:ext cx="4343400" cy="393302"/>
          </a:xfrm>
          <a:prstGeom prst="rect">
            <a:avLst/>
          </a:prstGeom>
          <a:solidFill>
            <a:schemeClr val="bg2">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Batch Mode for Row Store</a:t>
            </a:r>
          </a:p>
        </p:txBody>
      </p:sp>
      <p:sp>
        <p:nvSpPr>
          <p:cNvPr id="23" name="Rectangle 22">
            <a:extLst>
              <a:ext uri="{FF2B5EF4-FFF2-40B4-BE49-F238E27FC236}">
                <a16:creationId xmlns:a16="http://schemas.microsoft.com/office/drawing/2014/main" id="{21C1FB8D-CC85-4C61-A913-BB9F775C631A}"/>
              </a:ext>
            </a:extLst>
          </p:cNvPr>
          <p:cNvSpPr/>
          <p:nvPr/>
        </p:nvSpPr>
        <p:spPr bwMode="auto">
          <a:xfrm>
            <a:off x="7567449" y="5191216"/>
            <a:ext cx="4343400" cy="595903"/>
          </a:xfrm>
          <a:prstGeom prst="rect">
            <a:avLst/>
          </a:prstGeom>
          <a:solidFill>
            <a:schemeClr val="bg2">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Interleaved Execution</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Table Variable Deferred Compilation</a:t>
            </a:r>
          </a:p>
        </p:txBody>
      </p:sp>
      <p:sp>
        <p:nvSpPr>
          <p:cNvPr id="24" name="Rectangle 23">
            <a:extLst>
              <a:ext uri="{FF2B5EF4-FFF2-40B4-BE49-F238E27FC236}">
                <a16:creationId xmlns:a16="http://schemas.microsoft.com/office/drawing/2014/main" id="{48126318-057D-49A7-88CA-6E6B491340DD}"/>
              </a:ext>
            </a:extLst>
          </p:cNvPr>
          <p:cNvSpPr/>
          <p:nvPr/>
        </p:nvSpPr>
        <p:spPr bwMode="auto">
          <a:xfrm>
            <a:off x="7567449" y="5961694"/>
            <a:ext cx="4343400" cy="595903"/>
          </a:xfrm>
          <a:prstGeom prst="rect">
            <a:avLst/>
          </a:prstGeom>
          <a:solidFill>
            <a:schemeClr val="bg2">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Approximate Count Distinct</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Scalar UDF Inling</a:t>
            </a:r>
          </a:p>
        </p:txBody>
      </p:sp>
      <p:sp>
        <p:nvSpPr>
          <p:cNvPr id="30" name="Arrow: Right 29">
            <a:extLst>
              <a:ext uri="{FF2B5EF4-FFF2-40B4-BE49-F238E27FC236}">
                <a16:creationId xmlns:a16="http://schemas.microsoft.com/office/drawing/2014/main" id="{8009D427-6E19-4E93-AA37-AD1B922BFBDC}"/>
              </a:ext>
            </a:extLst>
          </p:cNvPr>
          <p:cNvSpPr/>
          <p:nvPr/>
        </p:nvSpPr>
        <p:spPr bwMode="auto">
          <a:xfrm>
            <a:off x="6632029" y="3090459"/>
            <a:ext cx="717331" cy="283779"/>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31" name="Arrow: Right 30">
            <a:extLst>
              <a:ext uri="{FF2B5EF4-FFF2-40B4-BE49-F238E27FC236}">
                <a16:creationId xmlns:a16="http://schemas.microsoft.com/office/drawing/2014/main" id="{9F9B9F62-1FCA-4AC7-8EE1-A13E400B4C04}"/>
              </a:ext>
            </a:extLst>
          </p:cNvPr>
          <p:cNvSpPr/>
          <p:nvPr/>
        </p:nvSpPr>
        <p:spPr bwMode="auto">
          <a:xfrm>
            <a:off x="6632029" y="3960450"/>
            <a:ext cx="717331" cy="283779"/>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32" name="Arrow: Right 31">
            <a:extLst>
              <a:ext uri="{FF2B5EF4-FFF2-40B4-BE49-F238E27FC236}">
                <a16:creationId xmlns:a16="http://schemas.microsoft.com/office/drawing/2014/main" id="{EBA399C5-500D-45E4-B85A-CE7B7501A1DF}"/>
              </a:ext>
            </a:extLst>
          </p:cNvPr>
          <p:cNvSpPr/>
          <p:nvPr/>
        </p:nvSpPr>
        <p:spPr bwMode="auto">
          <a:xfrm>
            <a:off x="6632028" y="4688551"/>
            <a:ext cx="717331" cy="283779"/>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33" name="Arrow: Right 32">
            <a:extLst>
              <a:ext uri="{FF2B5EF4-FFF2-40B4-BE49-F238E27FC236}">
                <a16:creationId xmlns:a16="http://schemas.microsoft.com/office/drawing/2014/main" id="{52892F0B-8C0E-4F91-80ED-A49DB1FBBE21}"/>
              </a:ext>
            </a:extLst>
          </p:cNvPr>
          <p:cNvSpPr/>
          <p:nvPr/>
        </p:nvSpPr>
        <p:spPr bwMode="auto">
          <a:xfrm>
            <a:off x="6632028" y="5337729"/>
            <a:ext cx="717331" cy="283779"/>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34" name="Arrow: Right 33">
            <a:extLst>
              <a:ext uri="{FF2B5EF4-FFF2-40B4-BE49-F238E27FC236}">
                <a16:creationId xmlns:a16="http://schemas.microsoft.com/office/drawing/2014/main" id="{81C84B40-1FB7-4CD7-B118-E115CE2DE3F7}"/>
              </a:ext>
            </a:extLst>
          </p:cNvPr>
          <p:cNvSpPr/>
          <p:nvPr/>
        </p:nvSpPr>
        <p:spPr bwMode="auto">
          <a:xfrm>
            <a:off x="6632027" y="6110999"/>
            <a:ext cx="717331" cy="283779"/>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35" name="TextBox 34">
            <a:extLst>
              <a:ext uri="{FF2B5EF4-FFF2-40B4-BE49-F238E27FC236}">
                <a16:creationId xmlns:a16="http://schemas.microsoft.com/office/drawing/2014/main" id="{B57F6A72-5D52-4AB8-965D-87DBE00DABCA}"/>
              </a:ext>
            </a:extLst>
          </p:cNvPr>
          <p:cNvSpPr txBox="1"/>
          <p:nvPr/>
        </p:nvSpPr>
        <p:spPr>
          <a:xfrm>
            <a:off x="8915401" y="2540634"/>
            <a:ext cx="1477392"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Feature Suite</a:t>
            </a:r>
          </a:p>
        </p:txBody>
      </p:sp>
      <p:sp>
        <p:nvSpPr>
          <p:cNvPr id="36" name="TextBox 35">
            <a:extLst>
              <a:ext uri="{FF2B5EF4-FFF2-40B4-BE49-F238E27FC236}">
                <a16:creationId xmlns:a16="http://schemas.microsoft.com/office/drawing/2014/main" id="{283BE658-19C0-4208-97EB-1923FDCD387B}"/>
              </a:ext>
            </a:extLst>
          </p:cNvPr>
          <p:cNvSpPr txBox="1"/>
          <p:nvPr/>
        </p:nvSpPr>
        <p:spPr>
          <a:xfrm>
            <a:off x="10455855" y="3090459"/>
            <a:ext cx="250068" cy="18466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4"/>
                </a:solidFill>
                <a:effectLst/>
                <a:uLnTx/>
                <a:uFillTx/>
                <a:latin typeface="Segoe UI"/>
                <a:ea typeface="+mn-ea"/>
                <a:cs typeface="+mn-cs"/>
              </a:rPr>
              <a:t>140</a:t>
            </a:r>
          </a:p>
        </p:txBody>
      </p:sp>
      <p:sp>
        <p:nvSpPr>
          <p:cNvPr id="37" name="TextBox 36">
            <a:extLst>
              <a:ext uri="{FF2B5EF4-FFF2-40B4-BE49-F238E27FC236}">
                <a16:creationId xmlns:a16="http://schemas.microsoft.com/office/drawing/2014/main" id="{419C65B1-FAC1-4E7A-A373-157143274046}"/>
              </a:ext>
            </a:extLst>
          </p:cNvPr>
          <p:cNvSpPr txBox="1"/>
          <p:nvPr/>
        </p:nvSpPr>
        <p:spPr>
          <a:xfrm>
            <a:off x="10455855" y="3721023"/>
            <a:ext cx="250068" cy="18466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4"/>
                </a:solidFill>
                <a:effectLst/>
                <a:uLnTx/>
                <a:uFillTx/>
                <a:latin typeface="Segoe UI"/>
                <a:ea typeface="+mn-ea"/>
                <a:cs typeface="+mn-cs"/>
              </a:rPr>
              <a:t>140</a:t>
            </a:r>
          </a:p>
        </p:txBody>
      </p:sp>
      <p:sp>
        <p:nvSpPr>
          <p:cNvPr id="38" name="TextBox 37">
            <a:extLst>
              <a:ext uri="{FF2B5EF4-FFF2-40B4-BE49-F238E27FC236}">
                <a16:creationId xmlns:a16="http://schemas.microsoft.com/office/drawing/2014/main" id="{13064CB9-93B4-411F-8D13-74D0B25D4A46}"/>
              </a:ext>
            </a:extLst>
          </p:cNvPr>
          <p:cNvSpPr txBox="1"/>
          <p:nvPr/>
        </p:nvSpPr>
        <p:spPr>
          <a:xfrm>
            <a:off x="10789559" y="5294952"/>
            <a:ext cx="250068" cy="18466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4"/>
                </a:solidFill>
                <a:effectLst/>
                <a:uLnTx/>
                <a:uFillTx/>
                <a:latin typeface="Segoe UI"/>
                <a:ea typeface="+mn-ea"/>
                <a:cs typeface="+mn-cs"/>
              </a:rPr>
              <a:t>140</a:t>
            </a:r>
          </a:p>
        </p:txBody>
      </p:sp>
      <p:sp>
        <p:nvSpPr>
          <p:cNvPr id="39" name="TextBox 38">
            <a:extLst>
              <a:ext uri="{FF2B5EF4-FFF2-40B4-BE49-F238E27FC236}">
                <a16:creationId xmlns:a16="http://schemas.microsoft.com/office/drawing/2014/main" id="{9D9AF2FB-AF0C-47A1-A9FF-1212B6CAA38C}"/>
              </a:ext>
            </a:extLst>
          </p:cNvPr>
          <p:cNvSpPr txBox="1"/>
          <p:nvPr/>
        </p:nvSpPr>
        <p:spPr>
          <a:xfrm>
            <a:off x="11372882" y="3731114"/>
            <a:ext cx="250068" cy="18466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2050"/>
                </a:solidFill>
                <a:effectLst/>
                <a:uLnTx/>
                <a:uFillTx/>
                <a:latin typeface="Segoe UI"/>
                <a:ea typeface="+mn-ea"/>
                <a:cs typeface="+mn-cs"/>
              </a:rPr>
              <a:t>150</a:t>
            </a:r>
          </a:p>
        </p:txBody>
      </p:sp>
      <p:sp>
        <p:nvSpPr>
          <p:cNvPr id="40" name="TextBox 39">
            <a:extLst>
              <a:ext uri="{FF2B5EF4-FFF2-40B4-BE49-F238E27FC236}">
                <a16:creationId xmlns:a16="http://schemas.microsoft.com/office/drawing/2014/main" id="{F95BF0E3-2795-48AC-AE4C-611F5633A1D8}"/>
              </a:ext>
            </a:extLst>
          </p:cNvPr>
          <p:cNvSpPr txBox="1"/>
          <p:nvPr/>
        </p:nvSpPr>
        <p:spPr>
          <a:xfrm>
            <a:off x="11039627" y="4738107"/>
            <a:ext cx="250068" cy="18466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2050"/>
                </a:solidFill>
                <a:effectLst/>
                <a:uLnTx/>
                <a:uFillTx/>
                <a:latin typeface="Segoe UI"/>
                <a:ea typeface="+mn-ea"/>
                <a:cs typeface="+mn-cs"/>
              </a:rPr>
              <a:t>150</a:t>
            </a:r>
          </a:p>
        </p:txBody>
      </p:sp>
      <p:sp>
        <p:nvSpPr>
          <p:cNvPr id="42" name="TextBox 41">
            <a:extLst>
              <a:ext uri="{FF2B5EF4-FFF2-40B4-BE49-F238E27FC236}">
                <a16:creationId xmlns:a16="http://schemas.microsoft.com/office/drawing/2014/main" id="{8B512D7B-9306-4F6F-9F64-DF5ADEB58CF0}"/>
              </a:ext>
            </a:extLst>
          </p:cNvPr>
          <p:cNvSpPr txBox="1"/>
          <p:nvPr/>
        </p:nvSpPr>
        <p:spPr>
          <a:xfrm>
            <a:off x="10580889" y="6293162"/>
            <a:ext cx="250068" cy="18466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2050"/>
                </a:solidFill>
                <a:effectLst/>
                <a:uLnTx/>
                <a:uFillTx/>
                <a:latin typeface="Segoe UI"/>
                <a:ea typeface="+mn-ea"/>
                <a:cs typeface="+mn-cs"/>
              </a:rPr>
              <a:t>150</a:t>
            </a:r>
          </a:p>
        </p:txBody>
      </p:sp>
      <p:sp>
        <p:nvSpPr>
          <p:cNvPr id="45" name="TextBox 44">
            <a:extLst>
              <a:ext uri="{FF2B5EF4-FFF2-40B4-BE49-F238E27FC236}">
                <a16:creationId xmlns:a16="http://schemas.microsoft.com/office/drawing/2014/main" id="{603C6775-9AF7-4597-A378-B59A5673DE22}"/>
              </a:ext>
            </a:extLst>
          </p:cNvPr>
          <p:cNvSpPr txBox="1"/>
          <p:nvPr/>
        </p:nvSpPr>
        <p:spPr>
          <a:xfrm>
            <a:off x="9226143" y="93522"/>
            <a:ext cx="1826334" cy="246221"/>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dbcompat to enable</a:t>
            </a:r>
          </a:p>
        </p:txBody>
      </p:sp>
      <p:graphicFrame>
        <p:nvGraphicFramePr>
          <p:cNvPr id="46" name="Table 45">
            <a:extLst>
              <a:ext uri="{FF2B5EF4-FFF2-40B4-BE49-F238E27FC236}">
                <a16:creationId xmlns:a16="http://schemas.microsoft.com/office/drawing/2014/main" id="{FA3B5E3C-0698-4C15-9506-499D2C9678B3}"/>
              </a:ext>
            </a:extLst>
          </p:cNvPr>
          <p:cNvGraphicFramePr>
            <a:graphicFrameLocks noGrp="1"/>
          </p:cNvGraphicFramePr>
          <p:nvPr/>
        </p:nvGraphicFramePr>
        <p:xfrm>
          <a:off x="9222145" y="398556"/>
          <a:ext cx="2803748" cy="612642"/>
        </p:xfrm>
        <a:graphic>
          <a:graphicData uri="http://schemas.openxmlformats.org/drawingml/2006/table">
            <a:tbl>
              <a:tblPr firstRow="1" bandRow="1">
                <a:tableStyleId>{5C22544A-7EE6-4342-B048-85BDC9FD1C3A}</a:tableStyleId>
              </a:tblPr>
              <a:tblGrid>
                <a:gridCol w="1401874">
                  <a:extLst>
                    <a:ext uri="{9D8B030D-6E8A-4147-A177-3AD203B41FA5}">
                      <a16:colId xmlns:a16="http://schemas.microsoft.com/office/drawing/2014/main" val="2804277250"/>
                    </a:ext>
                  </a:extLst>
                </a:gridCol>
                <a:gridCol w="1401874">
                  <a:extLst>
                    <a:ext uri="{9D8B030D-6E8A-4147-A177-3AD203B41FA5}">
                      <a16:colId xmlns:a16="http://schemas.microsoft.com/office/drawing/2014/main" val="259281053"/>
                    </a:ext>
                  </a:extLst>
                </a:gridCol>
              </a:tblGrid>
              <a:tr h="306321">
                <a:tc>
                  <a:txBody>
                    <a:bodyPr/>
                    <a:lstStyle/>
                    <a:p>
                      <a:r>
                        <a:rPr lang="en-US" sz="1200" dirty="0"/>
                        <a:t>140</a:t>
                      </a:r>
                    </a:p>
                  </a:txBody>
                  <a:tcPr/>
                </a:tc>
                <a:tc>
                  <a:txBody>
                    <a:bodyPr/>
                    <a:lstStyle/>
                    <a:p>
                      <a:r>
                        <a:rPr lang="en-US" sz="1200" dirty="0"/>
                        <a:t>SQL Server 2017</a:t>
                      </a:r>
                    </a:p>
                  </a:txBody>
                  <a:tcPr/>
                </a:tc>
                <a:extLst>
                  <a:ext uri="{0D108BD9-81ED-4DB2-BD59-A6C34878D82A}">
                    <a16:rowId xmlns:a16="http://schemas.microsoft.com/office/drawing/2014/main" val="3616316682"/>
                  </a:ext>
                </a:extLst>
              </a:tr>
              <a:tr h="306321">
                <a:tc>
                  <a:txBody>
                    <a:bodyPr/>
                    <a:lstStyle/>
                    <a:p>
                      <a:r>
                        <a:rPr lang="en-US" sz="1200" dirty="0"/>
                        <a:t>150</a:t>
                      </a:r>
                    </a:p>
                  </a:txBody>
                  <a:tcPr/>
                </a:tc>
                <a:tc>
                  <a:txBody>
                    <a:bodyPr/>
                    <a:lstStyle/>
                    <a:p>
                      <a:r>
                        <a:rPr lang="en-US" sz="1200" dirty="0"/>
                        <a:t>SQL Server 2019</a:t>
                      </a:r>
                    </a:p>
                  </a:txBody>
                  <a:tcPr/>
                </a:tc>
                <a:extLst>
                  <a:ext uri="{0D108BD9-81ED-4DB2-BD59-A6C34878D82A}">
                    <a16:rowId xmlns:a16="http://schemas.microsoft.com/office/drawing/2014/main" val="18046059"/>
                  </a:ext>
                </a:extLst>
              </a:tr>
            </a:tbl>
          </a:graphicData>
        </a:graphic>
      </p:graphicFrame>
      <p:sp>
        <p:nvSpPr>
          <p:cNvPr id="25" name="TextBox 24">
            <a:extLst>
              <a:ext uri="{FF2B5EF4-FFF2-40B4-BE49-F238E27FC236}">
                <a16:creationId xmlns:a16="http://schemas.microsoft.com/office/drawing/2014/main" id="{9D92F06B-14B4-4241-BE69-CAC742C738E5}"/>
              </a:ext>
            </a:extLst>
          </p:cNvPr>
          <p:cNvSpPr txBox="1"/>
          <p:nvPr/>
        </p:nvSpPr>
        <p:spPr>
          <a:xfrm>
            <a:off x="11520748" y="5529175"/>
            <a:ext cx="250068" cy="18466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2050"/>
                </a:solidFill>
                <a:effectLst/>
                <a:uLnTx/>
                <a:uFillTx/>
                <a:latin typeface="Segoe UI"/>
                <a:ea typeface="+mn-ea"/>
                <a:cs typeface="+mn-cs"/>
              </a:rPr>
              <a:t>150</a:t>
            </a:r>
          </a:p>
        </p:txBody>
      </p:sp>
    </p:spTree>
    <p:extLst>
      <p:ext uri="{BB962C8B-B14F-4D97-AF65-F5344CB8AC3E}">
        <p14:creationId xmlns:p14="http://schemas.microsoft.com/office/powerpoint/2010/main" val="22479910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6"/>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P spid="17" grpId="0" animBg="1"/>
      <p:bldP spid="18" grpId="0" animBg="1"/>
      <p:bldP spid="21" grpId="0" animBg="1"/>
      <p:bldP spid="23" grpId="0" animBg="1"/>
      <p:bldP spid="24" grpId="0" animBg="1"/>
      <p:bldP spid="30" grpId="0" animBg="1"/>
      <p:bldP spid="31" grpId="0" animBg="1"/>
      <p:bldP spid="32" grpId="0" animBg="1"/>
      <p:bldP spid="33" grpId="0" animBg="1"/>
      <p:bldP spid="34" grpId="0" animBg="1"/>
      <p:bldP spid="35" grpId="0"/>
      <p:bldP spid="36" grpId="0"/>
      <p:bldP spid="37" grpId="0"/>
      <p:bldP spid="38" grpId="0"/>
      <p:bldP spid="39" grpId="0"/>
      <p:bldP spid="40" grpId="0"/>
      <p:bldP spid="42" grpId="0"/>
      <p:bldP spid="45" grpId="0"/>
      <p:bldP spid="2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83E8B1E-0CE6-442A-BE8C-5768CE41617F}"/>
              </a:ext>
            </a:extLst>
          </p:cNvPr>
          <p:cNvSpPr>
            <a:spLocks noGrp="1"/>
          </p:cNvSpPr>
          <p:nvPr>
            <p:ph type="title"/>
          </p:nvPr>
        </p:nvSpPr>
        <p:spPr>
          <a:xfrm>
            <a:off x="269221" y="136211"/>
            <a:ext cx="11336039" cy="739343"/>
          </a:xfrm>
        </p:spPr>
        <p:txBody>
          <a:bodyPr/>
          <a:lstStyle/>
          <a:p>
            <a:r>
              <a:rPr lang="en-US" sz="3600" dirty="0"/>
              <a:t>Tempdb Just Runs Faster</a:t>
            </a:r>
          </a:p>
        </p:txBody>
      </p:sp>
      <p:sp>
        <p:nvSpPr>
          <p:cNvPr id="8" name="Text Placeholder 2">
            <a:extLst>
              <a:ext uri="{FF2B5EF4-FFF2-40B4-BE49-F238E27FC236}">
                <a16:creationId xmlns:a16="http://schemas.microsoft.com/office/drawing/2014/main" id="{B95423B4-942E-4276-86A5-6318776241A2}"/>
              </a:ext>
            </a:extLst>
          </p:cNvPr>
          <p:cNvSpPr txBox="1">
            <a:spLocks/>
          </p:cNvSpPr>
          <p:nvPr/>
        </p:nvSpPr>
        <p:spPr>
          <a:xfrm>
            <a:off x="586740" y="1193148"/>
            <a:ext cx="11018520" cy="1615827"/>
          </a:xfrm>
          <a:prstGeom prst="rect">
            <a:avLst/>
          </a:prstGeom>
          <a:solidFill>
            <a:srgbClr val="FFFFFF">
              <a:lumMod val="85000"/>
            </a:srgbClr>
          </a:solidFill>
        </p:spPr>
        <p:txBody>
          <a:bodyPr vert="horz" wrap="square" lIns="0" tIns="0" rIns="0" bIns="0" rtlCol="0">
            <a:spAutoFit/>
          </a:bodyPr>
          <a:lstStyle>
            <a:lvl1pPr marL="228600" marR="0" indent="-228600" algn="l" defTabSz="932742" rtl="0" eaLnBrk="1" fontAlgn="auto" latinLnBrk="0" hangingPunct="1">
              <a:lnSpc>
                <a:spcPct val="100000"/>
              </a:lnSpc>
              <a:spcBef>
                <a:spcPts val="1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1000"/>
              </a:spcBef>
              <a:spcAft>
                <a:spcPts val="0"/>
              </a:spcAft>
              <a:buClrTx/>
              <a:buSzPct val="90000"/>
              <a:buFont typeface="Wingdings" panose="05000000000000000000" pitchFamily="2" charset="2"/>
              <a:buNone/>
              <a:tabLst/>
              <a:defRPr/>
            </a:pPr>
            <a:r>
              <a:rPr kumimoji="0" lang="en-US" sz="20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The problem(s)</a:t>
            </a:r>
          </a:p>
          <a:p>
            <a:pPr marL="0" marR="0" lvl="0" indent="0" algn="l" defTabSz="932742" rtl="0" eaLnBrk="1" fontAlgn="auto" latinLnBrk="0" hangingPunct="1">
              <a:lnSpc>
                <a:spcPct val="100000"/>
              </a:lnSpc>
              <a:spcBef>
                <a:spcPts val="1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High multi-user rates of tempdb usage can lead to latency due to….</a:t>
            </a:r>
          </a:p>
          <a:p>
            <a:pPr marL="0" marR="0" lvl="0" indent="0" algn="l" defTabSz="932742" rtl="0" eaLnBrk="1" fontAlgn="auto" latinLnBrk="0" hangingPunct="1">
              <a:lnSpc>
                <a:spcPct val="100000"/>
              </a:lnSpc>
              <a:spcBef>
                <a:spcPts val="1000"/>
              </a:spcBef>
              <a:spcAft>
                <a:spcPts val="0"/>
              </a:spcAft>
              <a:buClrTx/>
              <a:buSzPct val="90000"/>
              <a:buFont typeface="Wingdings" panose="05000000000000000000" pitchFamily="2" charset="2"/>
              <a:buNone/>
              <a:tabLst/>
              <a:defRPr/>
            </a:pPr>
            <a:r>
              <a:rPr kumimoji="0" lang="en-US" sz="20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allocation page latch waits – </a:t>
            </a:r>
            <a:r>
              <a:rPr kumimoji="0" lang="en-US" sz="20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Multiple users needing to allocate pages for temp tables</a:t>
            </a:r>
          </a:p>
          <a:p>
            <a:pPr marL="0" marR="0" lvl="0" indent="0" algn="l" defTabSz="932742" rtl="0" eaLnBrk="1" fontAlgn="auto" latinLnBrk="0" hangingPunct="1">
              <a:lnSpc>
                <a:spcPct val="100000"/>
              </a:lnSpc>
              <a:spcBef>
                <a:spcPts val="1000"/>
              </a:spcBef>
              <a:spcAft>
                <a:spcPts val="0"/>
              </a:spcAft>
              <a:buClrTx/>
              <a:buSzPct val="90000"/>
              <a:buFont typeface="Wingdings" panose="05000000000000000000" pitchFamily="2" charset="2"/>
              <a:buNone/>
              <a:tabLst/>
              <a:defRPr/>
            </a:pPr>
            <a:r>
              <a:rPr kumimoji="0" lang="en-US" sz="20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system table page latch waits – </a:t>
            </a:r>
            <a:r>
              <a:rPr kumimoji="0" lang="en-US" sz="20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High rates of create/drop require system table modifications</a:t>
            </a:r>
          </a:p>
        </p:txBody>
      </p:sp>
      <p:graphicFrame>
        <p:nvGraphicFramePr>
          <p:cNvPr id="9" name="Diagram 8">
            <a:extLst>
              <a:ext uri="{FF2B5EF4-FFF2-40B4-BE49-F238E27FC236}">
                <a16:creationId xmlns:a16="http://schemas.microsoft.com/office/drawing/2014/main" id="{0709287E-0DA2-4502-B404-5293F59A5D2A}"/>
              </a:ext>
            </a:extLst>
          </p:cNvPr>
          <p:cNvGraphicFramePr/>
          <p:nvPr>
            <p:extLst>
              <p:ext uri="{D42A27DB-BD31-4B8C-83A1-F6EECF244321}">
                <p14:modId xmlns:p14="http://schemas.microsoft.com/office/powerpoint/2010/main" val="280448641"/>
              </p:ext>
            </p:extLst>
          </p:nvPr>
        </p:nvGraphicFramePr>
        <p:xfrm>
          <a:off x="246994" y="3137475"/>
          <a:ext cx="5418399" cy="34999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0" name="Diagram 9">
            <a:extLst>
              <a:ext uri="{FF2B5EF4-FFF2-40B4-BE49-F238E27FC236}">
                <a16:creationId xmlns:a16="http://schemas.microsoft.com/office/drawing/2014/main" id="{6C8742D9-50B3-450C-90DE-FDD7E76C625E}"/>
              </a:ext>
            </a:extLst>
          </p:cNvPr>
          <p:cNvGraphicFramePr/>
          <p:nvPr>
            <p:extLst>
              <p:ext uri="{D42A27DB-BD31-4B8C-83A1-F6EECF244321}">
                <p14:modId xmlns:p14="http://schemas.microsoft.com/office/powerpoint/2010/main" val="2531617474"/>
              </p:ext>
            </p:extLst>
          </p:nvPr>
        </p:nvGraphicFramePr>
        <p:xfrm>
          <a:off x="6096000" y="3137476"/>
          <a:ext cx="5849006" cy="3499945"/>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11" name="Rectangle 10">
            <a:extLst>
              <a:ext uri="{FF2B5EF4-FFF2-40B4-BE49-F238E27FC236}">
                <a16:creationId xmlns:a16="http://schemas.microsoft.com/office/drawing/2014/main" id="{0C6822EF-B855-40DC-A4E3-D92DC059A415}"/>
              </a:ext>
            </a:extLst>
          </p:cNvPr>
          <p:cNvSpPr/>
          <p:nvPr/>
        </p:nvSpPr>
        <p:spPr bwMode="auto">
          <a:xfrm>
            <a:off x="6526609" y="5843239"/>
            <a:ext cx="4379284" cy="323385"/>
          </a:xfrm>
          <a:prstGeom prst="rect">
            <a:avLst/>
          </a:prstGeom>
          <a:noFill/>
          <a:ln w="28575" cap="flat" cmpd="sng" algn="ctr">
            <a:solidFill>
              <a:srgbClr val="FF0000"/>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18973400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 grpId="0">
        <p:bldAsOne/>
      </p:bldGraphic>
      <p:bldGraphic spid="10" grpId="0">
        <p:bldAsOne/>
      </p:bldGraphic>
      <p:bldP spid="11"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FBE54-BD0D-4A9B-81FE-F32CBB3A1834}"/>
              </a:ext>
            </a:extLst>
          </p:cNvPr>
          <p:cNvSpPr>
            <a:spLocks noGrp="1"/>
          </p:cNvSpPr>
          <p:nvPr>
            <p:ph type="title"/>
          </p:nvPr>
        </p:nvSpPr>
        <p:spPr/>
        <p:txBody>
          <a:bodyPr/>
          <a:lstStyle/>
          <a:p>
            <a:r>
              <a:rPr lang="en-US" dirty="0"/>
              <a:t>Module 02 Activity:</a:t>
            </a:r>
            <a:br>
              <a:rPr lang="en-US" dirty="0"/>
            </a:br>
            <a:r>
              <a:rPr lang="en-US" dirty="0"/>
              <a:t>Intelligent Performance</a:t>
            </a:r>
          </a:p>
        </p:txBody>
      </p:sp>
    </p:spTree>
    <p:extLst>
      <p:ext uri="{BB962C8B-B14F-4D97-AF65-F5344CB8AC3E}">
        <p14:creationId xmlns:p14="http://schemas.microsoft.com/office/powerpoint/2010/main" val="3126557129"/>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84507D-220A-4798-8C39-1BDF7C705640}"/>
              </a:ext>
            </a:extLst>
          </p:cNvPr>
          <p:cNvSpPr>
            <a:spLocks noGrp="1"/>
          </p:cNvSpPr>
          <p:nvPr>
            <p:ph type="title"/>
          </p:nvPr>
        </p:nvSpPr>
        <p:spPr>
          <a:xfrm>
            <a:off x="426425" y="1184319"/>
            <a:ext cx="9103338" cy="3535032"/>
          </a:xfrm>
        </p:spPr>
        <p:txBody>
          <a:bodyPr/>
          <a:lstStyle/>
          <a:p>
            <a:r>
              <a:rPr lang="en-US" dirty="0"/>
              <a:t>Module 03 </a:t>
            </a:r>
            <a:br>
              <a:rPr lang="en-US" dirty="0"/>
            </a:br>
            <a:r>
              <a:rPr lang="en-US" dirty="0"/>
              <a:t>Security</a:t>
            </a:r>
          </a:p>
        </p:txBody>
      </p:sp>
    </p:spTree>
    <p:extLst>
      <p:ext uri="{BB962C8B-B14F-4D97-AF65-F5344CB8AC3E}">
        <p14:creationId xmlns:p14="http://schemas.microsoft.com/office/powerpoint/2010/main" val="4096120262"/>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Freeform 188">
            <a:extLst>
              <a:ext uri="{FF2B5EF4-FFF2-40B4-BE49-F238E27FC236}">
                <a16:creationId xmlns:a16="http://schemas.microsoft.com/office/drawing/2014/main" id="{40046D7E-4D3B-4B4E-8B82-D1476999180A}"/>
              </a:ext>
            </a:extLst>
          </p:cNvPr>
          <p:cNvSpPr/>
          <p:nvPr/>
        </p:nvSpPr>
        <p:spPr bwMode="auto">
          <a:xfrm>
            <a:off x="10263885" y="2329052"/>
            <a:ext cx="935014" cy="1199196"/>
          </a:xfrm>
          <a:custGeom>
            <a:avLst/>
            <a:gdLst>
              <a:gd name="connsiteX0" fmla="*/ 737517 w 1455401"/>
              <a:gd name="connsiteY0" fmla="*/ 911351 h 1866625"/>
              <a:gd name="connsiteX1" fmla="*/ 785815 w 1455401"/>
              <a:gd name="connsiteY1" fmla="*/ 937839 h 1866625"/>
              <a:gd name="connsiteX2" fmla="*/ 803471 w 1455401"/>
              <a:gd name="connsiteY2" fmla="*/ 1010286 h 1866625"/>
              <a:gd name="connsiteX3" fmla="*/ 784774 w 1455401"/>
              <a:gd name="connsiteY3" fmla="*/ 1079356 h 1866625"/>
              <a:gd name="connsiteX4" fmla="*/ 735697 w 1455401"/>
              <a:gd name="connsiteY4" fmla="*/ 1105062 h 1866625"/>
              <a:gd name="connsiteX5" fmla="*/ 685192 w 1455401"/>
              <a:gd name="connsiteY5" fmla="*/ 1079616 h 1866625"/>
              <a:gd name="connsiteX6" fmla="*/ 666627 w 1455401"/>
              <a:gd name="connsiteY6" fmla="*/ 1008726 h 1866625"/>
              <a:gd name="connsiteX7" fmla="*/ 685324 w 1455401"/>
              <a:gd name="connsiteY7" fmla="*/ 936797 h 1866625"/>
              <a:gd name="connsiteX8" fmla="*/ 737517 w 1455401"/>
              <a:gd name="connsiteY8" fmla="*/ 911351 h 1866625"/>
              <a:gd name="connsiteX9" fmla="*/ 974881 w 1455401"/>
              <a:gd name="connsiteY9" fmla="*/ 822027 h 1866625"/>
              <a:gd name="connsiteX10" fmla="*/ 974881 w 1455401"/>
              <a:gd name="connsiteY10" fmla="*/ 1194390 h 1866625"/>
              <a:gd name="connsiteX11" fmla="*/ 1215333 w 1455401"/>
              <a:gd name="connsiteY11" fmla="*/ 1194390 h 1866625"/>
              <a:gd name="connsiteX12" fmla="*/ 1215333 w 1455401"/>
              <a:gd name="connsiteY12" fmla="*/ 1106622 h 1866625"/>
              <a:gd name="connsiteX13" fmla="*/ 1087058 w 1455401"/>
              <a:gd name="connsiteY13" fmla="*/ 1106622 h 1866625"/>
              <a:gd name="connsiteX14" fmla="*/ 1087058 w 1455401"/>
              <a:gd name="connsiteY14" fmla="*/ 822027 h 1866625"/>
              <a:gd name="connsiteX15" fmla="*/ 738555 w 1455401"/>
              <a:gd name="connsiteY15" fmla="*/ 815793 h 1866625"/>
              <a:gd name="connsiteX16" fmla="*/ 639361 w 1455401"/>
              <a:gd name="connsiteY16" fmla="*/ 840592 h 1866625"/>
              <a:gd name="connsiteX17" fmla="*/ 571587 w 1455401"/>
              <a:gd name="connsiteY17" fmla="*/ 910832 h 1866625"/>
              <a:gd name="connsiteX18" fmla="*/ 547438 w 1455401"/>
              <a:gd name="connsiteY18" fmla="*/ 1013140 h 1866625"/>
              <a:gd name="connsiteX19" fmla="*/ 571328 w 1455401"/>
              <a:gd name="connsiteY19" fmla="*/ 1110386 h 1866625"/>
              <a:gd name="connsiteX20" fmla="*/ 638192 w 1455401"/>
              <a:gd name="connsiteY20" fmla="*/ 1177121 h 1866625"/>
              <a:gd name="connsiteX21" fmla="*/ 733622 w 1455401"/>
              <a:gd name="connsiteY21" fmla="*/ 1200880 h 1866625"/>
              <a:gd name="connsiteX22" fmla="*/ 776983 w 1455401"/>
              <a:gd name="connsiteY22" fmla="*/ 1196466 h 1866625"/>
              <a:gd name="connsiteX23" fmla="*/ 824244 w 1455401"/>
              <a:gd name="connsiteY23" fmla="*/ 1244504 h 1866625"/>
              <a:gd name="connsiteX24" fmla="*/ 964983 w 1455401"/>
              <a:gd name="connsiteY24" fmla="*/ 1244504 h 1866625"/>
              <a:gd name="connsiteX25" fmla="*/ 866571 w 1455401"/>
              <a:gd name="connsiteY25" fmla="*/ 1149465 h 1866625"/>
              <a:gd name="connsiteX26" fmla="*/ 922399 w 1455401"/>
              <a:gd name="connsiteY26" fmla="*/ 1007169 h 1866625"/>
              <a:gd name="connsiteX27" fmla="*/ 899420 w 1455401"/>
              <a:gd name="connsiteY27" fmla="*/ 907325 h 1866625"/>
              <a:gd name="connsiteX28" fmla="*/ 834241 w 1455401"/>
              <a:gd name="connsiteY28" fmla="*/ 839555 h 1866625"/>
              <a:gd name="connsiteX29" fmla="*/ 738555 w 1455401"/>
              <a:gd name="connsiteY29" fmla="*/ 815793 h 1866625"/>
              <a:gd name="connsiteX30" fmla="*/ 391194 w 1455401"/>
              <a:gd name="connsiteY30" fmla="*/ 815793 h 1866625"/>
              <a:gd name="connsiteX31" fmla="*/ 281097 w 1455401"/>
              <a:gd name="connsiteY31" fmla="*/ 848123 h 1866625"/>
              <a:gd name="connsiteX32" fmla="*/ 240067 w 1455401"/>
              <a:gd name="connsiteY32" fmla="*/ 934462 h 1866625"/>
              <a:gd name="connsiteX33" fmla="*/ 329914 w 1455401"/>
              <a:gd name="connsiteY33" fmla="*/ 1046120 h 1866625"/>
              <a:gd name="connsiteX34" fmla="*/ 367955 w 1455401"/>
              <a:gd name="connsiteY34" fmla="*/ 1062479 h 1866625"/>
              <a:gd name="connsiteX35" fmla="*/ 383276 w 1455401"/>
              <a:gd name="connsiteY35" fmla="*/ 1075330 h 1866625"/>
              <a:gd name="connsiteX36" fmla="*/ 388337 w 1455401"/>
              <a:gd name="connsiteY36" fmla="*/ 1091301 h 1866625"/>
              <a:gd name="connsiteX37" fmla="*/ 378212 w 1455401"/>
              <a:gd name="connsiteY37" fmla="*/ 1110645 h 1866625"/>
              <a:gd name="connsiteX38" fmla="*/ 349649 w 1455401"/>
              <a:gd name="connsiteY38" fmla="*/ 1117266 h 1866625"/>
              <a:gd name="connsiteX39" fmla="*/ 296937 w 1455401"/>
              <a:gd name="connsiteY39" fmla="*/ 1106750 h 1866625"/>
              <a:gd name="connsiteX40" fmla="*/ 245263 w 1455401"/>
              <a:gd name="connsiteY40" fmla="*/ 1079097 h 1866625"/>
              <a:gd name="connsiteX41" fmla="*/ 245263 w 1455401"/>
              <a:gd name="connsiteY41" fmla="*/ 1181145 h 1866625"/>
              <a:gd name="connsiteX42" fmla="*/ 352243 w 1455401"/>
              <a:gd name="connsiteY42" fmla="*/ 1200880 h 1866625"/>
              <a:gd name="connsiteX43" fmla="*/ 438454 w 1455401"/>
              <a:gd name="connsiteY43" fmla="*/ 1187378 h 1866625"/>
              <a:gd name="connsiteX44" fmla="*/ 494152 w 1455401"/>
              <a:gd name="connsiteY44" fmla="*/ 1146351 h 1866625"/>
              <a:gd name="connsiteX45" fmla="*/ 514018 w 1455401"/>
              <a:gd name="connsiteY45" fmla="*/ 1081695 h 1866625"/>
              <a:gd name="connsiteX46" fmla="*/ 489997 w 1455401"/>
              <a:gd name="connsiteY46" fmla="*/ 1015737 h 1866625"/>
              <a:gd name="connsiteX47" fmla="*/ 408072 w 1455401"/>
              <a:gd name="connsiteY47" fmla="*/ 964582 h 1866625"/>
              <a:gd name="connsiteX48" fmla="*/ 369512 w 1455401"/>
              <a:gd name="connsiteY48" fmla="*/ 944719 h 1866625"/>
              <a:gd name="connsiteX49" fmla="*/ 360293 w 1455401"/>
              <a:gd name="connsiteY49" fmla="*/ 925372 h 1866625"/>
              <a:gd name="connsiteX50" fmla="*/ 371719 w 1455401"/>
              <a:gd name="connsiteY50" fmla="*/ 906159 h 1866625"/>
              <a:gd name="connsiteX51" fmla="*/ 401842 w 1455401"/>
              <a:gd name="connsiteY51" fmla="*/ 899147 h 1866625"/>
              <a:gd name="connsiteX52" fmla="*/ 494283 w 1455401"/>
              <a:gd name="connsiteY52" fmla="*/ 924853 h 1866625"/>
              <a:gd name="connsiteX53" fmla="*/ 494283 w 1455401"/>
              <a:gd name="connsiteY53" fmla="*/ 830076 h 1866625"/>
              <a:gd name="connsiteX54" fmla="*/ 456761 w 1455401"/>
              <a:gd name="connsiteY54" fmla="*/ 821245 h 1866625"/>
              <a:gd name="connsiteX55" fmla="*/ 427029 w 1455401"/>
              <a:gd name="connsiteY55" fmla="*/ 817350 h 1866625"/>
              <a:gd name="connsiteX56" fmla="*/ 391194 w 1455401"/>
              <a:gd name="connsiteY56" fmla="*/ 815793 h 1866625"/>
              <a:gd name="connsiteX57" fmla="*/ 1 w 1455401"/>
              <a:gd name="connsiteY57" fmla="*/ 235984 h 1866625"/>
              <a:gd name="connsiteX58" fmla="*/ 1 w 1455401"/>
              <a:gd name="connsiteY58" fmla="*/ 257081 h 1866625"/>
              <a:gd name="connsiteX59" fmla="*/ 1 w 1455401"/>
              <a:gd name="connsiteY59" fmla="*/ 296835 h 1866625"/>
              <a:gd name="connsiteX60" fmla="*/ 0 w 1455401"/>
              <a:gd name="connsiteY60" fmla="*/ 296838 h 1866625"/>
              <a:gd name="connsiteX61" fmla="*/ 1 w 1455401"/>
              <a:gd name="connsiteY61" fmla="*/ 235984 h 1866625"/>
              <a:gd name="connsiteX62" fmla="*/ 727701 w 1455401"/>
              <a:gd name="connsiteY62" fmla="*/ 107085 h 1866625"/>
              <a:gd name="connsiteX63" fmla="*/ 225411 w 1455401"/>
              <a:gd name="connsiteY63" fmla="*/ 254506 h 1866625"/>
              <a:gd name="connsiteX64" fmla="*/ 727701 w 1455401"/>
              <a:gd name="connsiteY64" fmla="*/ 401926 h 1866625"/>
              <a:gd name="connsiteX65" fmla="*/ 1229991 w 1455401"/>
              <a:gd name="connsiteY65" fmla="*/ 254506 h 1866625"/>
              <a:gd name="connsiteX66" fmla="*/ 727701 w 1455401"/>
              <a:gd name="connsiteY66" fmla="*/ 107085 h 1866625"/>
              <a:gd name="connsiteX67" fmla="*/ 727700 w 1455401"/>
              <a:gd name="connsiteY67" fmla="*/ 0 h 1866625"/>
              <a:gd name="connsiteX68" fmla="*/ 1451644 w 1455401"/>
              <a:gd name="connsiteY68" fmla="*/ 266488 h 1866625"/>
              <a:gd name="connsiteX69" fmla="*/ 1454289 w 1455401"/>
              <a:gd name="connsiteY69" fmla="*/ 287858 h 1866625"/>
              <a:gd name="connsiteX70" fmla="*/ 1455400 w 1455401"/>
              <a:gd name="connsiteY70" fmla="*/ 287858 h 1866625"/>
              <a:gd name="connsiteX71" fmla="*/ 1455400 w 1455401"/>
              <a:gd name="connsiteY71" fmla="*/ 296838 h 1866625"/>
              <a:gd name="connsiteX72" fmla="*/ 1455401 w 1455401"/>
              <a:gd name="connsiteY72" fmla="*/ 1569784 h 1866625"/>
              <a:gd name="connsiteX73" fmla="*/ 1455401 w 1455401"/>
              <a:gd name="connsiteY73" fmla="*/ 1569787 h 1866625"/>
              <a:gd name="connsiteX74" fmla="*/ 1455401 w 1455401"/>
              <a:gd name="connsiteY74" fmla="*/ 1569790 h 1866625"/>
              <a:gd name="connsiteX75" fmla="*/ 1455401 w 1455401"/>
              <a:gd name="connsiteY75" fmla="*/ 1578767 h 1866625"/>
              <a:gd name="connsiteX76" fmla="*/ 1454289 w 1455401"/>
              <a:gd name="connsiteY76" fmla="*/ 1578767 h 1866625"/>
              <a:gd name="connsiteX77" fmla="*/ 1451644 w 1455401"/>
              <a:gd name="connsiteY77" fmla="*/ 1600137 h 1866625"/>
              <a:gd name="connsiteX78" fmla="*/ 727701 w 1455401"/>
              <a:gd name="connsiteY78" fmla="*/ 1866625 h 1866625"/>
              <a:gd name="connsiteX79" fmla="*/ 3758 w 1455401"/>
              <a:gd name="connsiteY79" fmla="*/ 1600137 h 1866625"/>
              <a:gd name="connsiteX80" fmla="*/ 1113 w 1455401"/>
              <a:gd name="connsiteY80" fmla="*/ 1578767 h 1866625"/>
              <a:gd name="connsiteX81" fmla="*/ 1 w 1455401"/>
              <a:gd name="connsiteY81" fmla="*/ 1578767 h 1866625"/>
              <a:gd name="connsiteX82" fmla="*/ 1 w 1455401"/>
              <a:gd name="connsiteY82" fmla="*/ 1569787 h 1866625"/>
              <a:gd name="connsiteX83" fmla="*/ 1 w 1455401"/>
              <a:gd name="connsiteY83" fmla="*/ 296841 h 1866625"/>
              <a:gd name="connsiteX84" fmla="*/ 1 w 1455401"/>
              <a:gd name="connsiteY84" fmla="*/ 296835 h 1866625"/>
              <a:gd name="connsiteX85" fmla="*/ 1 w 1455401"/>
              <a:gd name="connsiteY85" fmla="*/ 296835 h 1866625"/>
              <a:gd name="connsiteX86" fmla="*/ 3758 w 1455401"/>
              <a:gd name="connsiteY86" fmla="*/ 266488 h 1866625"/>
              <a:gd name="connsiteX87" fmla="*/ 727700 w 1455401"/>
              <a:gd name="connsiteY87"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455401" h="1866625">
                <a:moveTo>
                  <a:pt x="737517" y="911351"/>
                </a:moveTo>
                <a:cubicBezTo>
                  <a:pt x="757941" y="911351"/>
                  <a:pt x="774041" y="920179"/>
                  <a:pt x="785815" y="937839"/>
                </a:cubicBezTo>
                <a:cubicBezTo>
                  <a:pt x="797585" y="955495"/>
                  <a:pt x="803471" y="979644"/>
                  <a:pt x="803471" y="1010286"/>
                </a:cubicBezTo>
                <a:cubicBezTo>
                  <a:pt x="803471" y="1039193"/>
                  <a:pt x="797241" y="1062219"/>
                  <a:pt x="784774" y="1079356"/>
                </a:cubicBezTo>
                <a:cubicBezTo>
                  <a:pt x="772310" y="1096493"/>
                  <a:pt x="755951" y="1105062"/>
                  <a:pt x="735697" y="1105062"/>
                </a:cubicBezTo>
                <a:cubicBezTo>
                  <a:pt x="714406" y="1105062"/>
                  <a:pt x="697571" y="1096582"/>
                  <a:pt x="685192" y="1079616"/>
                </a:cubicBezTo>
                <a:cubicBezTo>
                  <a:pt x="672814" y="1062649"/>
                  <a:pt x="666627" y="1039023"/>
                  <a:pt x="666627" y="1008726"/>
                </a:cubicBezTo>
                <a:cubicBezTo>
                  <a:pt x="666627" y="977739"/>
                  <a:pt x="672857" y="953764"/>
                  <a:pt x="685324" y="936797"/>
                </a:cubicBezTo>
                <a:cubicBezTo>
                  <a:pt x="697787" y="919834"/>
                  <a:pt x="715184" y="911351"/>
                  <a:pt x="737517" y="911351"/>
                </a:cubicBezTo>
                <a:close/>
                <a:moveTo>
                  <a:pt x="974881" y="822027"/>
                </a:moveTo>
                <a:lnTo>
                  <a:pt x="974881" y="1194390"/>
                </a:lnTo>
                <a:lnTo>
                  <a:pt x="1215333" y="1194390"/>
                </a:lnTo>
                <a:lnTo>
                  <a:pt x="1215333" y="1106622"/>
                </a:lnTo>
                <a:lnTo>
                  <a:pt x="1087058" y="1106622"/>
                </a:lnTo>
                <a:lnTo>
                  <a:pt x="1087058" y="822027"/>
                </a:lnTo>
                <a:close/>
                <a:moveTo>
                  <a:pt x="738555" y="815793"/>
                </a:moveTo>
                <a:cubicBezTo>
                  <a:pt x="701508" y="815793"/>
                  <a:pt x="668443" y="824059"/>
                  <a:pt x="639361" y="840592"/>
                </a:cubicBezTo>
                <a:cubicBezTo>
                  <a:pt x="610279" y="857125"/>
                  <a:pt x="587687" y="880538"/>
                  <a:pt x="571587" y="910832"/>
                </a:cubicBezTo>
                <a:cubicBezTo>
                  <a:pt x="555488" y="941126"/>
                  <a:pt x="547438" y="975230"/>
                  <a:pt x="547438" y="1013140"/>
                </a:cubicBezTo>
                <a:cubicBezTo>
                  <a:pt x="547438" y="1049322"/>
                  <a:pt x="555403" y="1081737"/>
                  <a:pt x="571328" y="1110386"/>
                </a:cubicBezTo>
                <a:cubicBezTo>
                  <a:pt x="587253" y="1139037"/>
                  <a:pt x="609543" y="1161282"/>
                  <a:pt x="638192" y="1177121"/>
                </a:cubicBezTo>
                <a:cubicBezTo>
                  <a:pt x="666843" y="1192961"/>
                  <a:pt x="698651" y="1200880"/>
                  <a:pt x="733622" y="1200880"/>
                </a:cubicBezTo>
                <a:cubicBezTo>
                  <a:pt x="748680" y="1200880"/>
                  <a:pt x="763137" y="1199408"/>
                  <a:pt x="776983" y="1196466"/>
                </a:cubicBezTo>
                <a:lnTo>
                  <a:pt x="824244" y="1244504"/>
                </a:lnTo>
                <a:lnTo>
                  <a:pt x="964983" y="1244504"/>
                </a:lnTo>
                <a:lnTo>
                  <a:pt x="866571" y="1149465"/>
                </a:lnTo>
                <a:cubicBezTo>
                  <a:pt x="903791" y="1112248"/>
                  <a:pt x="922399" y="1064814"/>
                  <a:pt x="922399" y="1007169"/>
                </a:cubicBezTo>
                <a:cubicBezTo>
                  <a:pt x="922399" y="969949"/>
                  <a:pt x="914737" y="936669"/>
                  <a:pt x="899420" y="907325"/>
                </a:cubicBezTo>
                <a:cubicBezTo>
                  <a:pt x="884099" y="877983"/>
                  <a:pt x="862373" y="855391"/>
                  <a:pt x="834241" y="839555"/>
                </a:cubicBezTo>
                <a:cubicBezTo>
                  <a:pt x="806111" y="823715"/>
                  <a:pt x="774215" y="815793"/>
                  <a:pt x="738555" y="815793"/>
                </a:cubicBezTo>
                <a:close/>
                <a:moveTo>
                  <a:pt x="391194" y="815793"/>
                </a:moveTo>
                <a:cubicBezTo>
                  <a:pt x="345146" y="815793"/>
                  <a:pt x="308448" y="826569"/>
                  <a:pt x="281097" y="848123"/>
                </a:cubicBezTo>
                <a:cubicBezTo>
                  <a:pt x="253743" y="869674"/>
                  <a:pt x="240067" y="898454"/>
                  <a:pt x="240067" y="934462"/>
                </a:cubicBezTo>
                <a:cubicBezTo>
                  <a:pt x="240067" y="985877"/>
                  <a:pt x="270016" y="1023094"/>
                  <a:pt x="329914" y="1046120"/>
                </a:cubicBezTo>
                <a:cubicBezTo>
                  <a:pt x="348437" y="1053043"/>
                  <a:pt x="361117" y="1058495"/>
                  <a:pt x="367955" y="1062479"/>
                </a:cubicBezTo>
                <a:cubicBezTo>
                  <a:pt x="374793" y="1066459"/>
                  <a:pt x="379900" y="1070745"/>
                  <a:pt x="383276" y="1075330"/>
                </a:cubicBezTo>
                <a:cubicBezTo>
                  <a:pt x="386652" y="1079918"/>
                  <a:pt x="388337" y="1085242"/>
                  <a:pt x="388337" y="1091301"/>
                </a:cubicBezTo>
                <a:cubicBezTo>
                  <a:pt x="388337" y="1099784"/>
                  <a:pt x="384964" y="1106231"/>
                  <a:pt x="378212" y="1110645"/>
                </a:cubicBezTo>
                <a:cubicBezTo>
                  <a:pt x="371459" y="1115059"/>
                  <a:pt x="361938" y="1117266"/>
                  <a:pt x="349649" y="1117266"/>
                </a:cubicBezTo>
                <a:cubicBezTo>
                  <a:pt x="333375" y="1117266"/>
                  <a:pt x="315805" y="1113762"/>
                  <a:pt x="296937" y="1106750"/>
                </a:cubicBezTo>
                <a:cubicBezTo>
                  <a:pt x="278066" y="1099742"/>
                  <a:pt x="260843" y="1090523"/>
                  <a:pt x="245263" y="1079097"/>
                </a:cubicBezTo>
                <a:lnTo>
                  <a:pt x="245263" y="1181145"/>
                </a:lnTo>
                <a:cubicBezTo>
                  <a:pt x="277632" y="1194301"/>
                  <a:pt x="313296" y="1200880"/>
                  <a:pt x="352243" y="1200880"/>
                </a:cubicBezTo>
                <a:cubicBezTo>
                  <a:pt x="385828" y="1200880"/>
                  <a:pt x="414565" y="1196380"/>
                  <a:pt x="438454" y="1187378"/>
                </a:cubicBezTo>
                <a:cubicBezTo>
                  <a:pt x="462344" y="1178376"/>
                  <a:pt x="480910" y="1164700"/>
                  <a:pt x="494152" y="1146351"/>
                </a:cubicBezTo>
                <a:cubicBezTo>
                  <a:pt x="507397" y="1127999"/>
                  <a:pt x="514018" y="1106448"/>
                  <a:pt x="514018" y="1081695"/>
                </a:cubicBezTo>
                <a:cubicBezTo>
                  <a:pt x="514018" y="1056245"/>
                  <a:pt x="506011" y="1034260"/>
                  <a:pt x="489997" y="1015737"/>
                </a:cubicBezTo>
                <a:cubicBezTo>
                  <a:pt x="473987" y="997214"/>
                  <a:pt x="446678" y="980163"/>
                  <a:pt x="408072" y="964582"/>
                </a:cubicBezTo>
                <a:cubicBezTo>
                  <a:pt x="388511" y="956447"/>
                  <a:pt x="375657" y="949826"/>
                  <a:pt x="369512" y="944719"/>
                </a:cubicBezTo>
                <a:cubicBezTo>
                  <a:pt x="363367" y="939612"/>
                  <a:pt x="360293" y="933162"/>
                  <a:pt x="360293" y="925372"/>
                </a:cubicBezTo>
                <a:cubicBezTo>
                  <a:pt x="360293" y="917237"/>
                  <a:pt x="364103" y="910832"/>
                  <a:pt x="371719" y="906159"/>
                </a:cubicBezTo>
                <a:cubicBezTo>
                  <a:pt x="379338" y="901482"/>
                  <a:pt x="389378" y="899147"/>
                  <a:pt x="401842" y="899147"/>
                </a:cubicBezTo>
                <a:cubicBezTo>
                  <a:pt x="432136" y="899147"/>
                  <a:pt x="462948" y="907716"/>
                  <a:pt x="494283" y="924853"/>
                </a:cubicBezTo>
                <a:lnTo>
                  <a:pt x="494283" y="830076"/>
                </a:lnTo>
                <a:cubicBezTo>
                  <a:pt x="478184" y="825748"/>
                  <a:pt x="465677" y="822805"/>
                  <a:pt x="456761" y="821245"/>
                </a:cubicBezTo>
                <a:cubicBezTo>
                  <a:pt x="447847" y="819688"/>
                  <a:pt x="437936" y="818391"/>
                  <a:pt x="427029" y="817350"/>
                </a:cubicBezTo>
                <a:cubicBezTo>
                  <a:pt x="416122" y="816312"/>
                  <a:pt x="404177" y="815793"/>
                  <a:pt x="391194" y="815793"/>
                </a:cubicBezTo>
                <a:close/>
                <a:moveTo>
                  <a:pt x="1" y="235984"/>
                </a:moveTo>
                <a:cubicBezTo>
                  <a:pt x="1" y="233280"/>
                  <a:pt x="1" y="238148"/>
                  <a:pt x="1" y="257081"/>
                </a:cubicBezTo>
                <a:lnTo>
                  <a:pt x="1" y="296835"/>
                </a:lnTo>
                <a:lnTo>
                  <a:pt x="0" y="296838"/>
                </a:lnTo>
                <a:cubicBezTo>
                  <a:pt x="0" y="296839"/>
                  <a:pt x="0" y="242745"/>
                  <a:pt x="1" y="235984"/>
                </a:cubicBezTo>
                <a:close/>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lnTo>
                  <a:pt x="1" y="296835"/>
                </a:lnTo>
                <a:lnTo>
                  <a:pt x="1" y="296835"/>
                </a:lnTo>
                <a:lnTo>
                  <a:pt x="3758" y="266488"/>
                </a:lnTo>
                <a:cubicBezTo>
                  <a:pt x="41023" y="116806"/>
                  <a:pt x="350921" y="0"/>
                  <a:pt x="727700" y="0"/>
                </a:cubicBezTo>
                <a:close/>
              </a:path>
            </a:pathLst>
          </a:custGeom>
          <a:solidFill>
            <a:schemeClr val="accent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274" b="0" i="0" u="none" strike="noStrike" kern="1200" cap="none" spc="0" normalizeH="0" baseline="0" noProof="0" dirty="0">
              <a:ln>
                <a:noFill/>
              </a:ln>
              <a:solidFill>
                <a:srgbClr val="FFFFFF">
                  <a:lumMod val="85000"/>
                </a:srgbClr>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6" name="Text Placeholder 5"/>
          <p:cNvSpPr>
            <a:spLocks noGrp="1"/>
          </p:cNvSpPr>
          <p:nvPr>
            <p:ph type="body" sz="quarter" idx="10"/>
          </p:nvPr>
        </p:nvSpPr>
        <p:spPr>
          <a:xfrm>
            <a:off x="516885" y="2614649"/>
            <a:ext cx="4896264" cy="2020168"/>
          </a:xfrm>
        </p:spPr>
        <p:txBody>
          <a:bodyPr/>
          <a:lstStyle/>
          <a:p>
            <a:r>
              <a:rPr lang="en-US" sz="2000" dirty="0"/>
              <a:t>Always Encrypted with secure enclaves</a:t>
            </a:r>
          </a:p>
          <a:p>
            <a:r>
              <a:rPr lang="en-US" sz="2000" dirty="0"/>
              <a:t>Data Classification and auditing built-in</a:t>
            </a:r>
          </a:p>
          <a:p>
            <a:r>
              <a:rPr lang="en-US" sz="2000" dirty="0"/>
              <a:t>TDE scan suspend and resume</a:t>
            </a:r>
          </a:p>
          <a:p>
            <a:r>
              <a:rPr lang="en-US" sz="2000" dirty="0"/>
              <a:t>Simplified certificate management</a:t>
            </a:r>
          </a:p>
        </p:txBody>
      </p:sp>
      <p:sp>
        <p:nvSpPr>
          <p:cNvPr id="3" name="Title 2">
            <a:extLst>
              <a:ext uri="{FF2B5EF4-FFF2-40B4-BE49-F238E27FC236}">
                <a16:creationId xmlns:a16="http://schemas.microsoft.com/office/drawing/2014/main" id="{9E220FBC-FDF2-4518-BB4E-EB20C144C25C}"/>
              </a:ext>
            </a:extLst>
          </p:cNvPr>
          <p:cNvSpPr>
            <a:spLocks noGrp="1"/>
          </p:cNvSpPr>
          <p:nvPr>
            <p:ph type="title"/>
          </p:nvPr>
        </p:nvSpPr>
        <p:spPr/>
        <p:txBody>
          <a:bodyPr/>
          <a:lstStyle/>
          <a:p>
            <a:r>
              <a:rPr lang="en-US" dirty="0"/>
              <a:t>SQL Server confidential computing</a:t>
            </a:r>
          </a:p>
        </p:txBody>
      </p:sp>
      <p:sp>
        <p:nvSpPr>
          <p:cNvPr id="4" name="Rectangle 3">
            <a:extLst>
              <a:ext uri="{FF2B5EF4-FFF2-40B4-BE49-F238E27FC236}">
                <a16:creationId xmlns:a16="http://schemas.microsoft.com/office/drawing/2014/main" id="{AA8E8A6B-C689-4CD0-91C2-28C931D3B887}"/>
              </a:ext>
            </a:extLst>
          </p:cNvPr>
          <p:cNvSpPr/>
          <p:nvPr/>
        </p:nvSpPr>
        <p:spPr>
          <a:xfrm>
            <a:off x="6344111" y="2419914"/>
            <a:ext cx="3023069" cy="1265040"/>
          </a:xfrm>
          <a:prstGeom prst="rect">
            <a:avLst/>
          </a:prstGeom>
          <a:noFill/>
          <a:ln w="12700" cap="flat" cmpd="sng" algn="ctr">
            <a:solidFill>
              <a:schemeClr val="tx1"/>
            </a:solidFill>
            <a:prstDash val="dash"/>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grpSp>
        <p:nvGrpSpPr>
          <p:cNvPr id="18" name="Group 17">
            <a:extLst>
              <a:ext uri="{FF2B5EF4-FFF2-40B4-BE49-F238E27FC236}">
                <a16:creationId xmlns:a16="http://schemas.microsoft.com/office/drawing/2014/main" id="{E91A3866-18E4-4815-91C8-FCC25AC6104F}"/>
              </a:ext>
            </a:extLst>
          </p:cNvPr>
          <p:cNvGrpSpPr/>
          <p:nvPr/>
        </p:nvGrpSpPr>
        <p:grpSpPr>
          <a:xfrm>
            <a:off x="7595657" y="3122473"/>
            <a:ext cx="807195" cy="168709"/>
            <a:chOff x="7483871" y="2729890"/>
            <a:chExt cx="976705" cy="168709"/>
          </a:xfrm>
        </p:grpSpPr>
        <p:cxnSp>
          <p:nvCxnSpPr>
            <p:cNvPr id="5" name="Straight Arrow Connector 4">
              <a:extLst>
                <a:ext uri="{FF2B5EF4-FFF2-40B4-BE49-F238E27FC236}">
                  <a16:creationId xmlns:a16="http://schemas.microsoft.com/office/drawing/2014/main" id="{96FA711B-B0BD-408F-801A-7B2907AB60B8}"/>
                </a:ext>
              </a:extLst>
            </p:cNvPr>
            <p:cNvCxnSpPr>
              <a:cxnSpLocks/>
            </p:cNvCxnSpPr>
            <p:nvPr/>
          </p:nvCxnSpPr>
          <p:spPr>
            <a:xfrm>
              <a:off x="7483871" y="2729890"/>
              <a:ext cx="976705" cy="0"/>
            </a:xfrm>
            <a:prstGeom prst="straightConnector1">
              <a:avLst/>
            </a:prstGeom>
            <a:noFill/>
            <a:ln w="12700" cap="flat" cmpd="sng" algn="ctr">
              <a:solidFill>
                <a:schemeClr val="tx2"/>
              </a:solidFill>
              <a:prstDash val="solid"/>
              <a:tailEnd type="triangle"/>
            </a:ln>
            <a:effectLst/>
          </p:spPr>
        </p:cxnSp>
        <p:cxnSp>
          <p:nvCxnSpPr>
            <p:cNvPr id="7" name="Straight Arrow Connector 6">
              <a:extLst>
                <a:ext uri="{FF2B5EF4-FFF2-40B4-BE49-F238E27FC236}">
                  <a16:creationId xmlns:a16="http://schemas.microsoft.com/office/drawing/2014/main" id="{FAAA5185-5403-44A6-945A-CD5D761676E5}"/>
                </a:ext>
              </a:extLst>
            </p:cNvPr>
            <p:cNvCxnSpPr/>
            <p:nvPr/>
          </p:nvCxnSpPr>
          <p:spPr>
            <a:xfrm>
              <a:off x="7485255" y="2898599"/>
              <a:ext cx="973936" cy="0"/>
            </a:xfrm>
            <a:prstGeom prst="straightConnector1">
              <a:avLst/>
            </a:prstGeom>
            <a:noFill/>
            <a:ln w="12700" cap="flat" cmpd="sng" algn="ctr">
              <a:solidFill>
                <a:schemeClr val="tx2"/>
              </a:solidFill>
              <a:prstDash val="solid"/>
              <a:headEnd type="triangle"/>
              <a:tailEnd type="none"/>
            </a:ln>
            <a:effectLst/>
          </p:spPr>
        </p:cxnSp>
      </p:grpSp>
      <p:sp>
        <p:nvSpPr>
          <p:cNvPr id="8" name="TextBox 7">
            <a:extLst>
              <a:ext uri="{FF2B5EF4-FFF2-40B4-BE49-F238E27FC236}">
                <a16:creationId xmlns:a16="http://schemas.microsoft.com/office/drawing/2014/main" id="{0B803B41-8081-4247-966C-91EABFFAFBEE}"/>
              </a:ext>
            </a:extLst>
          </p:cNvPr>
          <p:cNvSpPr txBox="1"/>
          <p:nvPr/>
        </p:nvSpPr>
        <p:spPr>
          <a:xfrm>
            <a:off x="7619182" y="2847133"/>
            <a:ext cx="760144" cy="2616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prstClr val="black"/>
                </a:solidFill>
                <a:effectLst/>
                <a:uLnTx/>
                <a:uFillTx/>
                <a:latin typeface="Segoe UI"/>
                <a:ea typeface="+mn-ea"/>
                <a:cs typeface="+mn-cs"/>
              </a:rPr>
              <a:t>plaintext </a:t>
            </a:r>
          </a:p>
        </p:txBody>
      </p:sp>
      <p:grpSp>
        <p:nvGrpSpPr>
          <p:cNvPr id="9" name="Group 8">
            <a:extLst>
              <a:ext uri="{FF2B5EF4-FFF2-40B4-BE49-F238E27FC236}">
                <a16:creationId xmlns:a16="http://schemas.microsoft.com/office/drawing/2014/main" id="{B3F8E6E6-625C-4D50-8130-4FD69E62418E}"/>
              </a:ext>
            </a:extLst>
          </p:cNvPr>
          <p:cNvGrpSpPr/>
          <p:nvPr/>
        </p:nvGrpSpPr>
        <p:grpSpPr>
          <a:xfrm>
            <a:off x="9204236" y="3122473"/>
            <a:ext cx="1080557" cy="165753"/>
            <a:chOff x="9569865" y="3406625"/>
            <a:chExt cx="1080557" cy="165753"/>
          </a:xfrm>
        </p:grpSpPr>
        <p:cxnSp>
          <p:nvCxnSpPr>
            <p:cNvPr id="10" name="Straight Arrow Connector 9">
              <a:extLst>
                <a:ext uri="{FF2B5EF4-FFF2-40B4-BE49-F238E27FC236}">
                  <a16:creationId xmlns:a16="http://schemas.microsoft.com/office/drawing/2014/main" id="{1704104A-1ED0-462B-A598-DDA461D3B2D8}"/>
                </a:ext>
              </a:extLst>
            </p:cNvPr>
            <p:cNvCxnSpPr>
              <a:cxnSpLocks/>
            </p:cNvCxnSpPr>
            <p:nvPr/>
          </p:nvCxnSpPr>
          <p:spPr>
            <a:xfrm>
              <a:off x="9576047" y="3406625"/>
              <a:ext cx="1074375" cy="0"/>
            </a:xfrm>
            <a:prstGeom prst="straightConnector1">
              <a:avLst/>
            </a:prstGeom>
            <a:noFill/>
            <a:ln w="12700" cap="flat" cmpd="sng" algn="ctr">
              <a:solidFill>
                <a:schemeClr val="tx1"/>
              </a:solidFill>
              <a:prstDash val="solid"/>
              <a:tailEnd type="triangle"/>
            </a:ln>
            <a:effectLst/>
          </p:spPr>
        </p:cxnSp>
        <p:cxnSp>
          <p:nvCxnSpPr>
            <p:cNvPr id="11" name="Straight Arrow Connector 10">
              <a:extLst>
                <a:ext uri="{FF2B5EF4-FFF2-40B4-BE49-F238E27FC236}">
                  <a16:creationId xmlns:a16="http://schemas.microsoft.com/office/drawing/2014/main" id="{3ED91828-9E4E-4232-9D2D-385BBFFA2429}"/>
                </a:ext>
              </a:extLst>
            </p:cNvPr>
            <p:cNvCxnSpPr/>
            <p:nvPr/>
          </p:nvCxnSpPr>
          <p:spPr>
            <a:xfrm>
              <a:off x="9569865" y="3572378"/>
              <a:ext cx="1071330" cy="0"/>
            </a:xfrm>
            <a:prstGeom prst="straightConnector1">
              <a:avLst/>
            </a:prstGeom>
            <a:noFill/>
            <a:ln w="12700" cap="flat" cmpd="sng" algn="ctr">
              <a:solidFill>
                <a:schemeClr val="tx1"/>
              </a:solidFill>
              <a:prstDash val="solid"/>
              <a:headEnd type="triangle"/>
              <a:tailEnd type="none"/>
            </a:ln>
            <a:effectLst/>
          </p:spPr>
        </p:cxnSp>
      </p:grpSp>
      <p:sp>
        <p:nvSpPr>
          <p:cNvPr id="12" name="TextBox 11">
            <a:extLst>
              <a:ext uri="{FF2B5EF4-FFF2-40B4-BE49-F238E27FC236}">
                <a16:creationId xmlns:a16="http://schemas.microsoft.com/office/drawing/2014/main" id="{E7017891-DE9E-44CE-AEA0-0A68778604CF}"/>
              </a:ext>
            </a:extLst>
          </p:cNvPr>
          <p:cNvSpPr txBox="1"/>
          <p:nvPr/>
        </p:nvSpPr>
        <p:spPr>
          <a:xfrm>
            <a:off x="9351026" y="2847133"/>
            <a:ext cx="805029" cy="2616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prstClr val="black"/>
                </a:solidFill>
                <a:effectLst/>
                <a:uLnTx/>
                <a:uFillTx/>
                <a:latin typeface="Segoe UI"/>
                <a:ea typeface="+mn-ea"/>
                <a:cs typeface="+mn-cs"/>
              </a:rPr>
              <a:t>ciphertext</a:t>
            </a:r>
          </a:p>
        </p:txBody>
      </p:sp>
      <p:sp>
        <p:nvSpPr>
          <p:cNvPr id="13" name="TextBox 12">
            <a:extLst>
              <a:ext uri="{FF2B5EF4-FFF2-40B4-BE49-F238E27FC236}">
                <a16:creationId xmlns:a16="http://schemas.microsoft.com/office/drawing/2014/main" id="{2E057808-5648-4F7C-A275-52A1A27BF241}"/>
              </a:ext>
            </a:extLst>
          </p:cNvPr>
          <p:cNvSpPr txBox="1"/>
          <p:nvPr/>
        </p:nvSpPr>
        <p:spPr>
          <a:xfrm>
            <a:off x="8342760" y="3165080"/>
            <a:ext cx="976946" cy="400110"/>
          </a:xfrm>
          <a:prstGeom prst="rect">
            <a:avLst/>
          </a:prstGeom>
          <a:noFill/>
          <a:ln w="12700">
            <a:noFill/>
          </a:ln>
        </p:spPr>
        <p:txBody>
          <a:bodyPr wrap="square" lIns="91440" tIns="45720" rIns="91440" bIns="45720" rtlCol="0" anchor="ctr" anchorCtr="0">
            <a:spAutoFit/>
          </a:bodyPr>
          <a:lstStyle/>
          <a:p>
            <a:pPr marL="0" marR="0" lvl="0" indent="0" algn="ctr" defTabSz="931326"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black"/>
                </a:solidFill>
                <a:effectLst/>
                <a:uLnTx/>
                <a:uFillTx/>
                <a:latin typeface="Segoe UI Semibold"/>
                <a:ea typeface="+mn-ea"/>
                <a:cs typeface="Segoe UI Semilight" panose="020B0402040204020203" pitchFamily="34" charset="0"/>
              </a:rPr>
              <a:t>Enhanced client driver</a:t>
            </a:r>
          </a:p>
        </p:txBody>
      </p:sp>
      <p:grpSp>
        <p:nvGrpSpPr>
          <p:cNvPr id="27" name="Group 26">
            <a:extLst>
              <a:ext uri="{FF2B5EF4-FFF2-40B4-BE49-F238E27FC236}">
                <a16:creationId xmlns:a16="http://schemas.microsoft.com/office/drawing/2014/main" id="{4EB423A2-5C45-4507-B684-C4C61615BFCE}"/>
              </a:ext>
            </a:extLst>
          </p:cNvPr>
          <p:cNvGrpSpPr/>
          <p:nvPr/>
        </p:nvGrpSpPr>
        <p:grpSpPr>
          <a:xfrm>
            <a:off x="7877047" y="2549337"/>
            <a:ext cx="244414" cy="299196"/>
            <a:chOff x="965200" y="3436897"/>
            <a:chExt cx="528881" cy="647424"/>
          </a:xfrm>
        </p:grpSpPr>
        <p:grpSp>
          <p:nvGrpSpPr>
            <p:cNvPr id="28" name="Group 27">
              <a:extLst>
                <a:ext uri="{FF2B5EF4-FFF2-40B4-BE49-F238E27FC236}">
                  <a16:creationId xmlns:a16="http://schemas.microsoft.com/office/drawing/2014/main" id="{9184A720-944F-4627-877A-09688F4E1095}"/>
                </a:ext>
              </a:extLst>
            </p:cNvPr>
            <p:cNvGrpSpPr/>
            <p:nvPr/>
          </p:nvGrpSpPr>
          <p:grpSpPr>
            <a:xfrm flipH="1">
              <a:off x="965200" y="3436897"/>
              <a:ext cx="528881" cy="647424"/>
              <a:chOff x="3003960" y="3685414"/>
              <a:chExt cx="403310" cy="493707"/>
            </a:xfrm>
          </p:grpSpPr>
          <p:sp>
            <p:nvSpPr>
              <p:cNvPr id="33" name="Snip Single Corner Rectangle 26">
                <a:extLst>
                  <a:ext uri="{FF2B5EF4-FFF2-40B4-BE49-F238E27FC236}">
                    <a16:creationId xmlns:a16="http://schemas.microsoft.com/office/drawing/2014/main" id="{DAB6C958-82BA-48F5-BDD1-1694FB1DACBF}"/>
                  </a:ext>
                </a:extLst>
              </p:cNvPr>
              <p:cNvSpPr/>
              <p:nvPr/>
            </p:nvSpPr>
            <p:spPr bwMode="auto">
              <a:xfrm flipH="1">
                <a:off x="3003960" y="3685414"/>
                <a:ext cx="403310" cy="493707"/>
              </a:xfrm>
              <a:prstGeom prst="snip1Rect">
                <a:avLst>
                  <a:gd name="adj" fmla="val 28736"/>
                </a:avLst>
              </a:prstGeom>
              <a:noFill/>
              <a:ln w="12700" cap="flat" cmpd="sng" algn="ctr">
                <a:solidFill>
                  <a:srgbClr val="0078D7"/>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 name="Triangle 27">
                <a:extLst>
                  <a:ext uri="{FF2B5EF4-FFF2-40B4-BE49-F238E27FC236}">
                    <a16:creationId xmlns:a16="http://schemas.microsoft.com/office/drawing/2014/main" id="{5CB84738-C587-4704-AFD0-457F16DF5067}"/>
                  </a:ext>
                </a:extLst>
              </p:cNvPr>
              <p:cNvSpPr/>
              <p:nvPr/>
            </p:nvSpPr>
            <p:spPr bwMode="auto">
              <a:xfrm rot="8100000">
                <a:off x="3012552" y="3733609"/>
                <a:ext cx="160049" cy="80930"/>
              </a:xfrm>
              <a:prstGeom prst="triangle">
                <a:avLst/>
              </a:prstGeom>
              <a:noFill/>
              <a:ln w="12700" cap="flat" cmpd="sng" algn="ctr">
                <a:solidFill>
                  <a:srgbClr val="0078D7"/>
                </a:solidFill>
                <a:prstDash val="solid"/>
                <a:bevel/>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29" name="Straight Connector 28">
              <a:extLst>
                <a:ext uri="{FF2B5EF4-FFF2-40B4-BE49-F238E27FC236}">
                  <a16:creationId xmlns:a16="http://schemas.microsoft.com/office/drawing/2014/main" id="{AC02BD27-2022-4667-ABA7-8A0508294ACB}"/>
                </a:ext>
              </a:extLst>
            </p:cNvPr>
            <p:cNvCxnSpPr/>
            <p:nvPr/>
          </p:nvCxnSpPr>
          <p:spPr>
            <a:xfrm>
              <a:off x="1047750" y="3578225"/>
              <a:ext cx="215900" cy="0"/>
            </a:xfrm>
            <a:prstGeom prst="line">
              <a:avLst/>
            </a:prstGeom>
            <a:noFill/>
            <a:ln w="12700" cap="rnd" cmpd="sng" algn="ctr">
              <a:solidFill>
                <a:srgbClr val="0078D7"/>
              </a:solidFill>
              <a:prstDash val="solid"/>
              <a:miter lim="800000"/>
              <a:headEnd type="none"/>
              <a:tailEnd type="none"/>
            </a:ln>
            <a:effectLst/>
          </p:spPr>
        </p:cxnSp>
        <p:cxnSp>
          <p:nvCxnSpPr>
            <p:cNvPr id="30" name="Straight Connector 29">
              <a:extLst>
                <a:ext uri="{FF2B5EF4-FFF2-40B4-BE49-F238E27FC236}">
                  <a16:creationId xmlns:a16="http://schemas.microsoft.com/office/drawing/2014/main" id="{78F9C4B8-EE0D-448E-893E-05930D299ABF}"/>
                </a:ext>
              </a:extLst>
            </p:cNvPr>
            <p:cNvCxnSpPr/>
            <p:nvPr/>
          </p:nvCxnSpPr>
          <p:spPr>
            <a:xfrm>
              <a:off x="1047750" y="3697817"/>
              <a:ext cx="368300" cy="0"/>
            </a:xfrm>
            <a:prstGeom prst="line">
              <a:avLst/>
            </a:prstGeom>
            <a:noFill/>
            <a:ln w="12700" cap="rnd" cmpd="sng" algn="ctr">
              <a:solidFill>
                <a:srgbClr val="0078D7"/>
              </a:solidFill>
              <a:prstDash val="solid"/>
              <a:miter lim="800000"/>
              <a:headEnd type="none"/>
              <a:tailEnd type="none"/>
            </a:ln>
            <a:effectLst/>
          </p:spPr>
        </p:cxnSp>
        <p:cxnSp>
          <p:nvCxnSpPr>
            <p:cNvPr id="31" name="Straight Connector 30">
              <a:extLst>
                <a:ext uri="{FF2B5EF4-FFF2-40B4-BE49-F238E27FC236}">
                  <a16:creationId xmlns:a16="http://schemas.microsoft.com/office/drawing/2014/main" id="{7DAB9D18-CA43-4180-87CE-4FB9AA88372A}"/>
                </a:ext>
              </a:extLst>
            </p:cNvPr>
            <p:cNvCxnSpPr/>
            <p:nvPr/>
          </p:nvCxnSpPr>
          <p:spPr>
            <a:xfrm>
              <a:off x="1047750" y="3817409"/>
              <a:ext cx="368300" cy="0"/>
            </a:xfrm>
            <a:prstGeom prst="line">
              <a:avLst/>
            </a:prstGeom>
            <a:noFill/>
            <a:ln w="12700" cap="rnd" cmpd="sng" algn="ctr">
              <a:solidFill>
                <a:srgbClr val="0078D7"/>
              </a:solidFill>
              <a:prstDash val="solid"/>
              <a:miter lim="800000"/>
              <a:headEnd type="none"/>
              <a:tailEnd type="none"/>
            </a:ln>
            <a:effectLst/>
          </p:spPr>
        </p:cxnSp>
        <p:cxnSp>
          <p:nvCxnSpPr>
            <p:cNvPr id="32" name="Straight Connector 31">
              <a:extLst>
                <a:ext uri="{FF2B5EF4-FFF2-40B4-BE49-F238E27FC236}">
                  <a16:creationId xmlns:a16="http://schemas.microsoft.com/office/drawing/2014/main" id="{C0C46C65-660E-4D01-B514-B3223BF1F789}"/>
                </a:ext>
              </a:extLst>
            </p:cNvPr>
            <p:cNvCxnSpPr/>
            <p:nvPr/>
          </p:nvCxnSpPr>
          <p:spPr>
            <a:xfrm>
              <a:off x="1047750" y="3937000"/>
              <a:ext cx="368300" cy="0"/>
            </a:xfrm>
            <a:prstGeom prst="line">
              <a:avLst/>
            </a:prstGeom>
            <a:noFill/>
            <a:ln w="12700" cap="rnd" cmpd="sng" algn="ctr">
              <a:solidFill>
                <a:srgbClr val="0078D7"/>
              </a:solidFill>
              <a:prstDash val="solid"/>
              <a:miter lim="800000"/>
              <a:headEnd type="none"/>
              <a:tailEnd type="none"/>
            </a:ln>
            <a:effectLst/>
          </p:spPr>
        </p:cxnSp>
      </p:grpSp>
      <p:grpSp>
        <p:nvGrpSpPr>
          <p:cNvPr id="36" name="Group 35">
            <a:extLst>
              <a:ext uri="{FF2B5EF4-FFF2-40B4-BE49-F238E27FC236}">
                <a16:creationId xmlns:a16="http://schemas.microsoft.com/office/drawing/2014/main" id="{F2278E99-6799-4FAA-97FD-E82AD7F413A2}"/>
              </a:ext>
            </a:extLst>
          </p:cNvPr>
          <p:cNvGrpSpPr/>
          <p:nvPr/>
        </p:nvGrpSpPr>
        <p:grpSpPr>
          <a:xfrm>
            <a:off x="9597165" y="2522006"/>
            <a:ext cx="244414" cy="299196"/>
            <a:chOff x="965200" y="3436897"/>
            <a:chExt cx="528881" cy="647424"/>
          </a:xfrm>
        </p:grpSpPr>
        <p:grpSp>
          <p:nvGrpSpPr>
            <p:cNvPr id="40" name="Group 39">
              <a:extLst>
                <a:ext uri="{FF2B5EF4-FFF2-40B4-BE49-F238E27FC236}">
                  <a16:creationId xmlns:a16="http://schemas.microsoft.com/office/drawing/2014/main" id="{D47CADD1-4331-412D-9621-4EE253076BE2}"/>
                </a:ext>
              </a:extLst>
            </p:cNvPr>
            <p:cNvGrpSpPr/>
            <p:nvPr/>
          </p:nvGrpSpPr>
          <p:grpSpPr>
            <a:xfrm flipH="1">
              <a:off x="965200" y="3436897"/>
              <a:ext cx="528881" cy="647424"/>
              <a:chOff x="3003960" y="3685414"/>
              <a:chExt cx="403310" cy="493707"/>
            </a:xfrm>
          </p:grpSpPr>
          <p:sp>
            <p:nvSpPr>
              <p:cNvPr id="45" name="Snip Single Corner Rectangle 26">
                <a:extLst>
                  <a:ext uri="{FF2B5EF4-FFF2-40B4-BE49-F238E27FC236}">
                    <a16:creationId xmlns:a16="http://schemas.microsoft.com/office/drawing/2014/main" id="{9F1AD471-A738-44CB-AF9D-4537B7100930}"/>
                  </a:ext>
                </a:extLst>
              </p:cNvPr>
              <p:cNvSpPr/>
              <p:nvPr/>
            </p:nvSpPr>
            <p:spPr bwMode="auto">
              <a:xfrm flipH="1">
                <a:off x="3003960" y="3685414"/>
                <a:ext cx="403310" cy="493707"/>
              </a:xfrm>
              <a:prstGeom prst="snip1Rect">
                <a:avLst>
                  <a:gd name="adj" fmla="val 28736"/>
                </a:avLst>
              </a:prstGeom>
              <a:noFill/>
              <a:ln w="12700" cap="flat" cmpd="sng" algn="ctr">
                <a:solidFill>
                  <a:srgbClr val="0078D7"/>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 name="Triangle 27">
                <a:extLst>
                  <a:ext uri="{FF2B5EF4-FFF2-40B4-BE49-F238E27FC236}">
                    <a16:creationId xmlns:a16="http://schemas.microsoft.com/office/drawing/2014/main" id="{786FAC98-0EE2-4BB5-A333-1524842C4A4E}"/>
                  </a:ext>
                </a:extLst>
              </p:cNvPr>
              <p:cNvSpPr/>
              <p:nvPr/>
            </p:nvSpPr>
            <p:spPr bwMode="auto">
              <a:xfrm rot="8100000">
                <a:off x="3012552" y="3733609"/>
                <a:ext cx="160049" cy="80930"/>
              </a:xfrm>
              <a:prstGeom prst="triangle">
                <a:avLst/>
              </a:prstGeom>
              <a:noFill/>
              <a:ln w="12700" cap="flat" cmpd="sng" algn="ctr">
                <a:solidFill>
                  <a:srgbClr val="0078D7"/>
                </a:solidFill>
                <a:prstDash val="solid"/>
                <a:bevel/>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41" name="Straight Connector 40">
              <a:extLst>
                <a:ext uri="{FF2B5EF4-FFF2-40B4-BE49-F238E27FC236}">
                  <a16:creationId xmlns:a16="http://schemas.microsoft.com/office/drawing/2014/main" id="{0EBAA66F-31A9-4543-B42C-5F814DE6C6A4}"/>
                </a:ext>
              </a:extLst>
            </p:cNvPr>
            <p:cNvCxnSpPr/>
            <p:nvPr/>
          </p:nvCxnSpPr>
          <p:spPr>
            <a:xfrm>
              <a:off x="1047750" y="3578225"/>
              <a:ext cx="215900" cy="0"/>
            </a:xfrm>
            <a:prstGeom prst="line">
              <a:avLst/>
            </a:prstGeom>
            <a:noFill/>
            <a:ln w="12700" cap="rnd" cmpd="sng" algn="ctr">
              <a:solidFill>
                <a:srgbClr val="0078D7"/>
              </a:solidFill>
              <a:prstDash val="solid"/>
              <a:miter lim="800000"/>
              <a:headEnd type="none"/>
              <a:tailEnd type="none"/>
            </a:ln>
            <a:effectLst/>
          </p:spPr>
        </p:cxnSp>
        <p:cxnSp>
          <p:nvCxnSpPr>
            <p:cNvPr id="42" name="Straight Connector 41">
              <a:extLst>
                <a:ext uri="{FF2B5EF4-FFF2-40B4-BE49-F238E27FC236}">
                  <a16:creationId xmlns:a16="http://schemas.microsoft.com/office/drawing/2014/main" id="{C0CE8B7D-1AE2-44A8-941B-75B39597EBAF}"/>
                </a:ext>
              </a:extLst>
            </p:cNvPr>
            <p:cNvCxnSpPr/>
            <p:nvPr/>
          </p:nvCxnSpPr>
          <p:spPr>
            <a:xfrm>
              <a:off x="1047750" y="3697817"/>
              <a:ext cx="368300" cy="0"/>
            </a:xfrm>
            <a:prstGeom prst="line">
              <a:avLst/>
            </a:prstGeom>
            <a:noFill/>
            <a:ln w="12700" cap="rnd" cmpd="sng" algn="ctr">
              <a:solidFill>
                <a:srgbClr val="0078D7"/>
              </a:solidFill>
              <a:prstDash val="solid"/>
              <a:miter lim="800000"/>
              <a:headEnd type="none"/>
              <a:tailEnd type="none"/>
            </a:ln>
            <a:effectLst/>
          </p:spPr>
        </p:cxnSp>
        <p:cxnSp>
          <p:nvCxnSpPr>
            <p:cNvPr id="43" name="Straight Connector 42">
              <a:extLst>
                <a:ext uri="{FF2B5EF4-FFF2-40B4-BE49-F238E27FC236}">
                  <a16:creationId xmlns:a16="http://schemas.microsoft.com/office/drawing/2014/main" id="{A2E1761C-F16D-4637-9714-3F6EF02BBAD1}"/>
                </a:ext>
              </a:extLst>
            </p:cNvPr>
            <p:cNvCxnSpPr/>
            <p:nvPr/>
          </p:nvCxnSpPr>
          <p:spPr>
            <a:xfrm>
              <a:off x="1047750" y="3817409"/>
              <a:ext cx="368300" cy="0"/>
            </a:xfrm>
            <a:prstGeom prst="line">
              <a:avLst/>
            </a:prstGeom>
            <a:noFill/>
            <a:ln w="12700" cap="rnd" cmpd="sng" algn="ctr">
              <a:solidFill>
                <a:srgbClr val="0078D7"/>
              </a:solidFill>
              <a:prstDash val="solid"/>
              <a:miter lim="800000"/>
              <a:headEnd type="none"/>
              <a:tailEnd type="none"/>
            </a:ln>
            <a:effectLst/>
          </p:spPr>
        </p:cxnSp>
        <p:cxnSp>
          <p:nvCxnSpPr>
            <p:cNvPr id="44" name="Straight Connector 43">
              <a:extLst>
                <a:ext uri="{FF2B5EF4-FFF2-40B4-BE49-F238E27FC236}">
                  <a16:creationId xmlns:a16="http://schemas.microsoft.com/office/drawing/2014/main" id="{C6C0A452-471A-47AA-B729-6300D3948296}"/>
                </a:ext>
              </a:extLst>
            </p:cNvPr>
            <p:cNvCxnSpPr/>
            <p:nvPr/>
          </p:nvCxnSpPr>
          <p:spPr>
            <a:xfrm>
              <a:off x="1047750" y="3937000"/>
              <a:ext cx="368300" cy="0"/>
            </a:xfrm>
            <a:prstGeom prst="line">
              <a:avLst/>
            </a:prstGeom>
            <a:noFill/>
            <a:ln w="12700" cap="rnd" cmpd="sng" algn="ctr">
              <a:solidFill>
                <a:srgbClr val="0078D7"/>
              </a:solidFill>
              <a:prstDash val="solid"/>
              <a:miter lim="800000"/>
              <a:headEnd type="none"/>
              <a:tailEnd type="none"/>
            </a:ln>
            <a:effectLst/>
          </p:spPr>
        </p:cxnSp>
      </p:grpSp>
      <p:sp>
        <p:nvSpPr>
          <p:cNvPr id="53" name="Rectangle 52">
            <a:extLst>
              <a:ext uri="{FF2B5EF4-FFF2-40B4-BE49-F238E27FC236}">
                <a16:creationId xmlns:a16="http://schemas.microsoft.com/office/drawing/2014/main" id="{0356FC3B-08EA-4C0C-A805-3D169496D5A7}"/>
              </a:ext>
            </a:extLst>
          </p:cNvPr>
          <p:cNvSpPr/>
          <p:nvPr/>
        </p:nvSpPr>
        <p:spPr>
          <a:xfrm>
            <a:off x="10582570" y="3263206"/>
            <a:ext cx="923982" cy="1329989"/>
          </a:xfrm>
          <a:prstGeom prst="rect">
            <a:avLst/>
          </a:prstGeom>
          <a:noFill/>
          <a:ln w="12700" cap="flat" cmpd="sng" algn="ctr">
            <a:solidFill>
              <a:schemeClr val="tx1"/>
            </a:solidFill>
            <a:prstDash val="dash"/>
          </a:ln>
          <a:effectLst/>
        </p:spPr>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78D7"/>
                </a:solidFill>
                <a:effectLst/>
                <a:uLnTx/>
                <a:uFillTx/>
                <a:latin typeface="Segoe UI Semibold"/>
                <a:ea typeface="+mn-ea"/>
                <a:cs typeface="+mn-cs"/>
              </a:rPr>
              <a:t>Enclave</a:t>
            </a:r>
          </a:p>
        </p:txBody>
      </p:sp>
      <p:sp>
        <p:nvSpPr>
          <p:cNvPr id="57" name="TextBox 56">
            <a:extLst>
              <a:ext uri="{FF2B5EF4-FFF2-40B4-BE49-F238E27FC236}">
                <a16:creationId xmlns:a16="http://schemas.microsoft.com/office/drawing/2014/main" id="{449295E5-8165-4BAD-8AFA-49970E5C598D}"/>
              </a:ext>
            </a:extLst>
          </p:cNvPr>
          <p:cNvSpPr txBox="1"/>
          <p:nvPr/>
        </p:nvSpPr>
        <p:spPr>
          <a:xfrm>
            <a:off x="10664489" y="4073770"/>
            <a:ext cx="760144" cy="2616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prstClr val="black"/>
                </a:solidFill>
                <a:effectLst/>
                <a:uLnTx/>
                <a:uFillTx/>
                <a:latin typeface="Segoe UI"/>
                <a:ea typeface="+mn-ea"/>
                <a:cs typeface="+mn-cs"/>
              </a:rPr>
              <a:t>plaintext </a:t>
            </a:r>
          </a:p>
        </p:txBody>
      </p:sp>
      <p:grpSp>
        <p:nvGrpSpPr>
          <p:cNvPr id="58" name="Group 57">
            <a:extLst>
              <a:ext uri="{FF2B5EF4-FFF2-40B4-BE49-F238E27FC236}">
                <a16:creationId xmlns:a16="http://schemas.microsoft.com/office/drawing/2014/main" id="{E1179ED0-F8A8-4C96-B796-DAF24648F990}"/>
              </a:ext>
            </a:extLst>
          </p:cNvPr>
          <p:cNvGrpSpPr/>
          <p:nvPr/>
        </p:nvGrpSpPr>
        <p:grpSpPr>
          <a:xfrm>
            <a:off x="10922354" y="3766906"/>
            <a:ext cx="244414" cy="299196"/>
            <a:chOff x="965200" y="3436897"/>
            <a:chExt cx="528881" cy="647424"/>
          </a:xfrm>
        </p:grpSpPr>
        <p:grpSp>
          <p:nvGrpSpPr>
            <p:cNvPr id="59" name="Group 58">
              <a:extLst>
                <a:ext uri="{FF2B5EF4-FFF2-40B4-BE49-F238E27FC236}">
                  <a16:creationId xmlns:a16="http://schemas.microsoft.com/office/drawing/2014/main" id="{5144156C-D9AC-4EF0-92E5-AE0D6FE58AD2}"/>
                </a:ext>
              </a:extLst>
            </p:cNvPr>
            <p:cNvGrpSpPr/>
            <p:nvPr/>
          </p:nvGrpSpPr>
          <p:grpSpPr>
            <a:xfrm flipH="1">
              <a:off x="965200" y="3436897"/>
              <a:ext cx="528881" cy="647424"/>
              <a:chOff x="3003960" y="3685414"/>
              <a:chExt cx="403310" cy="493707"/>
            </a:xfrm>
          </p:grpSpPr>
          <p:sp>
            <p:nvSpPr>
              <p:cNvPr id="64" name="Snip Single Corner Rectangle 26">
                <a:extLst>
                  <a:ext uri="{FF2B5EF4-FFF2-40B4-BE49-F238E27FC236}">
                    <a16:creationId xmlns:a16="http://schemas.microsoft.com/office/drawing/2014/main" id="{4B7B5263-C14C-4E43-B28A-BFC13F27E744}"/>
                  </a:ext>
                </a:extLst>
              </p:cNvPr>
              <p:cNvSpPr/>
              <p:nvPr/>
            </p:nvSpPr>
            <p:spPr bwMode="auto">
              <a:xfrm flipH="1">
                <a:off x="3003960" y="3685414"/>
                <a:ext cx="403310" cy="493707"/>
              </a:xfrm>
              <a:prstGeom prst="snip1Rect">
                <a:avLst>
                  <a:gd name="adj" fmla="val 28736"/>
                </a:avLst>
              </a:prstGeom>
              <a:noFill/>
              <a:ln w="12700" cap="flat" cmpd="sng" algn="ctr">
                <a:solidFill>
                  <a:srgbClr val="0078D7"/>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5" name="Triangle 27">
                <a:extLst>
                  <a:ext uri="{FF2B5EF4-FFF2-40B4-BE49-F238E27FC236}">
                    <a16:creationId xmlns:a16="http://schemas.microsoft.com/office/drawing/2014/main" id="{91C9A7B9-8429-4529-A0D3-61BF2FCE6D13}"/>
                  </a:ext>
                </a:extLst>
              </p:cNvPr>
              <p:cNvSpPr/>
              <p:nvPr/>
            </p:nvSpPr>
            <p:spPr bwMode="auto">
              <a:xfrm rot="8100000">
                <a:off x="3012552" y="3733609"/>
                <a:ext cx="160049" cy="80930"/>
              </a:xfrm>
              <a:prstGeom prst="triangle">
                <a:avLst/>
              </a:prstGeom>
              <a:noFill/>
              <a:ln w="12700" cap="flat" cmpd="sng" algn="ctr">
                <a:solidFill>
                  <a:srgbClr val="0078D7"/>
                </a:solidFill>
                <a:prstDash val="solid"/>
                <a:bevel/>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60" name="Straight Connector 59">
              <a:extLst>
                <a:ext uri="{FF2B5EF4-FFF2-40B4-BE49-F238E27FC236}">
                  <a16:creationId xmlns:a16="http://schemas.microsoft.com/office/drawing/2014/main" id="{0393D566-7D40-47CE-9E8B-B7EE8E02FA41}"/>
                </a:ext>
              </a:extLst>
            </p:cNvPr>
            <p:cNvCxnSpPr/>
            <p:nvPr/>
          </p:nvCxnSpPr>
          <p:spPr>
            <a:xfrm>
              <a:off x="1047750" y="3578225"/>
              <a:ext cx="215900" cy="0"/>
            </a:xfrm>
            <a:prstGeom prst="line">
              <a:avLst/>
            </a:prstGeom>
            <a:noFill/>
            <a:ln w="12700" cap="rnd" cmpd="sng" algn="ctr">
              <a:solidFill>
                <a:srgbClr val="0078D7"/>
              </a:solidFill>
              <a:prstDash val="solid"/>
              <a:miter lim="800000"/>
              <a:headEnd type="none"/>
              <a:tailEnd type="none"/>
            </a:ln>
            <a:effectLst/>
          </p:spPr>
        </p:cxnSp>
        <p:cxnSp>
          <p:nvCxnSpPr>
            <p:cNvPr id="61" name="Straight Connector 60">
              <a:extLst>
                <a:ext uri="{FF2B5EF4-FFF2-40B4-BE49-F238E27FC236}">
                  <a16:creationId xmlns:a16="http://schemas.microsoft.com/office/drawing/2014/main" id="{A22AAAFE-8E73-45B3-B405-F64DDA6ABE10}"/>
                </a:ext>
              </a:extLst>
            </p:cNvPr>
            <p:cNvCxnSpPr/>
            <p:nvPr/>
          </p:nvCxnSpPr>
          <p:spPr>
            <a:xfrm>
              <a:off x="1047750" y="3697817"/>
              <a:ext cx="368300" cy="0"/>
            </a:xfrm>
            <a:prstGeom prst="line">
              <a:avLst/>
            </a:prstGeom>
            <a:noFill/>
            <a:ln w="12700" cap="rnd" cmpd="sng" algn="ctr">
              <a:solidFill>
                <a:srgbClr val="0078D7"/>
              </a:solidFill>
              <a:prstDash val="solid"/>
              <a:miter lim="800000"/>
              <a:headEnd type="none"/>
              <a:tailEnd type="none"/>
            </a:ln>
            <a:effectLst/>
          </p:spPr>
        </p:cxnSp>
        <p:cxnSp>
          <p:nvCxnSpPr>
            <p:cNvPr id="62" name="Straight Connector 61">
              <a:extLst>
                <a:ext uri="{FF2B5EF4-FFF2-40B4-BE49-F238E27FC236}">
                  <a16:creationId xmlns:a16="http://schemas.microsoft.com/office/drawing/2014/main" id="{62B82A00-416D-410A-ADC6-1B1EA2DCAB8B}"/>
                </a:ext>
              </a:extLst>
            </p:cNvPr>
            <p:cNvCxnSpPr/>
            <p:nvPr/>
          </p:nvCxnSpPr>
          <p:spPr>
            <a:xfrm>
              <a:off x="1047750" y="3817409"/>
              <a:ext cx="368300" cy="0"/>
            </a:xfrm>
            <a:prstGeom prst="line">
              <a:avLst/>
            </a:prstGeom>
            <a:noFill/>
            <a:ln w="12700" cap="rnd" cmpd="sng" algn="ctr">
              <a:solidFill>
                <a:srgbClr val="0078D7"/>
              </a:solidFill>
              <a:prstDash val="solid"/>
              <a:miter lim="800000"/>
              <a:headEnd type="none"/>
              <a:tailEnd type="none"/>
            </a:ln>
            <a:effectLst/>
          </p:spPr>
        </p:cxnSp>
        <p:cxnSp>
          <p:nvCxnSpPr>
            <p:cNvPr id="63" name="Straight Connector 62">
              <a:extLst>
                <a:ext uri="{FF2B5EF4-FFF2-40B4-BE49-F238E27FC236}">
                  <a16:creationId xmlns:a16="http://schemas.microsoft.com/office/drawing/2014/main" id="{E3FB013A-9FA4-4466-9FCF-64713FF42761}"/>
                </a:ext>
              </a:extLst>
            </p:cNvPr>
            <p:cNvCxnSpPr/>
            <p:nvPr/>
          </p:nvCxnSpPr>
          <p:spPr>
            <a:xfrm>
              <a:off x="1047750" y="3937000"/>
              <a:ext cx="368300" cy="0"/>
            </a:xfrm>
            <a:prstGeom prst="line">
              <a:avLst/>
            </a:prstGeom>
            <a:noFill/>
            <a:ln w="12700" cap="rnd" cmpd="sng" algn="ctr">
              <a:solidFill>
                <a:srgbClr val="0078D7"/>
              </a:solidFill>
              <a:prstDash val="solid"/>
              <a:miter lim="800000"/>
              <a:headEnd type="none"/>
              <a:tailEnd type="none"/>
            </a:ln>
            <a:effectLst/>
          </p:spPr>
        </p:cxnSp>
      </p:grpSp>
      <p:grpSp>
        <p:nvGrpSpPr>
          <p:cNvPr id="66" name="Group 65">
            <a:extLst>
              <a:ext uri="{FF2B5EF4-FFF2-40B4-BE49-F238E27FC236}">
                <a16:creationId xmlns:a16="http://schemas.microsoft.com/office/drawing/2014/main" id="{7F2DD1E0-FC57-4BEC-B5CF-7F1CE1233A8B}"/>
              </a:ext>
            </a:extLst>
          </p:cNvPr>
          <p:cNvGrpSpPr/>
          <p:nvPr/>
        </p:nvGrpSpPr>
        <p:grpSpPr>
          <a:xfrm>
            <a:off x="10951633" y="3338357"/>
            <a:ext cx="185856" cy="327798"/>
            <a:chOff x="10621938" y="3597012"/>
            <a:chExt cx="165754" cy="1080557"/>
          </a:xfrm>
        </p:grpSpPr>
        <p:cxnSp>
          <p:nvCxnSpPr>
            <p:cNvPr id="67" name="Straight Arrow Connector 66">
              <a:extLst>
                <a:ext uri="{FF2B5EF4-FFF2-40B4-BE49-F238E27FC236}">
                  <a16:creationId xmlns:a16="http://schemas.microsoft.com/office/drawing/2014/main" id="{C907AAA6-0AD4-43A5-8467-8F4C77C916CC}"/>
                </a:ext>
              </a:extLst>
            </p:cNvPr>
            <p:cNvCxnSpPr>
              <a:cxnSpLocks/>
            </p:cNvCxnSpPr>
            <p:nvPr/>
          </p:nvCxnSpPr>
          <p:spPr>
            <a:xfrm rot="5400000">
              <a:off x="10250504" y="4140382"/>
              <a:ext cx="1074375" cy="0"/>
            </a:xfrm>
            <a:prstGeom prst="straightConnector1">
              <a:avLst/>
            </a:prstGeom>
            <a:noFill/>
            <a:ln w="12700" cap="flat" cmpd="sng" algn="ctr">
              <a:solidFill>
                <a:schemeClr val="tx1"/>
              </a:solidFill>
              <a:prstDash val="solid"/>
              <a:tailEnd type="triangle"/>
            </a:ln>
            <a:effectLst/>
          </p:spPr>
        </p:cxnSp>
        <p:cxnSp>
          <p:nvCxnSpPr>
            <p:cNvPr id="68" name="Straight Arrow Connector 67">
              <a:extLst>
                <a:ext uri="{FF2B5EF4-FFF2-40B4-BE49-F238E27FC236}">
                  <a16:creationId xmlns:a16="http://schemas.microsoft.com/office/drawing/2014/main" id="{F9B9D081-FA1E-4FE8-A7F0-6883BFC6B2FA}"/>
                </a:ext>
              </a:extLst>
            </p:cNvPr>
            <p:cNvCxnSpPr/>
            <p:nvPr/>
          </p:nvCxnSpPr>
          <p:spPr>
            <a:xfrm rot="5400000">
              <a:off x="10086273" y="4132677"/>
              <a:ext cx="1071330" cy="0"/>
            </a:xfrm>
            <a:prstGeom prst="straightConnector1">
              <a:avLst/>
            </a:prstGeom>
            <a:noFill/>
            <a:ln w="12700" cap="flat" cmpd="sng" algn="ctr">
              <a:solidFill>
                <a:schemeClr val="tx1"/>
              </a:solidFill>
              <a:prstDash val="solid"/>
              <a:headEnd type="triangle"/>
              <a:tailEnd type="none"/>
            </a:ln>
            <a:effectLst/>
          </p:spPr>
        </p:cxnSp>
      </p:grpSp>
      <p:grpSp>
        <p:nvGrpSpPr>
          <p:cNvPr id="88" name="Group 87">
            <a:extLst>
              <a:ext uri="{FF2B5EF4-FFF2-40B4-BE49-F238E27FC236}">
                <a16:creationId xmlns:a16="http://schemas.microsoft.com/office/drawing/2014/main" id="{48451ECF-1B8F-4F36-8439-17585B6596AA}"/>
              </a:ext>
            </a:extLst>
          </p:cNvPr>
          <p:cNvGrpSpPr/>
          <p:nvPr/>
        </p:nvGrpSpPr>
        <p:grpSpPr>
          <a:xfrm>
            <a:off x="9809393" y="2689527"/>
            <a:ext cx="147488" cy="193870"/>
            <a:chOff x="4373323" y="1855264"/>
            <a:chExt cx="2771333" cy="3642856"/>
          </a:xfrm>
        </p:grpSpPr>
        <p:sp>
          <p:nvSpPr>
            <p:cNvPr id="89" name="Freeform: Shape 88">
              <a:extLst>
                <a:ext uri="{FF2B5EF4-FFF2-40B4-BE49-F238E27FC236}">
                  <a16:creationId xmlns:a16="http://schemas.microsoft.com/office/drawing/2014/main" id="{67102BBD-4490-41A8-B46E-4EB194B8CC5E}"/>
                </a:ext>
              </a:extLst>
            </p:cNvPr>
            <p:cNvSpPr/>
            <p:nvPr/>
          </p:nvSpPr>
          <p:spPr>
            <a:xfrm>
              <a:off x="4373323" y="1855264"/>
              <a:ext cx="2771333" cy="3642856"/>
            </a:xfrm>
            <a:custGeom>
              <a:avLst/>
              <a:gdLst>
                <a:gd name="connsiteX0" fmla="*/ 1405299 w 2771333"/>
                <a:gd name="connsiteY0" fmla="*/ 377758 h 3642856"/>
                <a:gd name="connsiteX1" fmla="*/ 750732 w 2771333"/>
                <a:gd name="connsiteY1" fmla="*/ 940856 h 3642856"/>
                <a:gd name="connsiteX2" fmla="*/ 738261 w 2771333"/>
                <a:gd name="connsiteY2" fmla="*/ 1071423 h 3642856"/>
                <a:gd name="connsiteX3" fmla="*/ 2072337 w 2771333"/>
                <a:gd name="connsiteY3" fmla="*/ 1071423 h 3642856"/>
                <a:gd name="connsiteX4" fmla="*/ 2059867 w 2771333"/>
                <a:gd name="connsiteY4" fmla="*/ 940856 h 3642856"/>
                <a:gd name="connsiteX5" fmla="*/ 1405299 w 2771333"/>
                <a:gd name="connsiteY5" fmla="*/ 377758 h 3642856"/>
                <a:gd name="connsiteX6" fmla="*/ 1405299 w 2771333"/>
                <a:gd name="connsiteY6" fmla="*/ 0 h 3642856"/>
                <a:gd name="connsiteX7" fmla="*/ 2445799 w 2771333"/>
                <a:gd name="connsiteY7" fmla="*/ 972254 h 3642856"/>
                <a:gd name="connsiteX8" fmla="*/ 2450636 w 2771333"/>
                <a:gd name="connsiteY8" fmla="*/ 1071423 h 3642856"/>
                <a:gd name="connsiteX9" fmla="*/ 2771333 w 2771333"/>
                <a:gd name="connsiteY9" fmla="*/ 1071423 h 3642856"/>
                <a:gd name="connsiteX10" fmla="*/ 2771333 w 2771333"/>
                <a:gd name="connsiteY10" fmla="*/ 3642856 h 3642856"/>
                <a:gd name="connsiteX11" fmla="*/ 0 w 2771333"/>
                <a:gd name="connsiteY11" fmla="*/ 3642856 h 3642856"/>
                <a:gd name="connsiteX12" fmla="*/ 0 w 2771333"/>
                <a:gd name="connsiteY12" fmla="*/ 1071423 h 3642856"/>
                <a:gd name="connsiteX13" fmla="*/ 359963 w 2771333"/>
                <a:gd name="connsiteY13" fmla="*/ 1071423 h 3642856"/>
                <a:gd name="connsiteX14" fmla="*/ 364799 w 2771333"/>
                <a:gd name="connsiteY14" fmla="*/ 972254 h 3642856"/>
                <a:gd name="connsiteX15" fmla="*/ 1405299 w 2771333"/>
                <a:gd name="connsiteY15" fmla="*/ 0 h 3642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71333" h="3642856">
                  <a:moveTo>
                    <a:pt x="1405299" y="377758"/>
                  </a:moveTo>
                  <a:cubicBezTo>
                    <a:pt x="1082420" y="377758"/>
                    <a:pt x="813033" y="619497"/>
                    <a:pt x="750732" y="940856"/>
                  </a:cubicBezTo>
                  <a:lnTo>
                    <a:pt x="738261" y="1071423"/>
                  </a:lnTo>
                  <a:lnTo>
                    <a:pt x="2072337" y="1071423"/>
                  </a:lnTo>
                  <a:lnTo>
                    <a:pt x="2059867" y="940856"/>
                  </a:lnTo>
                  <a:cubicBezTo>
                    <a:pt x="1997565" y="619497"/>
                    <a:pt x="1728179" y="377758"/>
                    <a:pt x="1405299" y="377758"/>
                  </a:cubicBezTo>
                  <a:close/>
                  <a:moveTo>
                    <a:pt x="1405299" y="0"/>
                  </a:moveTo>
                  <a:cubicBezTo>
                    <a:pt x="1946832" y="0"/>
                    <a:pt x="2392239" y="426154"/>
                    <a:pt x="2445799" y="972254"/>
                  </a:cubicBezTo>
                  <a:lnTo>
                    <a:pt x="2450636" y="1071423"/>
                  </a:lnTo>
                  <a:lnTo>
                    <a:pt x="2771333" y="1071423"/>
                  </a:lnTo>
                  <a:lnTo>
                    <a:pt x="2771333" y="3642856"/>
                  </a:lnTo>
                  <a:lnTo>
                    <a:pt x="0" y="3642856"/>
                  </a:lnTo>
                  <a:lnTo>
                    <a:pt x="0" y="1071423"/>
                  </a:lnTo>
                  <a:lnTo>
                    <a:pt x="359963" y="1071423"/>
                  </a:lnTo>
                  <a:lnTo>
                    <a:pt x="364799" y="972254"/>
                  </a:lnTo>
                  <a:cubicBezTo>
                    <a:pt x="418360" y="426154"/>
                    <a:pt x="863766" y="0"/>
                    <a:pt x="1405299"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90" name="Freeform: Shape 89">
              <a:extLst>
                <a:ext uri="{FF2B5EF4-FFF2-40B4-BE49-F238E27FC236}">
                  <a16:creationId xmlns:a16="http://schemas.microsoft.com/office/drawing/2014/main" id="{42E58A83-BBD4-4660-B31C-EB64BF56ACD8}"/>
                </a:ext>
              </a:extLst>
            </p:cNvPr>
            <p:cNvSpPr/>
            <p:nvPr/>
          </p:nvSpPr>
          <p:spPr>
            <a:xfrm>
              <a:off x="5451328" y="3779763"/>
              <a:ext cx="615330" cy="1137193"/>
            </a:xfrm>
            <a:custGeom>
              <a:avLst/>
              <a:gdLst>
                <a:gd name="connsiteX0" fmla="*/ 307665 w 615330"/>
                <a:gd name="connsiteY0" fmla="*/ 0 h 1137193"/>
                <a:gd name="connsiteX1" fmla="*/ 615330 w 615330"/>
                <a:gd name="connsiteY1" fmla="*/ 307666 h 1137193"/>
                <a:gd name="connsiteX2" fmla="*/ 427422 w 615330"/>
                <a:gd name="connsiteY2" fmla="*/ 591154 h 1137193"/>
                <a:gd name="connsiteX3" fmla="*/ 412107 w 615330"/>
                <a:gd name="connsiteY3" fmla="*/ 594246 h 1137193"/>
                <a:gd name="connsiteX4" fmla="*/ 412107 w 615330"/>
                <a:gd name="connsiteY4" fmla="*/ 1137193 h 1137193"/>
                <a:gd name="connsiteX5" fmla="*/ 214098 w 615330"/>
                <a:gd name="connsiteY5" fmla="*/ 1137193 h 1137193"/>
                <a:gd name="connsiteX6" fmla="*/ 214098 w 615330"/>
                <a:gd name="connsiteY6" fmla="*/ 596442 h 1137193"/>
                <a:gd name="connsiteX7" fmla="*/ 187908 w 615330"/>
                <a:gd name="connsiteY7" fmla="*/ 591154 h 1137193"/>
                <a:gd name="connsiteX8" fmla="*/ 0 w 615330"/>
                <a:gd name="connsiteY8" fmla="*/ 307666 h 1137193"/>
                <a:gd name="connsiteX9" fmla="*/ 307665 w 615330"/>
                <a:gd name="connsiteY9" fmla="*/ 0 h 1137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5330" h="1137193">
                  <a:moveTo>
                    <a:pt x="307665" y="0"/>
                  </a:moveTo>
                  <a:cubicBezTo>
                    <a:pt x="477584" y="0"/>
                    <a:pt x="615330" y="137747"/>
                    <a:pt x="615330" y="307666"/>
                  </a:cubicBezTo>
                  <a:cubicBezTo>
                    <a:pt x="615330" y="435106"/>
                    <a:pt x="537848" y="544448"/>
                    <a:pt x="427422" y="591154"/>
                  </a:cubicBezTo>
                  <a:lnTo>
                    <a:pt x="412107" y="594246"/>
                  </a:lnTo>
                  <a:lnTo>
                    <a:pt x="412107" y="1137193"/>
                  </a:lnTo>
                  <a:lnTo>
                    <a:pt x="214098" y="1137193"/>
                  </a:lnTo>
                  <a:lnTo>
                    <a:pt x="214098" y="596442"/>
                  </a:lnTo>
                  <a:lnTo>
                    <a:pt x="187908" y="591154"/>
                  </a:lnTo>
                  <a:cubicBezTo>
                    <a:pt x="77482" y="544448"/>
                    <a:pt x="0" y="435106"/>
                    <a:pt x="0" y="307666"/>
                  </a:cubicBezTo>
                  <a:cubicBezTo>
                    <a:pt x="0" y="137747"/>
                    <a:pt x="137746" y="0"/>
                    <a:pt x="307665"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white"/>
                </a:solidFill>
                <a:effectLst/>
                <a:uLnTx/>
                <a:uFillTx/>
                <a:latin typeface="Segoe UI"/>
                <a:ea typeface="+mn-ea"/>
                <a:cs typeface="+mn-cs"/>
              </a:endParaRPr>
            </a:p>
          </p:txBody>
        </p:sp>
      </p:grpSp>
      <p:sp>
        <p:nvSpPr>
          <p:cNvPr id="92" name="TextBox 91">
            <a:extLst>
              <a:ext uri="{FF2B5EF4-FFF2-40B4-BE49-F238E27FC236}">
                <a16:creationId xmlns:a16="http://schemas.microsoft.com/office/drawing/2014/main" id="{48A6261D-D1A0-49E5-B18C-C1292CE2D8F8}"/>
              </a:ext>
            </a:extLst>
          </p:cNvPr>
          <p:cNvSpPr txBox="1"/>
          <p:nvPr/>
        </p:nvSpPr>
        <p:spPr>
          <a:xfrm>
            <a:off x="6589645" y="682379"/>
            <a:ext cx="5054441" cy="276999"/>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w="3175">
                  <a:noFill/>
                </a:ln>
                <a:solidFill>
                  <a:srgbClr val="0078D4"/>
                </a:solidFill>
                <a:effectLst/>
                <a:uLnTx/>
                <a:uFillTx/>
                <a:latin typeface="Segoe UI Semibold"/>
                <a:ea typeface="+mn-ea"/>
                <a:cs typeface="Segoe UI" pitchFamily="34" charset="0"/>
              </a:rPr>
              <a:t>Always Encrypted with secure enclaves</a:t>
            </a:r>
          </a:p>
        </p:txBody>
      </p:sp>
      <p:grpSp>
        <p:nvGrpSpPr>
          <p:cNvPr id="98" name="Group 97">
            <a:extLst>
              <a:ext uri="{FF2B5EF4-FFF2-40B4-BE49-F238E27FC236}">
                <a16:creationId xmlns:a16="http://schemas.microsoft.com/office/drawing/2014/main" id="{5EBB6208-ADF2-4EC5-94BF-66ED028F17E5}"/>
              </a:ext>
            </a:extLst>
          </p:cNvPr>
          <p:cNvGrpSpPr/>
          <p:nvPr/>
        </p:nvGrpSpPr>
        <p:grpSpPr>
          <a:xfrm>
            <a:off x="599642" y="6395273"/>
            <a:ext cx="227586" cy="280871"/>
            <a:chOff x="1980078" y="253998"/>
            <a:chExt cx="3830386" cy="4727197"/>
          </a:xfrm>
        </p:grpSpPr>
        <p:sp>
          <p:nvSpPr>
            <p:cNvPr id="99" name="Rectangle 27">
              <a:extLst>
                <a:ext uri="{FF2B5EF4-FFF2-40B4-BE49-F238E27FC236}">
                  <a16:creationId xmlns:a16="http://schemas.microsoft.com/office/drawing/2014/main" id="{7EE6B017-BA80-40EB-B4D8-E6773A68359B}"/>
                </a:ext>
              </a:extLst>
            </p:cNvPr>
            <p:cNvSpPr>
              <a:spLocks noChangeArrowheads="1"/>
            </p:cNvSpPr>
            <p:nvPr/>
          </p:nvSpPr>
          <p:spPr bwMode="auto">
            <a:xfrm>
              <a:off x="1980078" y="2169196"/>
              <a:ext cx="3830386" cy="281199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00" name="Freeform 29">
              <a:extLst>
                <a:ext uri="{FF2B5EF4-FFF2-40B4-BE49-F238E27FC236}">
                  <a16:creationId xmlns:a16="http://schemas.microsoft.com/office/drawing/2014/main" id="{F4B2AD2D-A19C-4D84-B92B-1FB32AFE1699}"/>
                </a:ext>
              </a:extLst>
            </p:cNvPr>
            <p:cNvSpPr>
              <a:spLocks/>
            </p:cNvSpPr>
            <p:nvPr/>
          </p:nvSpPr>
          <p:spPr bwMode="auto">
            <a:xfrm>
              <a:off x="3454477" y="2913999"/>
              <a:ext cx="881597" cy="881598"/>
            </a:xfrm>
            <a:custGeom>
              <a:avLst/>
              <a:gdLst>
                <a:gd name="T0" fmla="*/ 256 w 256"/>
                <a:gd name="T1" fmla="*/ 127 h 256"/>
                <a:gd name="T2" fmla="*/ 256 w 256"/>
                <a:gd name="T3" fmla="*/ 129 h 256"/>
                <a:gd name="T4" fmla="*/ 129 w 256"/>
                <a:gd name="T5" fmla="*/ 256 h 256"/>
                <a:gd name="T6" fmla="*/ 127 w 256"/>
                <a:gd name="T7" fmla="*/ 256 h 256"/>
                <a:gd name="T8" fmla="*/ 0 w 256"/>
                <a:gd name="T9" fmla="*/ 129 h 256"/>
                <a:gd name="T10" fmla="*/ 0 w 256"/>
                <a:gd name="T11" fmla="*/ 127 h 256"/>
                <a:gd name="T12" fmla="*/ 127 w 256"/>
                <a:gd name="T13" fmla="*/ 0 h 256"/>
                <a:gd name="T14" fmla="*/ 129 w 256"/>
                <a:gd name="T15" fmla="*/ 0 h 256"/>
                <a:gd name="T16" fmla="*/ 256 w 256"/>
                <a:gd name="T17" fmla="*/ 12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6">
                  <a:moveTo>
                    <a:pt x="256" y="127"/>
                  </a:moveTo>
                  <a:cubicBezTo>
                    <a:pt x="256" y="129"/>
                    <a:pt x="256" y="129"/>
                    <a:pt x="256" y="129"/>
                  </a:cubicBezTo>
                  <a:cubicBezTo>
                    <a:pt x="256" y="199"/>
                    <a:pt x="199" y="256"/>
                    <a:pt x="129" y="256"/>
                  </a:cubicBezTo>
                  <a:cubicBezTo>
                    <a:pt x="127" y="256"/>
                    <a:pt x="127" y="256"/>
                    <a:pt x="127" y="256"/>
                  </a:cubicBezTo>
                  <a:cubicBezTo>
                    <a:pt x="57" y="256"/>
                    <a:pt x="0" y="199"/>
                    <a:pt x="0" y="129"/>
                  </a:cubicBezTo>
                  <a:cubicBezTo>
                    <a:pt x="0" y="127"/>
                    <a:pt x="0" y="127"/>
                    <a:pt x="0" y="127"/>
                  </a:cubicBezTo>
                  <a:cubicBezTo>
                    <a:pt x="0" y="57"/>
                    <a:pt x="57" y="0"/>
                    <a:pt x="127" y="0"/>
                  </a:cubicBezTo>
                  <a:cubicBezTo>
                    <a:pt x="129" y="0"/>
                    <a:pt x="129" y="0"/>
                    <a:pt x="129" y="0"/>
                  </a:cubicBezTo>
                  <a:cubicBezTo>
                    <a:pt x="199" y="0"/>
                    <a:pt x="256" y="57"/>
                    <a:pt x="256" y="127"/>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01" name="Freeform 30">
              <a:extLst>
                <a:ext uri="{FF2B5EF4-FFF2-40B4-BE49-F238E27FC236}">
                  <a16:creationId xmlns:a16="http://schemas.microsoft.com/office/drawing/2014/main" id="{25A715F1-7F7D-445B-81DC-3CA46B20375B}"/>
                </a:ext>
              </a:extLst>
            </p:cNvPr>
            <p:cNvSpPr>
              <a:spLocks/>
            </p:cNvSpPr>
            <p:nvPr/>
          </p:nvSpPr>
          <p:spPr bwMode="auto">
            <a:xfrm>
              <a:off x="3667277" y="3354793"/>
              <a:ext cx="455998" cy="1033598"/>
            </a:xfrm>
            <a:custGeom>
              <a:avLst/>
              <a:gdLst>
                <a:gd name="T0" fmla="*/ 64 w 128"/>
                <a:gd name="T1" fmla="*/ 299 h 299"/>
                <a:gd name="T2" fmla="*/ 63 w 128"/>
                <a:gd name="T3" fmla="*/ 299 h 299"/>
                <a:gd name="T4" fmla="*/ 0 w 128"/>
                <a:gd name="T5" fmla="*/ 236 h 299"/>
                <a:gd name="T6" fmla="*/ 0 w 128"/>
                <a:gd name="T7" fmla="*/ 64 h 299"/>
                <a:gd name="T8" fmla="*/ 63 w 128"/>
                <a:gd name="T9" fmla="*/ 0 h 299"/>
                <a:gd name="T10" fmla="*/ 64 w 128"/>
                <a:gd name="T11" fmla="*/ 0 h 299"/>
                <a:gd name="T12" fmla="*/ 128 w 128"/>
                <a:gd name="T13" fmla="*/ 64 h 299"/>
                <a:gd name="T14" fmla="*/ 128 w 128"/>
                <a:gd name="T15" fmla="*/ 236 h 299"/>
                <a:gd name="T16" fmla="*/ 64 w 128"/>
                <a:gd name="T17" fmla="*/ 299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299">
                  <a:moveTo>
                    <a:pt x="64" y="299"/>
                  </a:moveTo>
                  <a:cubicBezTo>
                    <a:pt x="63" y="299"/>
                    <a:pt x="63" y="299"/>
                    <a:pt x="63" y="299"/>
                  </a:cubicBezTo>
                  <a:cubicBezTo>
                    <a:pt x="28" y="299"/>
                    <a:pt x="0" y="271"/>
                    <a:pt x="0" y="236"/>
                  </a:cubicBezTo>
                  <a:cubicBezTo>
                    <a:pt x="0" y="64"/>
                    <a:pt x="0" y="64"/>
                    <a:pt x="0" y="64"/>
                  </a:cubicBezTo>
                  <a:cubicBezTo>
                    <a:pt x="0" y="29"/>
                    <a:pt x="28" y="0"/>
                    <a:pt x="63" y="0"/>
                  </a:cubicBezTo>
                  <a:cubicBezTo>
                    <a:pt x="64" y="0"/>
                    <a:pt x="64" y="0"/>
                    <a:pt x="64" y="0"/>
                  </a:cubicBezTo>
                  <a:cubicBezTo>
                    <a:pt x="100" y="0"/>
                    <a:pt x="128" y="29"/>
                    <a:pt x="128" y="64"/>
                  </a:cubicBezTo>
                  <a:cubicBezTo>
                    <a:pt x="128" y="236"/>
                    <a:pt x="128" y="236"/>
                    <a:pt x="128" y="236"/>
                  </a:cubicBezTo>
                  <a:cubicBezTo>
                    <a:pt x="128" y="271"/>
                    <a:pt x="100" y="299"/>
                    <a:pt x="64" y="299"/>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02" name="Freeform: Shape 101">
              <a:extLst>
                <a:ext uri="{FF2B5EF4-FFF2-40B4-BE49-F238E27FC236}">
                  <a16:creationId xmlns:a16="http://schemas.microsoft.com/office/drawing/2014/main" id="{D8522A37-1546-4917-AC17-A90AE238B43D}"/>
                </a:ext>
              </a:extLst>
            </p:cNvPr>
            <p:cNvSpPr/>
            <p:nvPr/>
          </p:nvSpPr>
          <p:spPr bwMode="auto">
            <a:xfrm>
              <a:off x="2420880" y="253998"/>
              <a:ext cx="2948790" cy="2423888"/>
            </a:xfrm>
            <a:custGeom>
              <a:avLst/>
              <a:gdLst>
                <a:gd name="connsiteX0" fmla="*/ 1474395 w 2948790"/>
                <a:gd name="connsiteY0" fmla="*/ 0 h 2423888"/>
                <a:gd name="connsiteX1" fmla="*/ 2948790 w 2948790"/>
                <a:gd name="connsiteY1" fmla="*/ 1474395 h 2423888"/>
                <a:gd name="connsiteX2" fmla="*/ 2948790 w 2948790"/>
                <a:gd name="connsiteY2" fmla="*/ 2423888 h 2423888"/>
                <a:gd name="connsiteX3" fmla="*/ 2505425 w 2948790"/>
                <a:gd name="connsiteY3" fmla="*/ 2423888 h 2423888"/>
                <a:gd name="connsiteX4" fmla="*/ 2506265 w 2948790"/>
                <a:gd name="connsiteY4" fmla="*/ 1475461 h 2423888"/>
                <a:gd name="connsiteX5" fmla="*/ 1474395 w 2948790"/>
                <a:gd name="connsiteY5" fmla="*/ 443591 h 2423888"/>
                <a:gd name="connsiteX6" fmla="*/ 442525 w 2948790"/>
                <a:gd name="connsiteY6" fmla="*/ 1475461 h 2423888"/>
                <a:gd name="connsiteX7" fmla="*/ 442525 w 2948790"/>
                <a:gd name="connsiteY7" fmla="*/ 2423888 h 2423888"/>
                <a:gd name="connsiteX8" fmla="*/ 0 w 2948790"/>
                <a:gd name="connsiteY8" fmla="*/ 2423888 h 2423888"/>
                <a:gd name="connsiteX9" fmla="*/ 0 w 2948790"/>
                <a:gd name="connsiteY9" fmla="*/ 1474395 h 2423888"/>
                <a:gd name="connsiteX10" fmla="*/ 1474395 w 2948790"/>
                <a:gd name="connsiteY10" fmla="*/ 0 h 2423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8790" h="2423888">
                  <a:moveTo>
                    <a:pt x="1474395" y="0"/>
                  </a:moveTo>
                  <a:cubicBezTo>
                    <a:pt x="2288681" y="0"/>
                    <a:pt x="2948790" y="660109"/>
                    <a:pt x="2948790" y="1474395"/>
                  </a:cubicBezTo>
                  <a:lnTo>
                    <a:pt x="2948790" y="2423888"/>
                  </a:lnTo>
                  <a:lnTo>
                    <a:pt x="2505425" y="2423888"/>
                  </a:lnTo>
                  <a:lnTo>
                    <a:pt x="2506265" y="1475461"/>
                  </a:lnTo>
                  <a:cubicBezTo>
                    <a:pt x="2506265" y="905575"/>
                    <a:pt x="2044281" y="443591"/>
                    <a:pt x="1474395" y="443591"/>
                  </a:cubicBezTo>
                  <a:cubicBezTo>
                    <a:pt x="904509" y="443591"/>
                    <a:pt x="442525" y="905575"/>
                    <a:pt x="442525" y="1475461"/>
                  </a:cubicBezTo>
                  <a:lnTo>
                    <a:pt x="442525" y="2423888"/>
                  </a:lnTo>
                  <a:lnTo>
                    <a:pt x="0" y="2423888"/>
                  </a:lnTo>
                  <a:lnTo>
                    <a:pt x="0" y="1474395"/>
                  </a:lnTo>
                  <a:cubicBezTo>
                    <a:pt x="0" y="660109"/>
                    <a:pt x="660109" y="0"/>
                    <a:pt x="1474395" y="0"/>
                  </a:cubicBez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grpSp>
        <p:nvGrpSpPr>
          <p:cNvPr id="152" name="Group 151">
            <a:extLst>
              <a:ext uri="{FF2B5EF4-FFF2-40B4-BE49-F238E27FC236}">
                <a16:creationId xmlns:a16="http://schemas.microsoft.com/office/drawing/2014/main" id="{5D8200B0-08AC-4D63-A9D1-0DC8199836FA}"/>
              </a:ext>
            </a:extLst>
          </p:cNvPr>
          <p:cNvGrpSpPr/>
          <p:nvPr/>
        </p:nvGrpSpPr>
        <p:grpSpPr>
          <a:xfrm>
            <a:off x="6111402" y="3355834"/>
            <a:ext cx="393295" cy="485377"/>
            <a:chOff x="1980078" y="253998"/>
            <a:chExt cx="3830386" cy="4727197"/>
          </a:xfrm>
        </p:grpSpPr>
        <p:sp>
          <p:nvSpPr>
            <p:cNvPr id="153" name="Rectangle 27">
              <a:extLst>
                <a:ext uri="{FF2B5EF4-FFF2-40B4-BE49-F238E27FC236}">
                  <a16:creationId xmlns:a16="http://schemas.microsoft.com/office/drawing/2014/main" id="{42C15612-D3E8-4882-B3BB-360073A764EC}"/>
                </a:ext>
              </a:extLst>
            </p:cNvPr>
            <p:cNvSpPr>
              <a:spLocks noChangeArrowheads="1"/>
            </p:cNvSpPr>
            <p:nvPr/>
          </p:nvSpPr>
          <p:spPr bwMode="auto">
            <a:xfrm>
              <a:off x="1980078" y="2169196"/>
              <a:ext cx="3830386" cy="281199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54" name="Freeform 29">
              <a:extLst>
                <a:ext uri="{FF2B5EF4-FFF2-40B4-BE49-F238E27FC236}">
                  <a16:creationId xmlns:a16="http://schemas.microsoft.com/office/drawing/2014/main" id="{CF61908A-E34A-4208-B6F7-FA7BC90730F9}"/>
                </a:ext>
              </a:extLst>
            </p:cNvPr>
            <p:cNvSpPr>
              <a:spLocks/>
            </p:cNvSpPr>
            <p:nvPr/>
          </p:nvSpPr>
          <p:spPr bwMode="auto">
            <a:xfrm>
              <a:off x="3454477" y="2913999"/>
              <a:ext cx="881597" cy="881598"/>
            </a:xfrm>
            <a:custGeom>
              <a:avLst/>
              <a:gdLst>
                <a:gd name="T0" fmla="*/ 256 w 256"/>
                <a:gd name="T1" fmla="*/ 127 h 256"/>
                <a:gd name="T2" fmla="*/ 256 w 256"/>
                <a:gd name="T3" fmla="*/ 129 h 256"/>
                <a:gd name="T4" fmla="*/ 129 w 256"/>
                <a:gd name="T5" fmla="*/ 256 h 256"/>
                <a:gd name="T6" fmla="*/ 127 w 256"/>
                <a:gd name="T7" fmla="*/ 256 h 256"/>
                <a:gd name="T8" fmla="*/ 0 w 256"/>
                <a:gd name="T9" fmla="*/ 129 h 256"/>
                <a:gd name="T10" fmla="*/ 0 w 256"/>
                <a:gd name="T11" fmla="*/ 127 h 256"/>
                <a:gd name="T12" fmla="*/ 127 w 256"/>
                <a:gd name="T13" fmla="*/ 0 h 256"/>
                <a:gd name="T14" fmla="*/ 129 w 256"/>
                <a:gd name="T15" fmla="*/ 0 h 256"/>
                <a:gd name="T16" fmla="*/ 256 w 256"/>
                <a:gd name="T17" fmla="*/ 12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6">
                  <a:moveTo>
                    <a:pt x="256" y="127"/>
                  </a:moveTo>
                  <a:cubicBezTo>
                    <a:pt x="256" y="129"/>
                    <a:pt x="256" y="129"/>
                    <a:pt x="256" y="129"/>
                  </a:cubicBezTo>
                  <a:cubicBezTo>
                    <a:pt x="256" y="199"/>
                    <a:pt x="199" y="256"/>
                    <a:pt x="129" y="256"/>
                  </a:cubicBezTo>
                  <a:cubicBezTo>
                    <a:pt x="127" y="256"/>
                    <a:pt x="127" y="256"/>
                    <a:pt x="127" y="256"/>
                  </a:cubicBezTo>
                  <a:cubicBezTo>
                    <a:pt x="57" y="256"/>
                    <a:pt x="0" y="199"/>
                    <a:pt x="0" y="129"/>
                  </a:cubicBezTo>
                  <a:cubicBezTo>
                    <a:pt x="0" y="127"/>
                    <a:pt x="0" y="127"/>
                    <a:pt x="0" y="127"/>
                  </a:cubicBezTo>
                  <a:cubicBezTo>
                    <a:pt x="0" y="57"/>
                    <a:pt x="57" y="0"/>
                    <a:pt x="127" y="0"/>
                  </a:cubicBezTo>
                  <a:cubicBezTo>
                    <a:pt x="129" y="0"/>
                    <a:pt x="129" y="0"/>
                    <a:pt x="129" y="0"/>
                  </a:cubicBezTo>
                  <a:cubicBezTo>
                    <a:pt x="199" y="0"/>
                    <a:pt x="256" y="57"/>
                    <a:pt x="256" y="127"/>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55" name="Freeform 30">
              <a:extLst>
                <a:ext uri="{FF2B5EF4-FFF2-40B4-BE49-F238E27FC236}">
                  <a16:creationId xmlns:a16="http://schemas.microsoft.com/office/drawing/2014/main" id="{31A83757-11B1-4E23-9683-691E85ECDFAF}"/>
                </a:ext>
              </a:extLst>
            </p:cNvPr>
            <p:cNvSpPr>
              <a:spLocks/>
            </p:cNvSpPr>
            <p:nvPr/>
          </p:nvSpPr>
          <p:spPr bwMode="auto">
            <a:xfrm>
              <a:off x="3667277" y="3354793"/>
              <a:ext cx="455998" cy="1033598"/>
            </a:xfrm>
            <a:custGeom>
              <a:avLst/>
              <a:gdLst>
                <a:gd name="T0" fmla="*/ 64 w 128"/>
                <a:gd name="T1" fmla="*/ 299 h 299"/>
                <a:gd name="T2" fmla="*/ 63 w 128"/>
                <a:gd name="T3" fmla="*/ 299 h 299"/>
                <a:gd name="T4" fmla="*/ 0 w 128"/>
                <a:gd name="T5" fmla="*/ 236 h 299"/>
                <a:gd name="T6" fmla="*/ 0 w 128"/>
                <a:gd name="T7" fmla="*/ 64 h 299"/>
                <a:gd name="T8" fmla="*/ 63 w 128"/>
                <a:gd name="T9" fmla="*/ 0 h 299"/>
                <a:gd name="T10" fmla="*/ 64 w 128"/>
                <a:gd name="T11" fmla="*/ 0 h 299"/>
                <a:gd name="T12" fmla="*/ 128 w 128"/>
                <a:gd name="T13" fmla="*/ 64 h 299"/>
                <a:gd name="T14" fmla="*/ 128 w 128"/>
                <a:gd name="T15" fmla="*/ 236 h 299"/>
                <a:gd name="T16" fmla="*/ 64 w 128"/>
                <a:gd name="T17" fmla="*/ 299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299">
                  <a:moveTo>
                    <a:pt x="64" y="299"/>
                  </a:moveTo>
                  <a:cubicBezTo>
                    <a:pt x="63" y="299"/>
                    <a:pt x="63" y="299"/>
                    <a:pt x="63" y="299"/>
                  </a:cubicBezTo>
                  <a:cubicBezTo>
                    <a:pt x="28" y="299"/>
                    <a:pt x="0" y="271"/>
                    <a:pt x="0" y="236"/>
                  </a:cubicBezTo>
                  <a:cubicBezTo>
                    <a:pt x="0" y="64"/>
                    <a:pt x="0" y="64"/>
                    <a:pt x="0" y="64"/>
                  </a:cubicBezTo>
                  <a:cubicBezTo>
                    <a:pt x="0" y="29"/>
                    <a:pt x="28" y="0"/>
                    <a:pt x="63" y="0"/>
                  </a:cubicBezTo>
                  <a:cubicBezTo>
                    <a:pt x="64" y="0"/>
                    <a:pt x="64" y="0"/>
                    <a:pt x="64" y="0"/>
                  </a:cubicBezTo>
                  <a:cubicBezTo>
                    <a:pt x="100" y="0"/>
                    <a:pt x="128" y="29"/>
                    <a:pt x="128" y="64"/>
                  </a:cubicBezTo>
                  <a:cubicBezTo>
                    <a:pt x="128" y="236"/>
                    <a:pt x="128" y="236"/>
                    <a:pt x="128" y="236"/>
                  </a:cubicBezTo>
                  <a:cubicBezTo>
                    <a:pt x="128" y="271"/>
                    <a:pt x="100" y="299"/>
                    <a:pt x="64" y="299"/>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56" name="Freeform: Shape 155">
              <a:extLst>
                <a:ext uri="{FF2B5EF4-FFF2-40B4-BE49-F238E27FC236}">
                  <a16:creationId xmlns:a16="http://schemas.microsoft.com/office/drawing/2014/main" id="{8A2F9AA1-6A1B-47D0-91C8-5375CA4E4E01}"/>
                </a:ext>
              </a:extLst>
            </p:cNvPr>
            <p:cNvSpPr/>
            <p:nvPr/>
          </p:nvSpPr>
          <p:spPr bwMode="auto">
            <a:xfrm>
              <a:off x="2420880" y="253998"/>
              <a:ext cx="2948790" cy="2423888"/>
            </a:xfrm>
            <a:custGeom>
              <a:avLst/>
              <a:gdLst>
                <a:gd name="connsiteX0" fmla="*/ 1474395 w 2948790"/>
                <a:gd name="connsiteY0" fmla="*/ 0 h 2423888"/>
                <a:gd name="connsiteX1" fmla="*/ 2948790 w 2948790"/>
                <a:gd name="connsiteY1" fmla="*/ 1474395 h 2423888"/>
                <a:gd name="connsiteX2" fmla="*/ 2948790 w 2948790"/>
                <a:gd name="connsiteY2" fmla="*/ 2423888 h 2423888"/>
                <a:gd name="connsiteX3" fmla="*/ 2505425 w 2948790"/>
                <a:gd name="connsiteY3" fmla="*/ 2423888 h 2423888"/>
                <a:gd name="connsiteX4" fmla="*/ 2506265 w 2948790"/>
                <a:gd name="connsiteY4" fmla="*/ 1475461 h 2423888"/>
                <a:gd name="connsiteX5" fmla="*/ 1474395 w 2948790"/>
                <a:gd name="connsiteY5" fmla="*/ 443591 h 2423888"/>
                <a:gd name="connsiteX6" fmla="*/ 442525 w 2948790"/>
                <a:gd name="connsiteY6" fmla="*/ 1475461 h 2423888"/>
                <a:gd name="connsiteX7" fmla="*/ 442525 w 2948790"/>
                <a:gd name="connsiteY7" fmla="*/ 2423888 h 2423888"/>
                <a:gd name="connsiteX8" fmla="*/ 0 w 2948790"/>
                <a:gd name="connsiteY8" fmla="*/ 2423888 h 2423888"/>
                <a:gd name="connsiteX9" fmla="*/ 0 w 2948790"/>
                <a:gd name="connsiteY9" fmla="*/ 1474395 h 2423888"/>
                <a:gd name="connsiteX10" fmla="*/ 1474395 w 2948790"/>
                <a:gd name="connsiteY10" fmla="*/ 0 h 2423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8790" h="2423888">
                  <a:moveTo>
                    <a:pt x="1474395" y="0"/>
                  </a:moveTo>
                  <a:cubicBezTo>
                    <a:pt x="2288681" y="0"/>
                    <a:pt x="2948790" y="660109"/>
                    <a:pt x="2948790" y="1474395"/>
                  </a:cubicBezTo>
                  <a:lnTo>
                    <a:pt x="2948790" y="2423888"/>
                  </a:lnTo>
                  <a:lnTo>
                    <a:pt x="2505425" y="2423888"/>
                  </a:lnTo>
                  <a:lnTo>
                    <a:pt x="2506265" y="1475461"/>
                  </a:lnTo>
                  <a:cubicBezTo>
                    <a:pt x="2506265" y="905575"/>
                    <a:pt x="2044281" y="443591"/>
                    <a:pt x="1474395" y="443591"/>
                  </a:cubicBezTo>
                  <a:cubicBezTo>
                    <a:pt x="904509" y="443591"/>
                    <a:pt x="442525" y="905575"/>
                    <a:pt x="442525" y="1475461"/>
                  </a:cubicBezTo>
                  <a:lnTo>
                    <a:pt x="442525" y="2423888"/>
                  </a:lnTo>
                  <a:lnTo>
                    <a:pt x="0" y="2423888"/>
                  </a:lnTo>
                  <a:lnTo>
                    <a:pt x="0" y="1474395"/>
                  </a:lnTo>
                  <a:cubicBezTo>
                    <a:pt x="0" y="660109"/>
                    <a:pt x="660109" y="0"/>
                    <a:pt x="1474395" y="0"/>
                  </a:cubicBez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grpSp>
        <p:nvGrpSpPr>
          <p:cNvPr id="157" name="Group 156">
            <a:extLst>
              <a:ext uri="{FF2B5EF4-FFF2-40B4-BE49-F238E27FC236}">
                <a16:creationId xmlns:a16="http://schemas.microsoft.com/office/drawing/2014/main" id="{01055375-212D-48EB-AF54-E8D6DBE5B42C}"/>
              </a:ext>
            </a:extLst>
          </p:cNvPr>
          <p:cNvGrpSpPr/>
          <p:nvPr/>
        </p:nvGrpSpPr>
        <p:grpSpPr>
          <a:xfrm>
            <a:off x="10340651" y="4294193"/>
            <a:ext cx="393295" cy="485377"/>
            <a:chOff x="1980078" y="253998"/>
            <a:chExt cx="3830386" cy="4727197"/>
          </a:xfrm>
        </p:grpSpPr>
        <p:sp>
          <p:nvSpPr>
            <p:cNvPr id="158" name="Rectangle 27">
              <a:extLst>
                <a:ext uri="{FF2B5EF4-FFF2-40B4-BE49-F238E27FC236}">
                  <a16:creationId xmlns:a16="http://schemas.microsoft.com/office/drawing/2014/main" id="{16FEE09B-5510-4F43-8BC3-215C9EF3A3F5}"/>
                </a:ext>
              </a:extLst>
            </p:cNvPr>
            <p:cNvSpPr>
              <a:spLocks noChangeArrowheads="1"/>
            </p:cNvSpPr>
            <p:nvPr/>
          </p:nvSpPr>
          <p:spPr bwMode="auto">
            <a:xfrm>
              <a:off x="1980078" y="2169196"/>
              <a:ext cx="3830386" cy="281199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59" name="Freeform 29">
              <a:extLst>
                <a:ext uri="{FF2B5EF4-FFF2-40B4-BE49-F238E27FC236}">
                  <a16:creationId xmlns:a16="http://schemas.microsoft.com/office/drawing/2014/main" id="{4100DD62-8789-4FF2-AC85-D340A16A18CD}"/>
                </a:ext>
              </a:extLst>
            </p:cNvPr>
            <p:cNvSpPr>
              <a:spLocks/>
            </p:cNvSpPr>
            <p:nvPr/>
          </p:nvSpPr>
          <p:spPr bwMode="auto">
            <a:xfrm>
              <a:off x="3454477" y="2913999"/>
              <a:ext cx="881597" cy="881598"/>
            </a:xfrm>
            <a:custGeom>
              <a:avLst/>
              <a:gdLst>
                <a:gd name="T0" fmla="*/ 256 w 256"/>
                <a:gd name="T1" fmla="*/ 127 h 256"/>
                <a:gd name="T2" fmla="*/ 256 w 256"/>
                <a:gd name="T3" fmla="*/ 129 h 256"/>
                <a:gd name="T4" fmla="*/ 129 w 256"/>
                <a:gd name="T5" fmla="*/ 256 h 256"/>
                <a:gd name="T6" fmla="*/ 127 w 256"/>
                <a:gd name="T7" fmla="*/ 256 h 256"/>
                <a:gd name="T8" fmla="*/ 0 w 256"/>
                <a:gd name="T9" fmla="*/ 129 h 256"/>
                <a:gd name="T10" fmla="*/ 0 w 256"/>
                <a:gd name="T11" fmla="*/ 127 h 256"/>
                <a:gd name="T12" fmla="*/ 127 w 256"/>
                <a:gd name="T13" fmla="*/ 0 h 256"/>
                <a:gd name="T14" fmla="*/ 129 w 256"/>
                <a:gd name="T15" fmla="*/ 0 h 256"/>
                <a:gd name="T16" fmla="*/ 256 w 256"/>
                <a:gd name="T17" fmla="*/ 12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6">
                  <a:moveTo>
                    <a:pt x="256" y="127"/>
                  </a:moveTo>
                  <a:cubicBezTo>
                    <a:pt x="256" y="129"/>
                    <a:pt x="256" y="129"/>
                    <a:pt x="256" y="129"/>
                  </a:cubicBezTo>
                  <a:cubicBezTo>
                    <a:pt x="256" y="199"/>
                    <a:pt x="199" y="256"/>
                    <a:pt x="129" y="256"/>
                  </a:cubicBezTo>
                  <a:cubicBezTo>
                    <a:pt x="127" y="256"/>
                    <a:pt x="127" y="256"/>
                    <a:pt x="127" y="256"/>
                  </a:cubicBezTo>
                  <a:cubicBezTo>
                    <a:pt x="57" y="256"/>
                    <a:pt x="0" y="199"/>
                    <a:pt x="0" y="129"/>
                  </a:cubicBezTo>
                  <a:cubicBezTo>
                    <a:pt x="0" y="127"/>
                    <a:pt x="0" y="127"/>
                    <a:pt x="0" y="127"/>
                  </a:cubicBezTo>
                  <a:cubicBezTo>
                    <a:pt x="0" y="57"/>
                    <a:pt x="57" y="0"/>
                    <a:pt x="127" y="0"/>
                  </a:cubicBezTo>
                  <a:cubicBezTo>
                    <a:pt x="129" y="0"/>
                    <a:pt x="129" y="0"/>
                    <a:pt x="129" y="0"/>
                  </a:cubicBezTo>
                  <a:cubicBezTo>
                    <a:pt x="199" y="0"/>
                    <a:pt x="256" y="57"/>
                    <a:pt x="256" y="127"/>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60" name="Freeform 30">
              <a:extLst>
                <a:ext uri="{FF2B5EF4-FFF2-40B4-BE49-F238E27FC236}">
                  <a16:creationId xmlns:a16="http://schemas.microsoft.com/office/drawing/2014/main" id="{286572CE-CD77-4E67-9C85-ADD588EF2809}"/>
                </a:ext>
              </a:extLst>
            </p:cNvPr>
            <p:cNvSpPr>
              <a:spLocks/>
            </p:cNvSpPr>
            <p:nvPr/>
          </p:nvSpPr>
          <p:spPr bwMode="auto">
            <a:xfrm>
              <a:off x="3667277" y="3354793"/>
              <a:ext cx="455998" cy="1033598"/>
            </a:xfrm>
            <a:custGeom>
              <a:avLst/>
              <a:gdLst>
                <a:gd name="T0" fmla="*/ 64 w 128"/>
                <a:gd name="T1" fmla="*/ 299 h 299"/>
                <a:gd name="T2" fmla="*/ 63 w 128"/>
                <a:gd name="T3" fmla="*/ 299 h 299"/>
                <a:gd name="T4" fmla="*/ 0 w 128"/>
                <a:gd name="T5" fmla="*/ 236 h 299"/>
                <a:gd name="T6" fmla="*/ 0 w 128"/>
                <a:gd name="T7" fmla="*/ 64 h 299"/>
                <a:gd name="T8" fmla="*/ 63 w 128"/>
                <a:gd name="T9" fmla="*/ 0 h 299"/>
                <a:gd name="T10" fmla="*/ 64 w 128"/>
                <a:gd name="T11" fmla="*/ 0 h 299"/>
                <a:gd name="T12" fmla="*/ 128 w 128"/>
                <a:gd name="T13" fmla="*/ 64 h 299"/>
                <a:gd name="T14" fmla="*/ 128 w 128"/>
                <a:gd name="T15" fmla="*/ 236 h 299"/>
                <a:gd name="T16" fmla="*/ 64 w 128"/>
                <a:gd name="T17" fmla="*/ 299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299">
                  <a:moveTo>
                    <a:pt x="64" y="299"/>
                  </a:moveTo>
                  <a:cubicBezTo>
                    <a:pt x="63" y="299"/>
                    <a:pt x="63" y="299"/>
                    <a:pt x="63" y="299"/>
                  </a:cubicBezTo>
                  <a:cubicBezTo>
                    <a:pt x="28" y="299"/>
                    <a:pt x="0" y="271"/>
                    <a:pt x="0" y="236"/>
                  </a:cubicBezTo>
                  <a:cubicBezTo>
                    <a:pt x="0" y="64"/>
                    <a:pt x="0" y="64"/>
                    <a:pt x="0" y="64"/>
                  </a:cubicBezTo>
                  <a:cubicBezTo>
                    <a:pt x="0" y="29"/>
                    <a:pt x="28" y="0"/>
                    <a:pt x="63" y="0"/>
                  </a:cubicBezTo>
                  <a:cubicBezTo>
                    <a:pt x="64" y="0"/>
                    <a:pt x="64" y="0"/>
                    <a:pt x="64" y="0"/>
                  </a:cubicBezTo>
                  <a:cubicBezTo>
                    <a:pt x="100" y="0"/>
                    <a:pt x="128" y="29"/>
                    <a:pt x="128" y="64"/>
                  </a:cubicBezTo>
                  <a:cubicBezTo>
                    <a:pt x="128" y="236"/>
                    <a:pt x="128" y="236"/>
                    <a:pt x="128" y="236"/>
                  </a:cubicBezTo>
                  <a:cubicBezTo>
                    <a:pt x="128" y="271"/>
                    <a:pt x="100" y="299"/>
                    <a:pt x="64" y="299"/>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61" name="Freeform: Shape 160">
              <a:extLst>
                <a:ext uri="{FF2B5EF4-FFF2-40B4-BE49-F238E27FC236}">
                  <a16:creationId xmlns:a16="http://schemas.microsoft.com/office/drawing/2014/main" id="{44CCE87E-F48B-4099-9819-4FB0993ECB34}"/>
                </a:ext>
              </a:extLst>
            </p:cNvPr>
            <p:cNvSpPr/>
            <p:nvPr/>
          </p:nvSpPr>
          <p:spPr bwMode="auto">
            <a:xfrm>
              <a:off x="2420880" y="253998"/>
              <a:ext cx="2948790" cy="2423888"/>
            </a:xfrm>
            <a:custGeom>
              <a:avLst/>
              <a:gdLst>
                <a:gd name="connsiteX0" fmla="*/ 1474395 w 2948790"/>
                <a:gd name="connsiteY0" fmla="*/ 0 h 2423888"/>
                <a:gd name="connsiteX1" fmla="*/ 2948790 w 2948790"/>
                <a:gd name="connsiteY1" fmla="*/ 1474395 h 2423888"/>
                <a:gd name="connsiteX2" fmla="*/ 2948790 w 2948790"/>
                <a:gd name="connsiteY2" fmla="*/ 2423888 h 2423888"/>
                <a:gd name="connsiteX3" fmla="*/ 2505425 w 2948790"/>
                <a:gd name="connsiteY3" fmla="*/ 2423888 h 2423888"/>
                <a:gd name="connsiteX4" fmla="*/ 2506265 w 2948790"/>
                <a:gd name="connsiteY4" fmla="*/ 1475461 h 2423888"/>
                <a:gd name="connsiteX5" fmla="*/ 1474395 w 2948790"/>
                <a:gd name="connsiteY5" fmla="*/ 443591 h 2423888"/>
                <a:gd name="connsiteX6" fmla="*/ 442525 w 2948790"/>
                <a:gd name="connsiteY6" fmla="*/ 1475461 h 2423888"/>
                <a:gd name="connsiteX7" fmla="*/ 442525 w 2948790"/>
                <a:gd name="connsiteY7" fmla="*/ 2423888 h 2423888"/>
                <a:gd name="connsiteX8" fmla="*/ 0 w 2948790"/>
                <a:gd name="connsiteY8" fmla="*/ 2423888 h 2423888"/>
                <a:gd name="connsiteX9" fmla="*/ 0 w 2948790"/>
                <a:gd name="connsiteY9" fmla="*/ 1474395 h 2423888"/>
                <a:gd name="connsiteX10" fmla="*/ 1474395 w 2948790"/>
                <a:gd name="connsiteY10" fmla="*/ 0 h 2423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8790" h="2423888">
                  <a:moveTo>
                    <a:pt x="1474395" y="0"/>
                  </a:moveTo>
                  <a:cubicBezTo>
                    <a:pt x="2288681" y="0"/>
                    <a:pt x="2948790" y="660109"/>
                    <a:pt x="2948790" y="1474395"/>
                  </a:cubicBezTo>
                  <a:lnTo>
                    <a:pt x="2948790" y="2423888"/>
                  </a:lnTo>
                  <a:lnTo>
                    <a:pt x="2505425" y="2423888"/>
                  </a:lnTo>
                  <a:lnTo>
                    <a:pt x="2506265" y="1475461"/>
                  </a:lnTo>
                  <a:cubicBezTo>
                    <a:pt x="2506265" y="905575"/>
                    <a:pt x="2044281" y="443591"/>
                    <a:pt x="1474395" y="443591"/>
                  </a:cubicBezTo>
                  <a:cubicBezTo>
                    <a:pt x="904509" y="443591"/>
                    <a:pt x="442525" y="905575"/>
                    <a:pt x="442525" y="1475461"/>
                  </a:cubicBezTo>
                  <a:lnTo>
                    <a:pt x="442525" y="2423888"/>
                  </a:lnTo>
                  <a:lnTo>
                    <a:pt x="0" y="2423888"/>
                  </a:lnTo>
                  <a:lnTo>
                    <a:pt x="0" y="1474395"/>
                  </a:lnTo>
                  <a:cubicBezTo>
                    <a:pt x="0" y="660109"/>
                    <a:pt x="660109" y="0"/>
                    <a:pt x="1474395" y="0"/>
                  </a:cubicBez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grpSp>
        <p:nvGrpSpPr>
          <p:cNvPr id="162" name="Group 10">
            <a:extLst>
              <a:ext uri="{FF2B5EF4-FFF2-40B4-BE49-F238E27FC236}">
                <a16:creationId xmlns:a16="http://schemas.microsoft.com/office/drawing/2014/main" id="{26377362-3B56-46A3-A079-5D7CA167AF5A}"/>
              </a:ext>
            </a:extLst>
          </p:cNvPr>
          <p:cNvGrpSpPr>
            <a:grpSpLocks noChangeAspect="1"/>
          </p:cNvGrpSpPr>
          <p:nvPr/>
        </p:nvGrpSpPr>
        <p:grpSpPr bwMode="auto">
          <a:xfrm>
            <a:off x="8635793" y="2651289"/>
            <a:ext cx="501650" cy="495300"/>
            <a:chOff x="410" y="999"/>
            <a:chExt cx="316" cy="312"/>
          </a:xfrm>
        </p:grpSpPr>
        <p:sp>
          <p:nvSpPr>
            <p:cNvPr id="163" name="Freeform 11">
              <a:extLst>
                <a:ext uri="{FF2B5EF4-FFF2-40B4-BE49-F238E27FC236}">
                  <a16:creationId xmlns:a16="http://schemas.microsoft.com/office/drawing/2014/main" id="{EFE479FE-0012-4D4B-B7CB-5C8841123622}"/>
                </a:ext>
              </a:extLst>
            </p:cNvPr>
            <p:cNvSpPr>
              <a:spLocks/>
            </p:cNvSpPr>
            <p:nvPr/>
          </p:nvSpPr>
          <p:spPr bwMode="auto">
            <a:xfrm>
              <a:off x="634" y="999"/>
              <a:ext cx="31" cy="27"/>
            </a:xfrm>
            <a:custGeom>
              <a:avLst/>
              <a:gdLst>
                <a:gd name="T0" fmla="*/ 24 w 31"/>
                <a:gd name="T1" fmla="*/ 27 h 27"/>
                <a:gd name="T2" fmla="*/ 0 w 31"/>
                <a:gd name="T3" fmla="*/ 18 h 27"/>
                <a:gd name="T4" fmla="*/ 7 w 31"/>
                <a:gd name="T5" fmla="*/ 0 h 27"/>
                <a:gd name="T6" fmla="*/ 31 w 31"/>
                <a:gd name="T7" fmla="*/ 9 h 27"/>
                <a:gd name="T8" fmla="*/ 24 w 31"/>
                <a:gd name="T9" fmla="*/ 27 h 27"/>
              </a:gdLst>
              <a:ahLst/>
              <a:cxnLst>
                <a:cxn ang="0">
                  <a:pos x="T0" y="T1"/>
                </a:cxn>
                <a:cxn ang="0">
                  <a:pos x="T2" y="T3"/>
                </a:cxn>
                <a:cxn ang="0">
                  <a:pos x="T4" y="T5"/>
                </a:cxn>
                <a:cxn ang="0">
                  <a:pos x="T6" y="T7"/>
                </a:cxn>
                <a:cxn ang="0">
                  <a:pos x="T8" y="T9"/>
                </a:cxn>
              </a:cxnLst>
              <a:rect l="0" t="0" r="r" b="b"/>
              <a:pathLst>
                <a:path w="31" h="27">
                  <a:moveTo>
                    <a:pt x="24" y="27"/>
                  </a:moveTo>
                  <a:lnTo>
                    <a:pt x="0" y="18"/>
                  </a:lnTo>
                  <a:lnTo>
                    <a:pt x="7" y="0"/>
                  </a:lnTo>
                  <a:lnTo>
                    <a:pt x="31" y="9"/>
                  </a:lnTo>
                  <a:lnTo>
                    <a:pt x="24" y="2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64" name="Freeform 12">
              <a:extLst>
                <a:ext uri="{FF2B5EF4-FFF2-40B4-BE49-F238E27FC236}">
                  <a16:creationId xmlns:a16="http://schemas.microsoft.com/office/drawing/2014/main" id="{7BB05E3E-692D-4627-9F32-053B6093D4BA}"/>
                </a:ext>
              </a:extLst>
            </p:cNvPr>
            <p:cNvSpPr>
              <a:spLocks/>
            </p:cNvSpPr>
            <p:nvPr/>
          </p:nvSpPr>
          <p:spPr bwMode="auto">
            <a:xfrm>
              <a:off x="552" y="1000"/>
              <a:ext cx="32" cy="28"/>
            </a:xfrm>
            <a:custGeom>
              <a:avLst/>
              <a:gdLst>
                <a:gd name="T0" fmla="*/ 0 w 32"/>
                <a:gd name="T1" fmla="*/ 10 h 28"/>
                <a:gd name="T2" fmla="*/ 24 w 32"/>
                <a:gd name="T3" fmla="*/ 0 h 28"/>
                <a:gd name="T4" fmla="*/ 32 w 32"/>
                <a:gd name="T5" fmla="*/ 18 h 28"/>
                <a:gd name="T6" fmla="*/ 8 w 32"/>
                <a:gd name="T7" fmla="*/ 28 h 28"/>
                <a:gd name="T8" fmla="*/ 0 w 32"/>
                <a:gd name="T9" fmla="*/ 10 h 28"/>
              </a:gdLst>
              <a:ahLst/>
              <a:cxnLst>
                <a:cxn ang="0">
                  <a:pos x="T0" y="T1"/>
                </a:cxn>
                <a:cxn ang="0">
                  <a:pos x="T2" y="T3"/>
                </a:cxn>
                <a:cxn ang="0">
                  <a:pos x="T4" y="T5"/>
                </a:cxn>
                <a:cxn ang="0">
                  <a:pos x="T6" y="T7"/>
                </a:cxn>
                <a:cxn ang="0">
                  <a:pos x="T8" y="T9"/>
                </a:cxn>
              </a:cxnLst>
              <a:rect l="0" t="0" r="r" b="b"/>
              <a:pathLst>
                <a:path w="32" h="28">
                  <a:moveTo>
                    <a:pt x="0" y="10"/>
                  </a:moveTo>
                  <a:lnTo>
                    <a:pt x="24" y="0"/>
                  </a:lnTo>
                  <a:lnTo>
                    <a:pt x="32" y="18"/>
                  </a:lnTo>
                  <a:lnTo>
                    <a:pt x="8" y="28"/>
                  </a:lnTo>
                  <a:lnTo>
                    <a:pt x="0"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65" name="Rectangle 164">
              <a:extLst>
                <a:ext uri="{FF2B5EF4-FFF2-40B4-BE49-F238E27FC236}">
                  <a16:creationId xmlns:a16="http://schemas.microsoft.com/office/drawing/2014/main" id="{FC99A705-9BB9-41BB-8D10-CDA967764944}"/>
                </a:ext>
              </a:extLst>
            </p:cNvPr>
            <p:cNvSpPr>
              <a:spLocks noChangeArrowheads="1"/>
            </p:cNvSpPr>
            <p:nvPr/>
          </p:nvSpPr>
          <p:spPr bwMode="auto">
            <a:xfrm>
              <a:off x="472" y="1299"/>
              <a:ext cx="15" cy="1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66" name="Rectangle 165">
              <a:extLst>
                <a:ext uri="{FF2B5EF4-FFF2-40B4-BE49-F238E27FC236}">
                  <a16:creationId xmlns:a16="http://schemas.microsoft.com/office/drawing/2014/main" id="{1A224C95-5797-4B43-A64C-1502E02B4DB5}"/>
                </a:ext>
              </a:extLst>
            </p:cNvPr>
            <p:cNvSpPr>
              <a:spLocks noChangeArrowheads="1"/>
            </p:cNvSpPr>
            <p:nvPr/>
          </p:nvSpPr>
          <p:spPr bwMode="auto">
            <a:xfrm>
              <a:off x="410" y="1236"/>
              <a:ext cx="12" cy="1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67" name="Freeform 15">
              <a:extLst>
                <a:ext uri="{FF2B5EF4-FFF2-40B4-BE49-F238E27FC236}">
                  <a16:creationId xmlns:a16="http://schemas.microsoft.com/office/drawing/2014/main" id="{4DFEE619-6CED-4B91-9481-7F656EE1D742}"/>
                </a:ext>
              </a:extLst>
            </p:cNvPr>
            <p:cNvSpPr>
              <a:spLocks/>
            </p:cNvSpPr>
            <p:nvPr/>
          </p:nvSpPr>
          <p:spPr bwMode="auto">
            <a:xfrm>
              <a:off x="425" y="1278"/>
              <a:ext cx="19" cy="18"/>
            </a:xfrm>
            <a:custGeom>
              <a:avLst/>
              <a:gdLst>
                <a:gd name="T0" fmla="*/ 8 w 19"/>
                <a:gd name="T1" fmla="*/ 0 h 18"/>
                <a:gd name="T2" fmla="*/ 19 w 19"/>
                <a:gd name="T3" fmla="*/ 10 h 18"/>
                <a:gd name="T4" fmla="*/ 11 w 19"/>
                <a:gd name="T5" fmla="*/ 18 h 18"/>
                <a:gd name="T6" fmla="*/ 0 w 19"/>
                <a:gd name="T7" fmla="*/ 8 h 18"/>
                <a:gd name="T8" fmla="*/ 8 w 19"/>
                <a:gd name="T9" fmla="*/ 0 h 18"/>
              </a:gdLst>
              <a:ahLst/>
              <a:cxnLst>
                <a:cxn ang="0">
                  <a:pos x="T0" y="T1"/>
                </a:cxn>
                <a:cxn ang="0">
                  <a:pos x="T2" y="T3"/>
                </a:cxn>
                <a:cxn ang="0">
                  <a:pos x="T4" y="T5"/>
                </a:cxn>
                <a:cxn ang="0">
                  <a:pos x="T6" y="T7"/>
                </a:cxn>
                <a:cxn ang="0">
                  <a:pos x="T8" y="T9"/>
                </a:cxn>
              </a:cxnLst>
              <a:rect l="0" t="0" r="r" b="b"/>
              <a:pathLst>
                <a:path w="19" h="18">
                  <a:moveTo>
                    <a:pt x="8" y="0"/>
                  </a:moveTo>
                  <a:lnTo>
                    <a:pt x="19" y="10"/>
                  </a:lnTo>
                  <a:lnTo>
                    <a:pt x="11" y="18"/>
                  </a:lnTo>
                  <a:lnTo>
                    <a:pt x="0" y="8"/>
                  </a:lnTo>
                  <a:lnTo>
                    <a:pt x="8"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68" name="Freeform 16">
              <a:extLst>
                <a:ext uri="{FF2B5EF4-FFF2-40B4-BE49-F238E27FC236}">
                  <a16:creationId xmlns:a16="http://schemas.microsoft.com/office/drawing/2014/main" id="{9A409274-A636-4DDF-877E-DB1DFF5F4776}"/>
                </a:ext>
              </a:extLst>
            </p:cNvPr>
            <p:cNvSpPr>
              <a:spLocks noEditPoints="1"/>
            </p:cNvSpPr>
            <p:nvPr/>
          </p:nvSpPr>
          <p:spPr bwMode="auto">
            <a:xfrm>
              <a:off x="494" y="1009"/>
              <a:ext cx="232" cy="204"/>
            </a:xfrm>
            <a:custGeom>
              <a:avLst/>
              <a:gdLst>
                <a:gd name="T0" fmla="*/ 507 w 1015"/>
                <a:gd name="T1" fmla="*/ 128 h 896"/>
                <a:gd name="T2" fmla="*/ 626 w 1015"/>
                <a:gd name="T3" fmla="*/ 151 h 896"/>
                <a:gd name="T4" fmla="*/ 801 w 1015"/>
                <a:gd name="T5" fmla="*/ 322 h 896"/>
                <a:gd name="T6" fmla="*/ 804 w 1015"/>
                <a:gd name="T7" fmla="*/ 567 h 896"/>
                <a:gd name="T8" fmla="*/ 685 w 1015"/>
                <a:gd name="T9" fmla="*/ 714 h 896"/>
                <a:gd name="T10" fmla="*/ 600 w 1015"/>
                <a:gd name="T11" fmla="*/ 754 h 896"/>
                <a:gd name="T12" fmla="*/ 507 w 1015"/>
                <a:gd name="T13" fmla="*/ 768 h 896"/>
                <a:gd name="T14" fmla="*/ 389 w 1015"/>
                <a:gd name="T15" fmla="*/ 745 h 896"/>
                <a:gd name="T16" fmla="*/ 213 w 1015"/>
                <a:gd name="T17" fmla="*/ 575 h 896"/>
                <a:gd name="T18" fmla="*/ 210 w 1015"/>
                <a:gd name="T19" fmla="*/ 330 h 896"/>
                <a:gd name="T20" fmla="*/ 330 w 1015"/>
                <a:gd name="T21" fmla="*/ 182 h 896"/>
                <a:gd name="T22" fmla="*/ 414 w 1015"/>
                <a:gd name="T23" fmla="*/ 142 h 896"/>
                <a:gd name="T24" fmla="*/ 507 w 1015"/>
                <a:gd name="T25" fmla="*/ 128 h 896"/>
                <a:gd name="T26" fmla="*/ 507 w 1015"/>
                <a:gd name="T27" fmla="*/ 128 h 896"/>
                <a:gd name="T28" fmla="*/ 507 w 1015"/>
                <a:gd name="T29" fmla="*/ 128 h 896"/>
                <a:gd name="T30" fmla="*/ 507 w 1015"/>
                <a:gd name="T31" fmla="*/ 0 h 896"/>
                <a:gd name="T32" fmla="*/ 91 w 1015"/>
                <a:gd name="T33" fmla="*/ 282 h 896"/>
                <a:gd name="T34" fmla="*/ 341 w 1015"/>
                <a:gd name="T35" fmla="*/ 864 h 896"/>
                <a:gd name="T36" fmla="*/ 507 w 1015"/>
                <a:gd name="T37" fmla="*/ 896 h 896"/>
                <a:gd name="T38" fmla="*/ 923 w 1015"/>
                <a:gd name="T39" fmla="*/ 614 h 896"/>
                <a:gd name="T40" fmla="*/ 673 w 1015"/>
                <a:gd name="T41" fmla="*/ 32 h 896"/>
                <a:gd name="T42" fmla="*/ 507 w 1015"/>
                <a:gd name="T43" fmla="*/ 0 h 8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15" h="896">
                  <a:moveTo>
                    <a:pt x="507" y="128"/>
                  </a:moveTo>
                  <a:cubicBezTo>
                    <a:pt x="548" y="128"/>
                    <a:pt x="588" y="136"/>
                    <a:pt x="626" y="151"/>
                  </a:cubicBezTo>
                  <a:cubicBezTo>
                    <a:pt x="705" y="183"/>
                    <a:pt x="767" y="244"/>
                    <a:pt x="801" y="322"/>
                  </a:cubicBezTo>
                  <a:cubicBezTo>
                    <a:pt x="835" y="401"/>
                    <a:pt x="836" y="487"/>
                    <a:pt x="804" y="567"/>
                  </a:cubicBezTo>
                  <a:cubicBezTo>
                    <a:pt x="780" y="627"/>
                    <a:pt x="739" y="679"/>
                    <a:pt x="685" y="714"/>
                  </a:cubicBezTo>
                  <a:cubicBezTo>
                    <a:pt x="659" y="732"/>
                    <a:pt x="630" y="745"/>
                    <a:pt x="600" y="754"/>
                  </a:cubicBezTo>
                  <a:cubicBezTo>
                    <a:pt x="570" y="764"/>
                    <a:pt x="538" y="768"/>
                    <a:pt x="507" y="768"/>
                  </a:cubicBezTo>
                  <a:cubicBezTo>
                    <a:pt x="467" y="768"/>
                    <a:pt x="427" y="761"/>
                    <a:pt x="389" y="745"/>
                  </a:cubicBezTo>
                  <a:cubicBezTo>
                    <a:pt x="309" y="714"/>
                    <a:pt x="247" y="653"/>
                    <a:pt x="213" y="575"/>
                  </a:cubicBezTo>
                  <a:cubicBezTo>
                    <a:pt x="180" y="496"/>
                    <a:pt x="178" y="409"/>
                    <a:pt x="210" y="330"/>
                  </a:cubicBezTo>
                  <a:cubicBezTo>
                    <a:pt x="234" y="269"/>
                    <a:pt x="276" y="218"/>
                    <a:pt x="330" y="182"/>
                  </a:cubicBezTo>
                  <a:cubicBezTo>
                    <a:pt x="356" y="165"/>
                    <a:pt x="384" y="151"/>
                    <a:pt x="414" y="142"/>
                  </a:cubicBezTo>
                  <a:cubicBezTo>
                    <a:pt x="445" y="133"/>
                    <a:pt x="476" y="128"/>
                    <a:pt x="507" y="128"/>
                  </a:cubicBezTo>
                  <a:cubicBezTo>
                    <a:pt x="507" y="128"/>
                    <a:pt x="507" y="128"/>
                    <a:pt x="507" y="128"/>
                  </a:cubicBezTo>
                  <a:cubicBezTo>
                    <a:pt x="507" y="128"/>
                    <a:pt x="507" y="128"/>
                    <a:pt x="507" y="128"/>
                  </a:cubicBezTo>
                  <a:moveTo>
                    <a:pt x="507" y="0"/>
                  </a:moveTo>
                  <a:cubicBezTo>
                    <a:pt x="329" y="0"/>
                    <a:pt x="161" y="107"/>
                    <a:pt x="91" y="282"/>
                  </a:cubicBezTo>
                  <a:cubicBezTo>
                    <a:pt x="0" y="512"/>
                    <a:pt x="111" y="773"/>
                    <a:pt x="341" y="864"/>
                  </a:cubicBezTo>
                  <a:cubicBezTo>
                    <a:pt x="396" y="886"/>
                    <a:pt x="452" y="896"/>
                    <a:pt x="507" y="896"/>
                  </a:cubicBezTo>
                  <a:cubicBezTo>
                    <a:pt x="685" y="896"/>
                    <a:pt x="853" y="790"/>
                    <a:pt x="923" y="614"/>
                  </a:cubicBezTo>
                  <a:cubicBezTo>
                    <a:pt x="1015" y="385"/>
                    <a:pt x="903" y="124"/>
                    <a:pt x="673" y="32"/>
                  </a:cubicBezTo>
                  <a:cubicBezTo>
                    <a:pt x="619" y="11"/>
                    <a:pt x="563" y="0"/>
                    <a:pt x="507"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69" name="Freeform 17">
              <a:extLst>
                <a:ext uri="{FF2B5EF4-FFF2-40B4-BE49-F238E27FC236}">
                  <a16:creationId xmlns:a16="http://schemas.microsoft.com/office/drawing/2014/main" id="{11510646-6206-47E7-920E-424A73D61A3B}"/>
                </a:ext>
              </a:extLst>
            </p:cNvPr>
            <p:cNvSpPr>
              <a:spLocks/>
            </p:cNvSpPr>
            <p:nvPr/>
          </p:nvSpPr>
          <p:spPr bwMode="auto">
            <a:xfrm>
              <a:off x="555" y="1196"/>
              <a:ext cx="31" cy="27"/>
            </a:xfrm>
            <a:custGeom>
              <a:avLst/>
              <a:gdLst>
                <a:gd name="T0" fmla="*/ 24 w 31"/>
                <a:gd name="T1" fmla="*/ 27 h 27"/>
                <a:gd name="T2" fmla="*/ 0 w 31"/>
                <a:gd name="T3" fmla="*/ 18 h 27"/>
                <a:gd name="T4" fmla="*/ 7 w 31"/>
                <a:gd name="T5" fmla="*/ 0 h 27"/>
                <a:gd name="T6" fmla="*/ 31 w 31"/>
                <a:gd name="T7" fmla="*/ 9 h 27"/>
                <a:gd name="T8" fmla="*/ 24 w 31"/>
                <a:gd name="T9" fmla="*/ 27 h 27"/>
              </a:gdLst>
              <a:ahLst/>
              <a:cxnLst>
                <a:cxn ang="0">
                  <a:pos x="T0" y="T1"/>
                </a:cxn>
                <a:cxn ang="0">
                  <a:pos x="T2" y="T3"/>
                </a:cxn>
                <a:cxn ang="0">
                  <a:pos x="T4" y="T5"/>
                </a:cxn>
                <a:cxn ang="0">
                  <a:pos x="T6" y="T7"/>
                </a:cxn>
                <a:cxn ang="0">
                  <a:pos x="T8" y="T9"/>
                </a:cxn>
              </a:cxnLst>
              <a:rect l="0" t="0" r="r" b="b"/>
              <a:pathLst>
                <a:path w="31" h="27">
                  <a:moveTo>
                    <a:pt x="24" y="27"/>
                  </a:moveTo>
                  <a:lnTo>
                    <a:pt x="0" y="18"/>
                  </a:lnTo>
                  <a:lnTo>
                    <a:pt x="7" y="0"/>
                  </a:lnTo>
                  <a:lnTo>
                    <a:pt x="31" y="9"/>
                  </a:lnTo>
                  <a:lnTo>
                    <a:pt x="24" y="2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70" name="Freeform 18">
              <a:extLst>
                <a:ext uri="{FF2B5EF4-FFF2-40B4-BE49-F238E27FC236}">
                  <a16:creationId xmlns:a16="http://schemas.microsoft.com/office/drawing/2014/main" id="{2E06BD92-3D2C-4E44-B79B-8A68419FE0FD}"/>
                </a:ext>
              </a:extLst>
            </p:cNvPr>
            <p:cNvSpPr>
              <a:spLocks/>
            </p:cNvSpPr>
            <p:nvPr/>
          </p:nvSpPr>
          <p:spPr bwMode="auto">
            <a:xfrm>
              <a:off x="695" y="1135"/>
              <a:ext cx="27" cy="31"/>
            </a:xfrm>
            <a:custGeom>
              <a:avLst/>
              <a:gdLst>
                <a:gd name="T0" fmla="*/ 27 w 27"/>
                <a:gd name="T1" fmla="*/ 7 h 31"/>
                <a:gd name="T2" fmla="*/ 17 w 27"/>
                <a:gd name="T3" fmla="*/ 31 h 31"/>
                <a:gd name="T4" fmla="*/ 0 w 27"/>
                <a:gd name="T5" fmla="*/ 24 h 31"/>
                <a:gd name="T6" fmla="*/ 9 w 27"/>
                <a:gd name="T7" fmla="*/ 0 h 31"/>
                <a:gd name="T8" fmla="*/ 27 w 27"/>
                <a:gd name="T9" fmla="*/ 7 h 31"/>
              </a:gdLst>
              <a:ahLst/>
              <a:cxnLst>
                <a:cxn ang="0">
                  <a:pos x="T0" y="T1"/>
                </a:cxn>
                <a:cxn ang="0">
                  <a:pos x="T2" y="T3"/>
                </a:cxn>
                <a:cxn ang="0">
                  <a:pos x="T4" y="T5"/>
                </a:cxn>
                <a:cxn ang="0">
                  <a:pos x="T6" y="T7"/>
                </a:cxn>
                <a:cxn ang="0">
                  <a:pos x="T8" y="T9"/>
                </a:cxn>
              </a:cxnLst>
              <a:rect l="0" t="0" r="r" b="b"/>
              <a:pathLst>
                <a:path w="27" h="31">
                  <a:moveTo>
                    <a:pt x="27" y="7"/>
                  </a:moveTo>
                  <a:lnTo>
                    <a:pt x="17" y="31"/>
                  </a:lnTo>
                  <a:lnTo>
                    <a:pt x="0" y="24"/>
                  </a:lnTo>
                  <a:lnTo>
                    <a:pt x="9" y="0"/>
                  </a:lnTo>
                  <a:lnTo>
                    <a:pt x="27"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71" name="Freeform 19">
              <a:extLst>
                <a:ext uri="{FF2B5EF4-FFF2-40B4-BE49-F238E27FC236}">
                  <a16:creationId xmlns:a16="http://schemas.microsoft.com/office/drawing/2014/main" id="{4FF17467-705E-4B14-8288-19D05076BE4E}"/>
                </a:ext>
              </a:extLst>
            </p:cNvPr>
            <p:cNvSpPr>
              <a:spLocks/>
            </p:cNvSpPr>
            <p:nvPr/>
          </p:nvSpPr>
          <p:spPr bwMode="auto">
            <a:xfrm>
              <a:off x="498" y="1056"/>
              <a:ext cx="27" cy="31"/>
            </a:xfrm>
            <a:custGeom>
              <a:avLst/>
              <a:gdLst>
                <a:gd name="T0" fmla="*/ 27 w 27"/>
                <a:gd name="T1" fmla="*/ 7 h 31"/>
                <a:gd name="T2" fmla="*/ 18 w 27"/>
                <a:gd name="T3" fmla="*/ 31 h 31"/>
                <a:gd name="T4" fmla="*/ 0 w 27"/>
                <a:gd name="T5" fmla="*/ 24 h 31"/>
                <a:gd name="T6" fmla="*/ 9 w 27"/>
                <a:gd name="T7" fmla="*/ 0 h 31"/>
                <a:gd name="T8" fmla="*/ 27 w 27"/>
                <a:gd name="T9" fmla="*/ 7 h 31"/>
              </a:gdLst>
              <a:ahLst/>
              <a:cxnLst>
                <a:cxn ang="0">
                  <a:pos x="T0" y="T1"/>
                </a:cxn>
                <a:cxn ang="0">
                  <a:pos x="T2" y="T3"/>
                </a:cxn>
                <a:cxn ang="0">
                  <a:pos x="T4" y="T5"/>
                </a:cxn>
                <a:cxn ang="0">
                  <a:pos x="T6" y="T7"/>
                </a:cxn>
                <a:cxn ang="0">
                  <a:pos x="T8" y="T9"/>
                </a:cxn>
              </a:cxnLst>
              <a:rect l="0" t="0" r="r" b="b"/>
              <a:pathLst>
                <a:path w="27" h="31">
                  <a:moveTo>
                    <a:pt x="27" y="7"/>
                  </a:moveTo>
                  <a:lnTo>
                    <a:pt x="18" y="31"/>
                  </a:lnTo>
                  <a:lnTo>
                    <a:pt x="0" y="24"/>
                  </a:lnTo>
                  <a:lnTo>
                    <a:pt x="9" y="0"/>
                  </a:lnTo>
                  <a:lnTo>
                    <a:pt x="27"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72" name="Freeform 20">
              <a:extLst>
                <a:ext uri="{FF2B5EF4-FFF2-40B4-BE49-F238E27FC236}">
                  <a16:creationId xmlns:a16="http://schemas.microsoft.com/office/drawing/2014/main" id="{3BB2FFF0-8695-481B-A6CD-DA05543E7970}"/>
                </a:ext>
              </a:extLst>
            </p:cNvPr>
            <p:cNvSpPr>
              <a:spLocks/>
            </p:cNvSpPr>
            <p:nvPr/>
          </p:nvSpPr>
          <p:spPr bwMode="auto">
            <a:xfrm>
              <a:off x="498" y="1137"/>
              <a:ext cx="28" cy="32"/>
            </a:xfrm>
            <a:custGeom>
              <a:avLst/>
              <a:gdLst>
                <a:gd name="T0" fmla="*/ 18 w 28"/>
                <a:gd name="T1" fmla="*/ 0 h 32"/>
                <a:gd name="T2" fmla="*/ 28 w 28"/>
                <a:gd name="T3" fmla="*/ 24 h 32"/>
                <a:gd name="T4" fmla="*/ 11 w 28"/>
                <a:gd name="T5" fmla="*/ 32 h 32"/>
                <a:gd name="T6" fmla="*/ 0 w 28"/>
                <a:gd name="T7" fmla="*/ 8 h 32"/>
                <a:gd name="T8" fmla="*/ 18 w 28"/>
                <a:gd name="T9" fmla="*/ 0 h 32"/>
              </a:gdLst>
              <a:ahLst/>
              <a:cxnLst>
                <a:cxn ang="0">
                  <a:pos x="T0" y="T1"/>
                </a:cxn>
                <a:cxn ang="0">
                  <a:pos x="T2" y="T3"/>
                </a:cxn>
                <a:cxn ang="0">
                  <a:pos x="T4" y="T5"/>
                </a:cxn>
                <a:cxn ang="0">
                  <a:pos x="T6" y="T7"/>
                </a:cxn>
                <a:cxn ang="0">
                  <a:pos x="T8" y="T9"/>
                </a:cxn>
              </a:cxnLst>
              <a:rect l="0" t="0" r="r" b="b"/>
              <a:pathLst>
                <a:path w="28" h="32">
                  <a:moveTo>
                    <a:pt x="18" y="0"/>
                  </a:moveTo>
                  <a:lnTo>
                    <a:pt x="28" y="24"/>
                  </a:lnTo>
                  <a:lnTo>
                    <a:pt x="11" y="32"/>
                  </a:lnTo>
                  <a:lnTo>
                    <a:pt x="0" y="8"/>
                  </a:lnTo>
                  <a:lnTo>
                    <a:pt x="1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73" name="Freeform 21">
              <a:extLst>
                <a:ext uri="{FF2B5EF4-FFF2-40B4-BE49-F238E27FC236}">
                  <a16:creationId xmlns:a16="http://schemas.microsoft.com/office/drawing/2014/main" id="{EE024F6E-77DB-4EE2-B794-8C0D53B40538}"/>
                </a:ext>
              </a:extLst>
            </p:cNvPr>
            <p:cNvSpPr>
              <a:spLocks/>
            </p:cNvSpPr>
            <p:nvPr/>
          </p:nvSpPr>
          <p:spPr bwMode="auto">
            <a:xfrm>
              <a:off x="693" y="1054"/>
              <a:ext cx="28" cy="31"/>
            </a:xfrm>
            <a:custGeom>
              <a:avLst/>
              <a:gdLst>
                <a:gd name="T0" fmla="*/ 18 w 28"/>
                <a:gd name="T1" fmla="*/ 0 h 31"/>
                <a:gd name="T2" fmla="*/ 28 w 28"/>
                <a:gd name="T3" fmla="*/ 23 h 31"/>
                <a:gd name="T4" fmla="*/ 11 w 28"/>
                <a:gd name="T5" fmla="*/ 31 h 31"/>
                <a:gd name="T6" fmla="*/ 0 w 28"/>
                <a:gd name="T7" fmla="*/ 7 h 31"/>
                <a:gd name="T8" fmla="*/ 18 w 28"/>
                <a:gd name="T9" fmla="*/ 0 h 31"/>
              </a:gdLst>
              <a:ahLst/>
              <a:cxnLst>
                <a:cxn ang="0">
                  <a:pos x="T0" y="T1"/>
                </a:cxn>
                <a:cxn ang="0">
                  <a:pos x="T2" y="T3"/>
                </a:cxn>
                <a:cxn ang="0">
                  <a:pos x="T4" y="T5"/>
                </a:cxn>
                <a:cxn ang="0">
                  <a:pos x="T6" y="T7"/>
                </a:cxn>
                <a:cxn ang="0">
                  <a:pos x="T8" y="T9"/>
                </a:cxn>
              </a:cxnLst>
              <a:rect l="0" t="0" r="r" b="b"/>
              <a:pathLst>
                <a:path w="28" h="31">
                  <a:moveTo>
                    <a:pt x="18" y="0"/>
                  </a:moveTo>
                  <a:lnTo>
                    <a:pt x="28" y="23"/>
                  </a:lnTo>
                  <a:lnTo>
                    <a:pt x="11" y="31"/>
                  </a:lnTo>
                  <a:lnTo>
                    <a:pt x="0" y="7"/>
                  </a:lnTo>
                  <a:lnTo>
                    <a:pt x="1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74" name="Freeform 22">
              <a:extLst>
                <a:ext uri="{FF2B5EF4-FFF2-40B4-BE49-F238E27FC236}">
                  <a16:creationId xmlns:a16="http://schemas.microsoft.com/office/drawing/2014/main" id="{CE98F1C6-A19A-40BD-9684-56DEE67CCAE2}"/>
                </a:ext>
              </a:extLst>
            </p:cNvPr>
            <p:cNvSpPr>
              <a:spLocks/>
            </p:cNvSpPr>
            <p:nvPr/>
          </p:nvSpPr>
          <p:spPr bwMode="auto">
            <a:xfrm>
              <a:off x="636" y="1194"/>
              <a:ext cx="31" cy="28"/>
            </a:xfrm>
            <a:custGeom>
              <a:avLst/>
              <a:gdLst>
                <a:gd name="T0" fmla="*/ 0 w 31"/>
                <a:gd name="T1" fmla="*/ 11 h 28"/>
                <a:gd name="T2" fmla="*/ 24 w 31"/>
                <a:gd name="T3" fmla="*/ 0 h 28"/>
                <a:gd name="T4" fmla="*/ 31 w 31"/>
                <a:gd name="T5" fmla="*/ 18 h 28"/>
                <a:gd name="T6" fmla="*/ 8 w 31"/>
                <a:gd name="T7" fmla="*/ 28 h 28"/>
                <a:gd name="T8" fmla="*/ 0 w 31"/>
                <a:gd name="T9" fmla="*/ 11 h 28"/>
              </a:gdLst>
              <a:ahLst/>
              <a:cxnLst>
                <a:cxn ang="0">
                  <a:pos x="T0" y="T1"/>
                </a:cxn>
                <a:cxn ang="0">
                  <a:pos x="T2" y="T3"/>
                </a:cxn>
                <a:cxn ang="0">
                  <a:pos x="T4" y="T5"/>
                </a:cxn>
                <a:cxn ang="0">
                  <a:pos x="T6" y="T7"/>
                </a:cxn>
                <a:cxn ang="0">
                  <a:pos x="T8" y="T9"/>
                </a:cxn>
              </a:cxnLst>
              <a:rect l="0" t="0" r="r" b="b"/>
              <a:pathLst>
                <a:path w="31" h="28">
                  <a:moveTo>
                    <a:pt x="0" y="11"/>
                  </a:moveTo>
                  <a:lnTo>
                    <a:pt x="24" y="0"/>
                  </a:lnTo>
                  <a:lnTo>
                    <a:pt x="31" y="18"/>
                  </a:lnTo>
                  <a:lnTo>
                    <a:pt x="8" y="28"/>
                  </a:lnTo>
                  <a:lnTo>
                    <a:pt x="0"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75" name="Freeform 23">
              <a:extLst>
                <a:ext uri="{FF2B5EF4-FFF2-40B4-BE49-F238E27FC236}">
                  <a16:creationId xmlns:a16="http://schemas.microsoft.com/office/drawing/2014/main" id="{E74AC343-C9CC-4381-AFFD-8A3B14CE691B}"/>
                </a:ext>
              </a:extLst>
            </p:cNvPr>
            <p:cNvSpPr>
              <a:spLocks noEditPoints="1"/>
            </p:cNvSpPr>
            <p:nvPr/>
          </p:nvSpPr>
          <p:spPr bwMode="auto">
            <a:xfrm>
              <a:off x="419" y="1185"/>
              <a:ext cx="118" cy="117"/>
            </a:xfrm>
            <a:custGeom>
              <a:avLst/>
              <a:gdLst>
                <a:gd name="T0" fmla="*/ 258 w 516"/>
                <a:gd name="T1" fmla="*/ 128 h 512"/>
                <a:gd name="T2" fmla="*/ 348 w 516"/>
                <a:gd name="T3" fmla="*/ 165 h 512"/>
                <a:gd name="T4" fmla="*/ 386 w 516"/>
                <a:gd name="T5" fmla="*/ 254 h 512"/>
                <a:gd name="T6" fmla="*/ 350 w 516"/>
                <a:gd name="T7" fmla="*/ 345 h 512"/>
                <a:gd name="T8" fmla="*/ 260 w 516"/>
                <a:gd name="T9" fmla="*/ 384 h 512"/>
                <a:gd name="T10" fmla="*/ 258 w 516"/>
                <a:gd name="T11" fmla="*/ 384 h 512"/>
                <a:gd name="T12" fmla="*/ 168 w 516"/>
                <a:gd name="T13" fmla="*/ 347 h 512"/>
                <a:gd name="T14" fmla="*/ 130 w 516"/>
                <a:gd name="T15" fmla="*/ 258 h 512"/>
                <a:gd name="T16" fmla="*/ 166 w 516"/>
                <a:gd name="T17" fmla="*/ 167 h 512"/>
                <a:gd name="T18" fmla="*/ 256 w 516"/>
                <a:gd name="T19" fmla="*/ 128 h 512"/>
                <a:gd name="T20" fmla="*/ 258 w 516"/>
                <a:gd name="T21" fmla="*/ 128 h 512"/>
                <a:gd name="T22" fmla="*/ 258 w 516"/>
                <a:gd name="T23" fmla="*/ 128 h 512"/>
                <a:gd name="T24" fmla="*/ 258 w 516"/>
                <a:gd name="T25" fmla="*/ 128 h 512"/>
                <a:gd name="T26" fmla="*/ 258 w 516"/>
                <a:gd name="T27" fmla="*/ 0 h 512"/>
                <a:gd name="T28" fmla="*/ 255 w 516"/>
                <a:gd name="T29" fmla="*/ 0 h 512"/>
                <a:gd name="T30" fmla="*/ 2 w 516"/>
                <a:gd name="T31" fmla="*/ 259 h 512"/>
                <a:gd name="T32" fmla="*/ 258 w 516"/>
                <a:gd name="T33" fmla="*/ 512 h 512"/>
                <a:gd name="T34" fmla="*/ 261 w 516"/>
                <a:gd name="T35" fmla="*/ 512 h 512"/>
                <a:gd name="T36" fmla="*/ 514 w 516"/>
                <a:gd name="T37" fmla="*/ 253 h 512"/>
                <a:gd name="T38" fmla="*/ 258 w 516"/>
                <a:gd name="T3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16" h="512">
                  <a:moveTo>
                    <a:pt x="258" y="128"/>
                  </a:moveTo>
                  <a:cubicBezTo>
                    <a:pt x="292" y="128"/>
                    <a:pt x="324" y="141"/>
                    <a:pt x="348" y="165"/>
                  </a:cubicBezTo>
                  <a:cubicBezTo>
                    <a:pt x="372" y="189"/>
                    <a:pt x="386" y="220"/>
                    <a:pt x="386" y="254"/>
                  </a:cubicBezTo>
                  <a:cubicBezTo>
                    <a:pt x="386" y="288"/>
                    <a:pt x="374" y="321"/>
                    <a:pt x="350" y="345"/>
                  </a:cubicBezTo>
                  <a:cubicBezTo>
                    <a:pt x="326" y="370"/>
                    <a:pt x="294" y="383"/>
                    <a:pt x="260" y="384"/>
                  </a:cubicBezTo>
                  <a:cubicBezTo>
                    <a:pt x="259" y="384"/>
                    <a:pt x="259" y="384"/>
                    <a:pt x="258" y="384"/>
                  </a:cubicBezTo>
                  <a:cubicBezTo>
                    <a:pt x="224" y="384"/>
                    <a:pt x="192" y="371"/>
                    <a:pt x="168" y="347"/>
                  </a:cubicBezTo>
                  <a:cubicBezTo>
                    <a:pt x="144" y="323"/>
                    <a:pt x="130" y="291"/>
                    <a:pt x="130" y="258"/>
                  </a:cubicBezTo>
                  <a:cubicBezTo>
                    <a:pt x="130" y="223"/>
                    <a:pt x="143" y="191"/>
                    <a:pt x="166" y="167"/>
                  </a:cubicBezTo>
                  <a:cubicBezTo>
                    <a:pt x="190" y="142"/>
                    <a:pt x="222" y="128"/>
                    <a:pt x="256" y="128"/>
                  </a:cubicBezTo>
                  <a:cubicBezTo>
                    <a:pt x="257" y="128"/>
                    <a:pt x="258" y="128"/>
                    <a:pt x="258" y="128"/>
                  </a:cubicBezTo>
                  <a:cubicBezTo>
                    <a:pt x="258" y="128"/>
                    <a:pt x="258" y="128"/>
                    <a:pt x="258" y="128"/>
                  </a:cubicBezTo>
                  <a:cubicBezTo>
                    <a:pt x="258" y="128"/>
                    <a:pt x="258" y="128"/>
                    <a:pt x="258" y="128"/>
                  </a:cubicBezTo>
                  <a:moveTo>
                    <a:pt x="258" y="0"/>
                  </a:moveTo>
                  <a:cubicBezTo>
                    <a:pt x="257" y="0"/>
                    <a:pt x="256" y="0"/>
                    <a:pt x="255" y="0"/>
                  </a:cubicBezTo>
                  <a:cubicBezTo>
                    <a:pt x="113" y="2"/>
                    <a:pt x="0" y="118"/>
                    <a:pt x="2" y="259"/>
                  </a:cubicBezTo>
                  <a:cubicBezTo>
                    <a:pt x="4" y="399"/>
                    <a:pt x="118" y="512"/>
                    <a:pt x="258" y="512"/>
                  </a:cubicBezTo>
                  <a:cubicBezTo>
                    <a:pt x="259" y="512"/>
                    <a:pt x="260" y="512"/>
                    <a:pt x="261" y="512"/>
                  </a:cubicBezTo>
                  <a:cubicBezTo>
                    <a:pt x="403" y="510"/>
                    <a:pt x="516" y="394"/>
                    <a:pt x="514" y="253"/>
                  </a:cubicBezTo>
                  <a:cubicBezTo>
                    <a:pt x="512" y="112"/>
                    <a:pt x="398" y="0"/>
                    <a:pt x="258"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76" name="Freeform 24">
              <a:extLst>
                <a:ext uri="{FF2B5EF4-FFF2-40B4-BE49-F238E27FC236}">
                  <a16:creationId xmlns:a16="http://schemas.microsoft.com/office/drawing/2014/main" id="{3F427068-47F5-4CE4-A06C-4440636271AE}"/>
                </a:ext>
              </a:extLst>
            </p:cNvPr>
            <p:cNvSpPr>
              <a:spLocks/>
            </p:cNvSpPr>
            <p:nvPr/>
          </p:nvSpPr>
          <p:spPr bwMode="auto">
            <a:xfrm>
              <a:off x="470" y="1175"/>
              <a:ext cx="14" cy="12"/>
            </a:xfrm>
            <a:custGeom>
              <a:avLst/>
              <a:gdLst>
                <a:gd name="T0" fmla="*/ 14 w 14"/>
                <a:gd name="T1" fmla="*/ 11 h 12"/>
                <a:gd name="T2" fmla="*/ 0 w 14"/>
                <a:gd name="T3" fmla="*/ 12 h 12"/>
                <a:gd name="T4" fmla="*/ 0 w 14"/>
                <a:gd name="T5" fmla="*/ 0 h 12"/>
                <a:gd name="T6" fmla="*/ 14 w 14"/>
                <a:gd name="T7" fmla="*/ 0 h 12"/>
                <a:gd name="T8" fmla="*/ 14 w 14"/>
                <a:gd name="T9" fmla="*/ 11 h 12"/>
              </a:gdLst>
              <a:ahLst/>
              <a:cxnLst>
                <a:cxn ang="0">
                  <a:pos x="T0" y="T1"/>
                </a:cxn>
                <a:cxn ang="0">
                  <a:pos x="T2" y="T3"/>
                </a:cxn>
                <a:cxn ang="0">
                  <a:pos x="T4" y="T5"/>
                </a:cxn>
                <a:cxn ang="0">
                  <a:pos x="T6" y="T7"/>
                </a:cxn>
                <a:cxn ang="0">
                  <a:pos x="T8" y="T9"/>
                </a:cxn>
              </a:cxnLst>
              <a:rect l="0" t="0" r="r" b="b"/>
              <a:pathLst>
                <a:path w="14" h="12">
                  <a:moveTo>
                    <a:pt x="14" y="11"/>
                  </a:moveTo>
                  <a:lnTo>
                    <a:pt x="0" y="12"/>
                  </a:lnTo>
                  <a:lnTo>
                    <a:pt x="0" y="0"/>
                  </a:lnTo>
                  <a:lnTo>
                    <a:pt x="14" y="0"/>
                  </a:lnTo>
                  <a:lnTo>
                    <a:pt x="14" y="1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77" name="Freeform 25">
              <a:extLst>
                <a:ext uri="{FF2B5EF4-FFF2-40B4-BE49-F238E27FC236}">
                  <a16:creationId xmlns:a16="http://schemas.microsoft.com/office/drawing/2014/main" id="{37B14FFE-DD28-4EC6-8B7E-E273C6C974D8}"/>
                </a:ext>
              </a:extLst>
            </p:cNvPr>
            <p:cNvSpPr>
              <a:spLocks/>
            </p:cNvSpPr>
            <p:nvPr/>
          </p:nvSpPr>
          <p:spPr bwMode="auto">
            <a:xfrm>
              <a:off x="534" y="1236"/>
              <a:ext cx="13" cy="14"/>
            </a:xfrm>
            <a:custGeom>
              <a:avLst/>
              <a:gdLst>
                <a:gd name="T0" fmla="*/ 12 w 13"/>
                <a:gd name="T1" fmla="*/ 0 h 14"/>
                <a:gd name="T2" fmla="*/ 13 w 13"/>
                <a:gd name="T3" fmla="*/ 14 h 14"/>
                <a:gd name="T4" fmla="*/ 0 w 13"/>
                <a:gd name="T5" fmla="*/ 14 h 14"/>
                <a:gd name="T6" fmla="*/ 0 w 13"/>
                <a:gd name="T7" fmla="*/ 0 h 14"/>
                <a:gd name="T8" fmla="*/ 12 w 13"/>
                <a:gd name="T9" fmla="*/ 0 h 14"/>
              </a:gdLst>
              <a:ahLst/>
              <a:cxnLst>
                <a:cxn ang="0">
                  <a:pos x="T0" y="T1"/>
                </a:cxn>
                <a:cxn ang="0">
                  <a:pos x="T2" y="T3"/>
                </a:cxn>
                <a:cxn ang="0">
                  <a:pos x="T4" y="T5"/>
                </a:cxn>
                <a:cxn ang="0">
                  <a:pos x="T6" y="T7"/>
                </a:cxn>
                <a:cxn ang="0">
                  <a:pos x="T8" y="T9"/>
                </a:cxn>
              </a:cxnLst>
              <a:rect l="0" t="0" r="r" b="b"/>
              <a:pathLst>
                <a:path w="13" h="14">
                  <a:moveTo>
                    <a:pt x="12" y="0"/>
                  </a:moveTo>
                  <a:lnTo>
                    <a:pt x="13" y="14"/>
                  </a:lnTo>
                  <a:lnTo>
                    <a:pt x="0" y="14"/>
                  </a:lnTo>
                  <a:lnTo>
                    <a:pt x="0" y="0"/>
                  </a:lnTo>
                  <a:lnTo>
                    <a:pt x="12"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78" name="Freeform 26">
              <a:extLst>
                <a:ext uri="{FF2B5EF4-FFF2-40B4-BE49-F238E27FC236}">
                  <a16:creationId xmlns:a16="http://schemas.microsoft.com/office/drawing/2014/main" id="{92BEC163-D88B-4067-B226-7BE0571A870E}"/>
                </a:ext>
              </a:extLst>
            </p:cNvPr>
            <p:cNvSpPr>
              <a:spLocks/>
            </p:cNvSpPr>
            <p:nvPr/>
          </p:nvSpPr>
          <p:spPr bwMode="auto">
            <a:xfrm>
              <a:off x="513" y="1190"/>
              <a:ext cx="18" cy="18"/>
            </a:xfrm>
            <a:custGeom>
              <a:avLst/>
              <a:gdLst>
                <a:gd name="T0" fmla="*/ 8 w 18"/>
                <a:gd name="T1" fmla="*/ 0 h 18"/>
                <a:gd name="T2" fmla="*/ 18 w 18"/>
                <a:gd name="T3" fmla="*/ 10 h 18"/>
                <a:gd name="T4" fmla="*/ 10 w 18"/>
                <a:gd name="T5" fmla="*/ 18 h 18"/>
                <a:gd name="T6" fmla="*/ 0 w 18"/>
                <a:gd name="T7" fmla="*/ 8 h 18"/>
                <a:gd name="T8" fmla="*/ 8 w 18"/>
                <a:gd name="T9" fmla="*/ 0 h 18"/>
              </a:gdLst>
              <a:ahLst/>
              <a:cxnLst>
                <a:cxn ang="0">
                  <a:pos x="T0" y="T1"/>
                </a:cxn>
                <a:cxn ang="0">
                  <a:pos x="T2" y="T3"/>
                </a:cxn>
                <a:cxn ang="0">
                  <a:pos x="T4" y="T5"/>
                </a:cxn>
                <a:cxn ang="0">
                  <a:pos x="T6" y="T7"/>
                </a:cxn>
                <a:cxn ang="0">
                  <a:pos x="T8" y="T9"/>
                </a:cxn>
              </a:cxnLst>
              <a:rect l="0" t="0" r="r" b="b"/>
              <a:pathLst>
                <a:path w="18" h="18">
                  <a:moveTo>
                    <a:pt x="8" y="0"/>
                  </a:moveTo>
                  <a:lnTo>
                    <a:pt x="18" y="10"/>
                  </a:lnTo>
                  <a:lnTo>
                    <a:pt x="10" y="18"/>
                  </a:lnTo>
                  <a:lnTo>
                    <a:pt x="0" y="8"/>
                  </a:lnTo>
                  <a:lnTo>
                    <a:pt x="8"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79" name="Freeform 27">
              <a:extLst>
                <a:ext uri="{FF2B5EF4-FFF2-40B4-BE49-F238E27FC236}">
                  <a16:creationId xmlns:a16="http://schemas.microsoft.com/office/drawing/2014/main" id="{8AEA1ECD-292C-47EA-89A7-02090A39E8F9}"/>
                </a:ext>
              </a:extLst>
            </p:cNvPr>
            <p:cNvSpPr>
              <a:spLocks/>
            </p:cNvSpPr>
            <p:nvPr/>
          </p:nvSpPr>
          <p:spPr bwMode="auto">
            <a:xfrm>
              <a:off x="514" y="1277"/>
              <a:ext cx="19" cy="18"/>
            </a:xfrm>
            <a:custGeom>
              <a:avLst/>
              <a:gdLst>
                <a:gd name="T0" fmla="*/ 0 w 19"/>
                <a:gd name="T1" fmla="*/ 10 h 18"/>
                <a:gd name="T2" fmla="*/ 10 w 19"/>
                <a:gd name="T3" fmla="*/ 0 h 18"/>
                <a:gd name="T4" fmla="*/ 19 w 19"/>
                <a:gd name="T5" fmla="*/ 8 h 18"/>
                <a:gd name="T6" fmla="*/ 8 w 19"/>
                <a:gd name="T7" fmla="*/ 18 h 18"/>
                <a:gd name="T8" fmla="*/ 0 w 19"/>
                <a:gd name="T9" fmla="*/ 10 h 18"/>
              </a:gdLst>
              <a:ahLst/>
              <a:cxnLst>
                <a:cxn ang="0">
                  <a:pos x="T0" y="T1"/>
                </a:cxn>
                <a:cxn ang="0">
                  <a:pos x="T2" y="T3"/>
                </a:cxn>
                <a:cxn ang="0">
                  <a:pos x="T4" y="T5"/>
                </a:cxn>
                <a:cxn ang="0">
                  <a:pos x="T6" y="T7"/>
                </a:cxn>
                <a:cxn ang="0">
                  <a:pos x="T8" y="T9"/>
                </a:cxn>
              </a:cxnLst>
              <a:rect l="0" t="0" r="r" b="b"/>
              <a:pathLst>
                <a:path w="19" h="18">
                  <a:moveTo>
                    <a:pt x="0" y="10"/>
                  </a:moveTo>
                  <a:lnTo>
                    <a:pt x="10" y="0"/>
                  </a:lnTo>
                  <a:lnTo>
                    <a:pt x="19" y="8"/>
                  </a:lnTo>
                  <a:lnTo>
                    <a:pt x="8" y="18"/>
                  </a:lnTo>
                  <a:lnTo>
                    <a:pt x="0" y="1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80" name="Freeform 28">
              <a:extLst>
                <a:ext uri="{FF2B5EF4-FFF2-40B4-BE49-F238E27FC236}">
                  <a16:creationId xmlns:a16="http://schemas.microsoft.com/office/drawing/2014/main" id="{EE417223-7EC9-4EAE-B0AB-00B542AA9BE8}"/>
                </a:ext>
              </a:extLst>
            </p:cNvPr>
            <p:cNvSpPr>
              <a:spLocks/>
            </p:cNvSpPr>
            <p:nvPr/>
          </p:nvSpPr>
          <p:spPr bwMode="auto">
            <a:xfrm>
              <a:off x="424" y="1191"/>
              <a:ext cx="19" cy="18"/>
            </a:xfrm>
            <a:custGeom>
              <a:avLst/>
              <a:gdLst>
                <a:gd name="T0" fmla="*/ 0 w 19"/>
                <a:gd name="T1" fmla="*/ 11 h 18"/>
                <a:gd name="T2" fmla="*/ 11 w 19"/>
                <a:gd name="T3" fmla="*/ 0 h 18"/>
                <a:gd name="T4" fmla="*/ 19 w 19"/>
                <a:gd name="T5" fmla="*/ 8 h 18"/>
                <a:gd name="T6" fmla="*/ 8 w 19"/>
                <a:gd name="T7" fmla="*/ 18 h 18"/>
                <a:gd name="T8" fmla="*/ 0 w 19"/>
                <a:gd name="T9" fmla="*/ 11 h 18"/>
              </a:gdLst>
              <a:ahLst/>
              <a:cxnLst>
                <a:cxn ang="0">
                  <a:pos x="T0" y="T1"/>
                </a:cxn>
                <a:cxn ang="0">
                  <a:pos x="T2" y="T3"/>
                </a:cxn>
                <a:cxn ang="0">
                  <a:pos x="T4" y="T5"/>
                </a:cxn>
                <a:cxn ang="0">
                  <a:pos x="T6" y="T7"/>
                </a:cxn>
                <a:cxn ang="0">
                  <a:pos x="T8" y="T9"/>
                </a:cxn>
              </a:cxnLst>
              <a:rect l="0" t="0" r="r" b="b"/>
              <a:pathLst>
                <a:path w="19" h="18">
                  <a:moveTo>
                    <a:pt x="0" y="11"/>
                  </a:moveTo>
                  <a:lnTo>
                    <a:pt x="11" y="0"/>
                  </a:lnTo>
                  <a:lnTo>
                    <a:pt x="19" y="8"/>
                  </a:lnTo>
                  <a:lnTo>
                    <a:pt x="8" y="18"/>
                  </a:lnTo>
                  <a:lnTo>
                    <a:pt x="0" y="1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grpSp>
        <p:nvGrpSpPr>
          <p:cNvPr id="181" name="Group 180">
            <a:extLst>
              <a:ext uri="{FF2B5EF4-FFF2-40B4-BE49-F238E27FC236}">
                <a16:creationId xmlns:a16="http://schemas.microsoft.com/office/drawing/2014/main" id="{9C46DB8A-C956-4965-85EF-6EC9D10DD925}"/>
              </a:ext>
            </a:extLst>
          </p:cNvPr>
          <p:cNvGrpSpPr/>
          <p:nvPr/>
        </p:nvGrpSpPr>
        <p:grpSpPr>
          <a:xfrm>
            <a:off x="6546310" y="2763208"/>
            <a:ext cx="840867" cy="630650"/>
            <a:chOff x="11134725" y="2487613"/>
            <a:chExt cx="495300" cy="371475"/>
          </a:xfrm>
        </p:grpSpPr>
        <p:sp>
          <p:nvSpPr>
            <p:cNvPr id="182" name="Rectangle 225">
              <a:extLst>
                <a:ext uri="{FF2B5EF4-FFF2-40B4-BE49-F238E27FC236}">
                  <a16:creationId xmlns:a16="http://schemas.microsoft.com/office/drawing/2014/main" id="{95682F33-4B9F-4C39-ACDB-84A4E7F869B5}"/>
                </a:ext>
              </a:extLst>
            </p:cNvPr>
            <p:cNvSpPr>
              <a:spLocks noChangeArrowheads="1"/>
            </p:cNvSpPr>
            <p:nvPr/>
          </p:nvSpPr>
          <p:spPr bwMode="auto">
            <a:xfrm>
              <a:off x="11134725" y="2487613"/>
              <a:ext cx="495300" cy="371475"/>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83" name="Rectangle 226">
              <a:extLst>
                <a:ext uri="{FF2B5EF4-FFF2-40B4-BE49-F238E27FC236}">
                  <a16:creationId xmlns:a16="http://schemas.microsoft.com/office/drawing/2014/main" id="{66342A44-F6DF-478D-9F7B-C9D1E261AACC}"/>
                </a:ext>
              </a:extLst>
            </p:cNvPr>
            <p:cNvSpPr>
              <a:spLocks noChangeArrowheads="1"/>
            </p:cNvSpPr>
            <p:nvPr/>
          </p:nvSpPr>
          <p:spPr bwMode="auto">
            <a:xfrm>
              <a:off x="11134725" y="2487613"/>
              <a:ext cx="495300" cy="4603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84" name="Oval 227">
              <a:extLst>
                <a:ext uri="{FF2B5EF4-FFF2-40B4-BE49-F238E27FC236}">
                  <a16:creationId xmlns:a16="http://schemas.microsoft.com/office/drawing/2014/main" id="{82A54A9D-9620-4E7A-B3E6-A4C3C86666F8}"/>
                </a:ext>
              </a:extLst>
            </p:cNvPr>
            <p:cNvSpPr>
              <a:spLocks noChangeArrowheads="1"/>
            </p:cNvSpPr>
            <p:nvPr/>
          </p:nvSpPr>
          <p:spPr bwMode="auto">
            <a:xfrm>
              <a:off x="11152188" y="2503488"/>
              <a:ext cx="14288" cy="1587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85" name="Oval 228">
              <a:extLst>
                <a:ext uri="{FF2B5EF4-FFF2-40B4-BE49-F238E27FC236}">
                  <a16:creationId xmlns:a16="http://schemas.microsoft.com/office/drawing/2014/main" id="{757C5743-4D6C-43D5-BA62-585CEC6F7B64}"/>
                </a:ext>
              </a:extLst>
            </p:cNvPr>
            <p:cNvSpPr>
              <a:spLocks noChangeArrowheads="1"/>
            </p:cNvSpPr>
            <p:nvPr/>
          </p:nvSpPr>
          <p:spPr bwMode="auto">
            <a:xfrm>
              <a:off x="11174413" y="2503488"/>
              <a:ext cx="15875" cy="1587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86" name="Oval 229">
              <a:extLst>
                <a:ext uri="{FF2B5EF4-FFF2-40B4-BE49-F238E27FC236}">
                  <a16:creationId xmlns:a16="http://schemas.microsoft.com/office/drawing/2014/main" id="{5C1F50E9-2A3E-409F-980F-1F6F5AB1F993}"/>
                </a:ext>
              </a:extLst>
            </p:cNvPr>
            <p:cNvSpPr>
              <a:spLocks noChangeArrowheads="1"/>
            </p:cNvSpPr>
            <p:nvPr/>
          </p:nvSpPr>
          <p:spPr bwMode="auto">
            <a:xfrm>
              <a:off x="11198225" y="2503488"/>
              <a:ext cx="15875" cy="1587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87" name="Rectangle 230">
              <a:extLst>
                <a:ext uri="{FF2B5EF4-FFF2-40B4-BE49-F238E27FC236}">
                  <a16:creationId xmlns:a16="http://schemas.microsoft.com/office/drawing/2014/main" id="{CC73433E-5347-4087-9630-2185BF9EAFEE}"/>
                </a:ext>
              </a:extLst>
            </p:cNvPr>
            <p:cNvSpPr>
              <a:spLocks noChangeArrowheads="1"/>
            </p:cNvSpPr>
            <p:nvPr/>
          </p:nvSpPr>
          <p:spPr bwMode="auto">
            <a:xfrm>
              <a:off x="11228388" y="2595563"/>
              <a:ext cx="76200" cy="77788"/>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88" name="Rectangle 231">
              <a:extLst>
                <a:ext uri="{FF2B5EF4-FFF2-40B4-BE49-F238E27FC236}">
                  <a16:creationId xmlns:a16="http://schemas.microsoft.com/office/drawing/2014/main" id="{BB0E2DB2-3369-447B-AC1A-2CFFCFE96107}"/>
                </a:ext>
              </a:extLst>
            </p:cNvPr>
            <p:cNvSpPr>
              <a:spLocks noChangeArrowheads="1"/>
            </p:cNvSpPr>
            <p:nvPr/>
          </p:nvSpPr>
          <p:spPr bwMode="auto">
            <a:xfrm>
              <a:off x="11344275" y="2595563"/>
              <a:ext cx="77788" cy="77788"/>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89" name="Rectangle 232">
              <a:extLst>
                <a:ext uri="{FF2B5EF4-FFF2-40B4-BE49-F238E27FC236}">
                  <a16:creationId xmlns:a16="http://schemas.microsoft.com/office/drawing/2014/main" id="{079BF108-878F-4ECE-A75C-B3F9623BEAAA}"/>
                </a:ext>
              </a:extLst>
            </p:cNvPr>
            <p:cNvSpPr>
              <a:spLocks noChangeArrowheads="1"/>
            </p:cNvSpPr>
            <p:nvPr/>
          </p:nvSpPr>
          <p:spPr bwMode="auto">
            <a:xfrm>
              <a:off x="11460163" y="2595563"/>
              <a:ext cx="77788" cy="7778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90" name="Rectangle 233">
              <a:extLst>
                <a:ext uri="{FF2B5EF4-FFF2-40B4-BE49-F238E27FC236}">
                  <a16:creationId xmlns:a16="http://schemas.microsoft.com/office/drawing/2014/main" id="{B1CE1884-05DA-4BAD-89A1-3BA6FB45D4C9}"/>
                </a:ext>
              </a:extLst>
            </p:cNvPr>
            <p:cNvSpPr>
              <a:spLocks noChangeArrowheads="1"/>
            </p:cNvSpPr>
            <p:nvPr/>
          </p:nvSpPr>
          <p:spPr bwMode="auto">
            <a:xfrm>
              <a:off x="11228388" y="2719388"/>
              <a:ext cx="76200" cy="7778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91" name="Rectangle 234">
              <a:extLst>
                <a:ext uri="{FF2B5EF4-FFF2-40B4-BE49-F238E27FC236}">
                  <a16:creationId xmlns:a16="http://schemas.microsoft.com/office/drawing/2014/main" id="{1DEB55BA-7B42-401F-933C-5086C9182202}"/>
                </a:ext>
              </a:extLst>
            </p:cNvPr>
            <p:cNvSpPr>
              <a:spLocks noChangeArrowheads="1"/>
            </p:cNvSpPr>
            <p:nvPr/>
          </p:nvSpPr>
          <p:spPr bwMode="auto">
            <a:xfrm>
              <a:off x="11344275" y="2719388"/>
              <a:ext cx="77788" cy="7778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92" name="Rectangle 235">
              <a:extLst>
                <a:ext uri="{FF2B5EF4-FFF2-40B4-BE49-F238E27FC236}">
                  <a16:creationId xmlns:a16="http://schemas.microsoft.com/office/drawing/2014/main" id="{2277B3FF-2612-45FD-849C-D01E15B8A4E1}"/>
                </a:ext>
              </a:extLst>
            </p:cNvPr>
            <p:cNvSpPr>
              <a:spLocks noChangeArrowheads="1"/>
            </p:cNvSpPr>
            <p:nvPr/>
          </p:nvSpPr>
          <p:spPr bwMode="auto">
            <a:xfrm>
              <a:off x="11460163" y="2719388"/>
              <a:ext cx="77788" cy="77788"/>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sp>
        <p:nvSpPr>
          <p:cNvPr id="127" name="Rectangle 126">
            <a:extLst>
              <a:ext uri="{FF2B5EF4-FFF2-40B4-BE49-F238E27FC236}">
                <a16:creationId xmlns:a16="http://schemas.microsoft.com/office/drawing/2014/main" id="{5A5E06CD-39D5-4921-9200-0EF69E1A25F4}"/>
              </a:ext>
            </a:extLst>
          </p:cNvPr>
          <p:cNvSpPr/>
          <p:nvPr/>
        </p:nvSpPr>
        <p:spPr bwMode="auto">
          <a:xfrm>
            <a:off x="837986" y="6446480"/>
            <a:ext cx="1857317" cy="261610"/>
          </a:xfrm>
          <a:prstGeom prst="rect">
            <a:avLst/>
          </a:prstGeom>
          <a:noFill/>
          <a:ln w="6350" cap="flat" cmpd="sng" algn="ctr">
            <a:noFill/>
            <a:prstDash val="solid"/>
            <a:headEnd type="none" w="med" len="med"/>
            <a:tailEnd type="none" w="med" len="med"/>
          </a:ln>
          <a:effectLst/>
        </p:spPr>
        <p:txBody>
          <a:bodyPr rot="0" spcFirstLastPara="0" vert="horz" wrap="square" lIns="91440" tIns="45720" rIns="91401" bIns="45720"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3874" rtl="0" eaLnBrk="1" fontAlgn="auto" latinLnBrk="0" hangingPunct="1">
              <a:lnSpc>
                <a:spcPct val="100000"/>
              </a:lnSpc>
              <a:spcBef>
                <a:spcPts val="0"/>
              </a:spcBef>
              <a:spcAft>
                <a:spcPts val="2400"/>
              </a:spcAft>
              <a:buClrTx/>
              <a:buSzTx/>
              <a:buFontTx/>
              <a:buNone/>
              <a:tabLst/>
              <a:defRPr/>
            </a:pPr>
            <a:r>
              <a:rPr kumimoji="0" lang="en-US" sz="1100" b="0" i="0" u="none" strike="noStrike" kern="0" cap="none" spc="0" normalizeH="0" baseline="0" noProof="0" dirty="0">
                <a:ln>
                  <a:noFill/>
                </a:ln>
                <a:solidFill>
                  <a:srgbClr val="0078D7"/>
                </a:solidFill>
                <a:effectLst/>
                <a:uLnTx/>
                <a:uFillTx/>
                <a:latin typeface="Segoe UI Semibold"/>
                <a:ea typeface="Segoe UI Semibold" charset="0"/>
                <a:cs typeface="Segoe UI Semibold" charset="0"/>
              </a:rPr>
              <a:t>Layers of security</a:t>
            </a:r>
          </a:p>
        </p:txBody>
      </p:sp>
      <p:pic>
        <p:nvPicPr>
          <p:cNvPr id="1026" name="Picture 2" descr="Image result for hiscox insurance logo png">
            <a:extLst>
              <a:ext uri="{FF2B5EF4-FFF2-40B4-BE49-F238E27FC236}">
                <a16:creationId xmlns:a16="http://schemas.microsoft.com/office/drawing/2014/main" id="{C5C5275A-21DE-43EB-9A0C-38DB34123A0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3925" t="29751" r="22587" b="30082"/>
          <a:stretch/>
        </p:blipFill>
        <p:spPr bwMode="auto">
          <a:xfrm>
            <a:off x="5715489" y="5888002"/>
            <a:ext cx="1357915" cy="679829"/>
          </a:xfrm>
          <a:prstGeom prst="rect">
            <a:avLst/>
          </a:prstGeom>
          <a:noFill/>
          <a:extLst>
            <a:ext uri="{909E8E84-426E-40DD-AFC4-6F175D3DCCD1}">
              <a14:hiddenFill xmlns:a14="http://schemas.microsoft.com/office/drawing/2010/main">
                <a:solidFill>
                  <a:srgbClr val="FFFFFF"/>
                </a:solidFill>
              </a14:hiddenFill>
            </a:ext>
          </a:extLst>
        </p:spPr>
      </p:pic>
      <p:sp>
        <p:nvSpPr>
          <p:cNvPr id="96" name="TextBox 95">
            <a:extLst>
              <a:ext uri="{FF2B5EF4-FFF2-40B4-BE49-F238E27FC236}">
                <a16:creationId xmlns:a16="http://schemas.microsoft.com/office/drawing/2014/main" id="{BE185B50-318F-4D4A-BC43-B50227D44539}"/>
              </a:ext>
            </a:extLst>
          </p:cNvPr>
          <p:cNvSpPr txBox="1"/>
          <p:nvPr/>
        </p:nvSpPr>
        <p:spPr>
          <a:xfrm>
            <a:off x="7193281" y="5888002"/>
            <a:ext cx="4104808" cy="646331"/>
          </a:xfrm>
          <a:prstGeom prst="rect">
            <a:avLst/>
          </a:prstGeom>
          <a:noFill/>
        </p:spPr>
        <p:txBody>
          <a:bodyPr wrap="square" lIns="0" tIns="0" rIns="0" bIns="0" rtlCol="0">
            <a:spAutoFit/>
          </a:bodyPr>
          <a:lstStyle/>
          <a:p>
            <a:pPr marL="0" marR="0" lvl="0" indent="0" algn="l" defTabSz="932742" rtl="0" eaLnBrk="1" fontAlgn="auto" latinLnBrk="0" hangingPunct="1">
              <a:lnSpc>
                <a:spcPct val="100000"/>
              </a:lnSpc>
              <a:spcBef>
                <a:spcPts val="0"/>
              </a:spcBef>
              <a:spcAft>
                <a:spcPts val="1200"/>
              </a:spcAft>
              <a:buClr>
                <a:srgbClr val="0078D4"/>
              </a:buClr>
              <a:buSzPct val="90000"/>
              <a:buFontTx/>
              <a:buNone/>
              <a:tabLst/>
              <a:defRPr/>
            </a:pPr>
            <a:r>
              <a:rPr kumimoji="0" lang="en-US" sz="1400" b="0" i="0" u="none" strike="noStrike" kern="1200" cap="none" spc="0" normalizeH="0" baseline="0" noProof="0" dirty="0">
                <a:ln>
                  <a:noFill/>
                </a:ln>
                <a:solidFill>
                  <a:prstClr val="black"/>
                </a:solidFill>
                <a:effectLst/>
                <a:uLnTx/>
                <a:uFillTx/>
                <a:latin typeface="Segoe UI"/>
                <a:ea typeface="+mn-ea"/>
                <a:cs typeface="Segoe UI" panose="020B0502040204020203" pitchFamily="34" charset="0"/>
              </a:rPr>
              <a:t>With Secure Enclaves, Hiscox Insurance can now enforce highly restricted client access without inhibiting real-world data analysis </a:t>
            </a:r>
          </a:p>
        </p:txBody>
      </p:sp>
    </p:spTree>
    <p:extLst>
      <p:ext uri="{BB962C8B-B14F-4D97-AF65-F5344CB8AC3E}">
        <p14:creationId xmlns:p14="http://schemas.microsoft.com/office/powerpoint/2010/main" val="11229107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3ACC7E-3464-43A0-9B77-A63D1077980B}"/>
              </a:ext>
            </a:extLst>
          </p:cNvPr>
          <p:cNvSpPr>
            <a:spLocks noGrp="1"/>
          </p:cNvSpPr>
          <p:nvPr>
            <p:ph type="title"/>
          </p:nvPr>
        </p:nvSpPr>
        <p:spPr>
          <a:xfrm>
            <a:off x="588263" y="353096"/>
            <a:ext cx="11018520" cy="553998"/>
          </a:xfrm>
        </p:spPr>
        <p:txBody>
          <a:bodyPr/>
          <a:lstStyle/>
          <a:p>
            <a:r>
              <a:rPr lang="en-US" dirty="0"/>
              <a:t>Data Classification and Auditing</a:t>
            </a:r>
          </a:p>
        </p:txBody>
      </p:sp>
      <p:pic>
        <p:nvPicPr>
          <p:cNvPr id="5" name="Picture 4">
            <a:extLst>
              <a:ext uri="{FF2B5EF4-FFF2-40B4-BE49-F238E27FC236}">
                <a16:creationId xmlns:a16="http://schemas.microsoft.com/office/drawing/2014/main" id="{ECEEF45B-ADF1-406C-B231-20FF9156F5A2}"/>
              </a:ext>
            </a:extLst>
          </p:cNvPr>
          <p:cNvPicPr>
            <a:picLocks noChangeAspect="1"/>
          </p:cNvPicPr>
          <p:nvPr/>
        </p:nvPicPr>
        <p:blipFill>
          <a:blip r:embed="rId3"/>
          <a:stretch>
            <a:fillRect/>
          </a:stretch>
        </p:blipFill>
        <p:spPr>
          <a:xfrm>
            <a:off x="588263" y="2860055"/>
            <a:ext cx="4375674" cy="2367878"/>
          </a:xfrm>
          <a:prstGeom prst="rect">
            <a:avLst/>
          </a:prstGeom>
        </p:spPr>
      </p:pic>
      <p:sp>
        <p:nvSpPr>
          <p:cNvPr id="6" name="TextBox 5">
            <a:extLst>
              <a:ext uri="{FF2B5EF4-FFF2-40B4-BE49-F238E27FC236}">
                <a16:creationId xmlns:a16="http://schemas.microsoft.com/office/drawing/2014/main" id="{A21289FC-8B65-482A-BDED-67EBEB96D433}"/>
              </a:ext>
            </a:extLst>
          </p:cNvPr>
          <p:cNvSpPr txBox="1"/>
          <p:nvPr/>
        </p:nvSpPr>
        <p:spPr>
          <a:xfrm>
            <a:off x="588263" y="2398390"/>
            <a:ext cx="1860253"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SQL Server 2017</a:t>
            </a:r>
          </a:p>
        </p:txBody>
      </p:sp>
      <p:sp>
        <p:nvSpPr>
          <p:cNvPr id="7" name="TextBox 6">
            <a:extLst>
              <a:ext uri="{FF2B5EF4-FFF2-40B4-BE49-F238E27FC236}">
                <a16:creationId xmlns:a16="http://schemas.microsoft.com/office/drawing/2014/main" id="{48BE313C-E370-460E-8929-9B419CB6C4E2}"/>
              </a:ext>
            </a:extLst>
          </p:cNvPr>
          <p:cNvSpPr txBox="1"/>
          <p:nvPr/>
        </p:nvSpPr>
        <p:spPr>
          <a:xfrm>
            <a:off x="6370498" y="2706167"/>
            <a:ext cx="4713213"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SQL Server 2019 and Azure SQL Database</a:t>
            </a:r>
          </a:p>
        </p:txBody>
      </p:sp>
      <p:sp>
        <p:nvSpPr>
          <p:cNvPr id="8" name="Rectangle 7">
            <a:extLst>
              <a:ext uri="{FF2B5EF4-FFF2-40B4-BE49-F238E27FC236}">
                <a16:creationId xmlns:a16="http://schemas.microsoft.com/office/drawing/2014/main" id="{6D7515E9-1671-44DD-9EB5-983BC81CD3AE}"/>
              </a:ext>
            </a:extLst>
          </p:cNvPr>
          <p:cNvSpPr/>
          <p:nvPr/>
        </p:nvSpPr>
        <p:spPr>
          <a:xfrm>
            <a:off x="6697145" y="3205715"/>
            <a:ext cx="4455459" cy="1178784"/>
          </a:xfrm>
          <a:prstGeom prst="rect">
            <a:avLst/>
          </a:prstGeom>
        </p:spPr>
        <p:txBody>
          <a:bodyPr wrap="square">
            <a:spAutoFit/>
          </a:bodyPr>
          <a:lstStyle/>
          <a:p>
            <a:r>
              <a:rPr lang="en-US" b="1" dirty="0"/>
              <a:t>ADD SENSITIVITY CLASSIFICATION </a:t>
            </a:r>
            <a:r>
              <a:rPr lang="en-US" dirty="0"/>
              <a:t>TO</a:t>
            </a:r>
          </a:p>
          <a:p>
            <a:r>
              <a:rPr lang="en-US" dirty="0"/>
              <a:t>    dbo.sales.price, dbo.sales.discount</a:t>
            </a:r>
          </a:p>
          <a:p>
            <a:r>
              <a:rPr lang="en-US" dirty="0"/>
              <a:t>    WITH ( LABEL='Highly Confidential', INFORMATION_TYPE='Financial' )</a:t>
            </a:r>
          </a:p>
        </p:txBody>
      </p:sp>
      <p:sp>
        <p:nvSpPr>
          <p:cNvPr id="9" name="TextBox 8">
            <a:extLst>
              <a:ext uri="{FF2B5EF4-FFF2-40B4-BE49-F238E27FC236}">
                <a16:creationId xmlns:a16="http://schemas.microsoft.com/office/drawing/2014/main" id="{2EA4C099-3C82-4188-9922-9A9FFBEC13C7}"/>
              </a:ext>
            </a:extLst>
          </p:cNvPr>
          <p:cNvSpPr txBox="1"/>
          <p:nvPr/>
        </p:nvSpPr>
        <p:spPr>
          <a:xfrm>
            <a:off x="7458908" y="4743023"/>
            <a:ext cx="2439514" cy="307777"/>
          </a:xfrm>
          <a:prstGeom prst="rect">
            <a:avLst/>
          </a:prstGeom>
          <a:noFill/>
        </p:spPr>
        <p:txBody>
          <a:bodyPr wrap="none" lIns="0" tIns="0" rIns="0" bIns="0" rtlCol="0">
            <a:spAutoFit/>
          </a:bodyPr>
          <a:lstStyle/>
          <a:p>
            <a:pPr algn="l"/>
            <a:r>
              <a:rPr lang="en-US" sz="2000" b="1" dirty="0">
                <a:gradFill>
                  <a:gsLst>
                    <a:gs pos="2917">
                      <a:schemeClr val="tx1"/>
                    </a:gs>
                    <a:gs pos="30000">
                      <a:schemeClr val="tx1"/>
                    </a:gs>
                  </a:gsLst>
                  <a:lin ang="5400000" scaled="0"/>
                </a:gradFill>
              </a:rPr>
              <a:t>SQL Server Auditing</a:t>
            </a:r>
          </a:p>
        </p:txBody>
      </p:sp>
      <p:sp>
        <p:nvSpPr>
          <p:cNvPr id="10" name="Rectangle 9">
            <a:extLst>
              <a:ext uri="{FF2B5EF4-FFF2-40B4-BE49-F238E27FC236}">
                <a16:creationId xmlns:a16="http://schemas.microsoft.com/office/drawing/2014/main" id="{62062057-EF7F-40EB-9743-DBC1D532F57C}"/>
              </a:ext>
            </a:extLst>
          </p:cNvPr>
          <p:cNvSpPr/>
          <p:nvPr/>
        </p:nvSpPr>
        <p:spPr>
          <a:xfrm>
            <a:off x="6884292" y="5100312"/>
            <a:ext cx="3685624" cy="363946"/>
          </a:xfrm>
          <a:prstGeom prst="rect">
            <a:avLst/>
          </a:prstGeom>
        </p:spPr>
        <p:txBody>
          <a:bodyPr wrap="none">
            <a:spAutoFit/>
          </a:bodyPr>
          <a:lstStyle/>
          <a:p>
            <a:r>
              <a:rPr lang="en-US" dirty="0">
                <a:solidFill>
                  <a:srgbClr val="000000"/>
                </a:solidFill>
                <a:latin typeface="Consolas" panose="020B0609020204030204" pitchFamily="49" charset="0"/>
              </a:rPr>
              <a:t>data_sensitivity_information</a:t>
            </a:r>
            <a:endParaRPr lang="en-US" dirty="0"/>
          </a:p>
        </p:txBody>
      </p:sp>
      <p:sp>
        <p:nvSpPr>
          <p:cNvPr id="11" name="Rectangle 10">
            <a:extLst>
              <a:ext uri="{FF2B5EF4-FFF2-40B4-BE49-F238E27FC236}">
                <a16:creationId xmlns:a16="http://schemas.microsoft.com/office/drawing/2014/main" id="{2917E357-D616-4131-8A62-31992CE687BE}"/>
              </a:ext>
            </a:extLst>
          </p:cNvPr>
          <p:cNvSpPr/>
          <p:nvPr/>
        </p:nvSpPr>
        <p:spPr>
          <a:xfrm>
            <a:off x="6460634" y="5544512"/>
            <a:ext cx="4455459" cy="635559"/>
          </a:xfrm>
          <a:prstGeom prst="rect">
            <a:avLst/>
          </a:prstGeom>
        </p:spPr>
        <p:txBody>
          <a:bodyPr wrap="square">
            <a:spAutoFit/>
          </a:bodyPr>
          <a:lstStyle/>
          <a:p>
            <a:pPr algn="ctr"/>
            <a:r>
              <a:rPr lang="en-US" dirty="0"/>
              <a:t>Who, what, and when accessed my classified data?</a:t>
            </a:r>
          </a:p>
        </p:txBody>
      </p:sp>
      <p:cxnSp>
        <p:nvCxnSpPr>
          <p:cNvPr id="13" name="Straight Arrow Connector 12">
            <a:extLst>
              <a:ext uri="{FF2B5EF4-FFF2-40B4-BE49-F238E27FC236}">
                <a16:creationId xmlns:a16="http://schemas.microsoft.com/office/drawing/2014/main" id="{84B4C49E-F9BC-45E4-A5E9-A4C0E8EC776B}"/>
              </a:ext>
            </a:extLst>
          </p:cNvPr>
          <p:cNvCxnSpPr>
            <a:cxnSpLocks/>
          </p:cNvCxnSpPr>
          <p:nvPr/>
        </p:nvCxnSpPr>
        <p:spPr>
          <a:xfrm>
            <a:off x="5195459" y="3865203"/>
            <a:ext cx="1348776" cy="0"/>
          </a:xfrm>
          <a:prstGeom prst="straightConnector1">
            <a:avLst/>
          </a:prstGeom>
          <a:ln w="38100">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5" name="Text Placeholder 2">
            <a:extLst>
              <a:ext uri="{FF2B5EF4-FFF2-40B4-BE49-F238E27FC236}">
                <a16:creationId xmlns:a16="http://schemas.microsoft.com/office/drawing/2014/main" id="{1069F900-AD4D-4520-BF58-524280930516}"/>
              </a:ext>
            </a:extLst>
          </p:cNvPr>
          <p:cNvSpPr txBox="1">
            <a:spLocks/>
          </p:cNvSpPr>
          <p:nvPr/>
        </p:nvSpPr>
        <p:spPr>
          <a:xfrm>
            <a:off x="588263" y="1192426"/>
            <a:ext cx="11744742" cy="866904"/>
          </a:xfrm>
          <a:prstGeom prst="rect">
            <a:avLst/>
          </a:prstGeom>
          <a:solidFill>
            <a:schemeClr val="bg1">
              <a:lumMod val="85000"/>
            </a:schemeClr>
          </a:solidFill>
        </p:spPr>
        <p:txBody>
          <a:bodyPr vert="horz" wrap="square" lIns="0" tIns="0" rIns="0" bIns="0" rtlCol="0">
            <a:spAutoFit/>
          </a:bodyPr>
          <a:lstStyle>
            <a:lvl1pPr marL="228600" marR="0" indent="-228600" algn="l" defTabSz="932742" rtl="0" eaLnBrk="1" fontAlgn="auto" latinLnBrk="0" hangingPunct="1">
              <a:lnSpc>
                <a:spcPct val="100000"/>
              </a:lnSpc>
              <a:spcBef>
                <a:spcPts val="1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sz="2400" b="1" dirty="0"/>
              <a:t>The problem</a:t>
            </a:r>
          </a:p>
          <a:p>
            <a:pPr marL="0" indent="0">
              <a:buFont typeface="Wingdings" panose="05000000000000000000" pitchFamily="2" charset="2"/>
              <a:buNone/>
            </a:pPr>
            <a:r>
              <a:rPr lang="en-US" sz="2400" dirty="0"/>
              <a:t>I need to classify my data in SQL Server and audit access to the classified data</a:t>
            </a:r>
          </a:p>
        </p:txBody>
      </p:sp>
      <p:sp>
        <p:nvSpPr>
          <p:cNvPr id="17" name="TextBox 16">
            <a:extLst>
              <a:ext uri="{FF2B5EF4-FFF2-40B4-BE49-F238E27FC236}">
                <a16:creationId xmlns:a16="http://schemas.microsoft.com/office/drawing/2014/main" id="{3F9FA4B7-3AF2-429C-944D-A3145D988BF3}"/>
              </a:ext>
            </a:extLst>
          </p:cNvPr>
          <p:cNvSpPr txBox="1"/>
          <p:nvPr/>
        </p:nvSpPr>
        <p:spPr>
          <a:xfrm>
            <a:off x="5132526" y="3484266"/>
            <a:ext cx="1488164" cy="246221"/>
          </a:xfrm>
          <a:prstGeom prst="rect">
            <a:avLst/>
          </a:prstGeom>
          <a:noFill/>
        </p:spPr>
        <p:txBody>
          <a:bodyPr wrap="none" lIns="0" tIns="0" rIns="0" bIns="0" rtlCol="0">
            <a:spAutoFit/>
          </a:bodyPr>
          <a:lstStyle/>
          <a:p>
            <a:pPr algn="l"/>
            <a:r>
              <a:rPr lang="en-US" sz="1600" dirty="0">
                <a:gradFill>
                  <a:gsLst>
                    <a:gs pos="2917">
                      <a:schemeClr val="tx1"/>
                    </a:gs>
                    <a:gs pos="30000">
                      <a:schemeClr val="tx1"/>
                    </a:gs>
                  </a:gsLst>
                  <a:lin ang="5400000" scaled="0"/>
                </a:gradFill>
              </a:rPr>
              <a:t>SQL Server 2019</a:t>
            </a:r>
          </a:p>
        </p:txBody>
      </p:sp>
    </p:spTree>
    <p:extLst>
      <p:ext uri="{BB962C8B-B14F-4D97-AF65-F5344CB8AC3E}">
        <p14:creationId xmlns:p14="http://schemas.microsoft.com/office/powerpoint/2010/main" val="32281370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p:bldP spid="11" grpId="0"/>
      <p:bldP spid="1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FBE54-BD0D-4A9B-81FE-F32CBB3A1834}"/>
              </a:ext>
            </a:extLst>
          </p:cNvPr>
          <p:cNvSpPr>
            <a:spLocks noGrp="1"/>
          </p:cNvSpPr>
          <p:nvPr>
            <p:ph type="title"/>
          </p:nvPr>
        </p:nvSpPr>
        <p:spPr/>
        <p:txBody>
          <a:bodyPr/>
          <a:lstStyle/>
          <a:p>
            <a:r>
              <a:rPr lang="en-US" dirty="0"/>
              <a:t>Module 03 Activity:</a:t>
            </a:r>
            <a:br>
              <a:rPr lang="en-US" dirty="0"/>
            </a:br>
            <a:r>
              <a:rPr lang="en-US" dirty="0"/>
              <a:t>Data Classification</a:t>
            </a:r>
          </a:p>
        </p:txBody>
      </p:sp>
    </p:spTree>
    <p:extLst>
      <p:ext uri="{BB962C8B-B14F-4D97-AF65-F5344CB8AC3E}">
        <p14:creationId xmlns:p14="http://schemas.microsoft.com/office/powerpoint/2010/main" val="434450573"/>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84507D-220A-4798-8C39-1BDF7C705640}"/>
              </a:ext>
            </a:extLst>
          </p:cNvPr>
          <p:cNvSpPr>
            <a:spLocks noGrp="1"/>
          </p:cNvSpPr>
          <p:nvPr>
            <p:ph type="title"/>
          </p:nvPr>
        </p:nvSpPr>
        <p:spPr>
          <a:xfrm>
            <a:off x="426425" y="1184319"/>
            <a:ext cx="9103338" cy="3535032"/>
          </a:xfrm>
        </p:spPr>
        <p:txBody>
          <a:bodyPr/>
          <a:lstStyle/>
          <a:p>
            <a:r>
              <a:rPr lang="en-US" dirty="0"/>
              <a:t>Module 03</a:t>
            </a:r>
            <a:br>
              <a:rPr lang="en-US" dirty="0"/>
            </a:br>
            <a:r>
              <a:rPr lang="en-US" dirty="0"/>
              <a:t>High Availability</a:t>
            </a:r>
          </a:p>
        </p:txBody>
      </p:sp>
    </p:spTree>
    <p:extLst>
      <p:ext uri="{BB962C8B-B14F-4D97-AF65-F5344CB8AC3E}">
        <p14:creationId xmlns:p14="http://schemas.microsoft.com/office/powerpoint/2010/main" val="1202844078"/>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9AE04EA-BB0D-49A2-B214-A8D6FAD894B0}"/>
              </a:ext>
            </a:extLst>
          </p:cNvPr>
          <p:cNvSpPr>
            <a:spLocks noGrp="1"/>
          </p:cNvSpPr>
          <p:nvPr>
            <p:ph type="body" sz="quarter" idx="10"/>
          </p:nvPr>
        </p:nvSpPr>
        <p:spPr>
          <a:xfrm>
            <a:off x="588261" y="2104987"/>
            <a:ext cx="4896264" cy="3736407"/>
          </a:xfrm>
        </p:spPr>
        <p:txBody>
          <a:bodyPr/>
          <a:lstStyle/>
          <a:p>
            <a:r>
              <a:rPr lang="en-US" sz="2000" dirty="0">
                <a:latin typeface="+mj-lt"/>
              </a:rPr>
              <a:t>Challenge</a:t>
            </a:r>
          </a:p>
          <a:p>
            <a:pPr lvl="1"/>
            <a:r>
              <a:rPr lang="en-US" sz="1800" dirty="0"/>
              <a:t>Log Grows out of Control</a:t>
            </a:r>
          </a:p>
          <a:p>
            <a:pPr lvl="1"/>
            <a:r>
              <a:rPr lang="en-US" sz="1800" dirty="0"/>
              <a:t>Long rollback blocks applications</a:t>
            </a:r>
          </a:p>
          <a:p>
            <a:pPr lvl="1"/>
            <a:r>
              <a:rPr lang="en-US" sz="1800" dirty="0"/>
              <a:t>Long Recovery prolongs downtime</a:t>
            </a:r>
          </a:p>
          <a:p>
            <a:pPr lvl="1"/>
            <a:r>
              <a:rPr lang="en-US" sz="1800" dirty="0"/>
              <a:t>Index operations resource intensive</a:t>
            </a:r>
          </a:p>
          <a:p>
            <a:endParaRPr lang="en-US" dirty="0"/>
          </a:p>
          <a:p>
            <a:r>
              <a:rPr lang="en-US" sz="2000" dirty="0">
                <a:latin typeface="+mj-lt"/>
              </a:rPr>
              <a:t>Solution</a:t>
            </a:r>
          </a:p>
          <a:p>
            <a:pPr lvl="1"/>
            <a:r>
              <a:rPr lang="en-US" sz="1800" dirty="0"/>
              <a:t>Accelerated Database Recovery (ADR)</a:t>
            </a:r>
          </a:p>
          <a:p>
            <a:pPr lvl="1"/>
            <a:r>
              <a:rPr lang="en-US" sz="1800" dirty="0"/>
              <a:t>Online Index enhancements</a:t>
            </a:r>
          </a:p>
          <a:p>
            <a:pPr lvl="1"/>
            <a:r>
              <a:rPr lang="en-US" sz="1800" dirty="0"/>
              <a:t>Availability group enhancements</a:t>
            </a:r>
          </a:p>
        </p:txBody>
      </p:sp>
      <p:sp>
        <p:nvSpPr>
          <p:cNvPr id="2" name="Title 1">
            <a:extLst>
              <a:ext uri="{FF2B5EF4-FFF2-40B4-BE49-F238E27FC236}">
                <a16:creationId xmlns:a16="http://schemas.microsoft.com/office/drawing/2014/main" id="{C0DBF0CD-7BD2-4799-B585-16222E79A35D}"/>
              </a:ext>
            </a:extLst>
          </p:cNvPr>
          <p:cNvSpPr>
            <a:spLocks noGrp="1"/>
          </p:cNvSpPr>
          <p:nvPr>
            <p:ph type="title"/>
          </p:nvPr>
        </p:nvSpPr>
        <p:spPr>
          <a:xfrm>
            <a:off x="588262" y="457200"/>
            <a:ext cx="5507737" cy="984885"/>
          </a:xfrm>
        </p:spPr>
        <p:txBody>
          <a:bodyPr/>
          <a:lstStyle/>
          <a:p>
            <a:r>
              <a:rPr lang="en-US" dirty="0"/>
              <a:t>SQL Server is always available</a:t>
            </a:r>
          </a:p>
        </p:txBody>
      </p:sp>
      <p:sp>
        <p:nvSpPr>
          <p:cNvPr id="112" name="Rectangle 111">
            <a:extLst>
              <a:ext uri="{FF2B5EF4-FFF2-40B4-BE49-F238E27FC236}">
                <a16:creationId xmlns:a16="http://schemas.microsoft.com/office/drawing/2014/main" id="{E50B57AD-4B68-49DD-8789-F8ECDAE79E9F}"/>
              </a:ext>
            </a:extLst>
          </p:cNvPr>
          <p:cNvSpPr/>
          <p:nvPr/>
        </p:nvSpPr>
        <p:spPr bwMode="auto">
          <a:xfrm>
            <a:off x="9583161" y="4768657"/>
            <a:ext cx="1116662" cy="202566"/>
          </a:xfrm>
          <a:prstGeom prst="rect">
            <a:avLst/>
          </a:prstGeom>
          <a:noFill/>
          <a:ln w="15875">
            <a:solidFill>
              <a:schemeClr val="accent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15" name="Straight Arrow Connector 114">
            <a:extLst>
              <a:ext uri="{FF2B5EF4-FFF2-40B4-BE49-F238E27FC236}">
                <a16:creationId xmlns:a16="http://schemas.microsoft.com/office/drawing/2014/main" id="{B83E0839-56C6-415C-B26F-A46F1FEA74B4}"/>
              </a:ext>
            </a:extLst>
          </p:cNvPr>
          <p:cNvCxnSpPr/>
          <p:nvPr/>
        </p:nvCxnSpPr>
        <p:spPr>
          <a:xfrm>
            <a:off x="6523041" y="4868781"/>
            <a:ext cx="4351329" cy="0"/>
          </a:xfrm>
          <a:prstGeom prst="straightConnector1">
            <a:avLst/>
          </a:prstGeom>
          <a:ln w="15875">
            <a:solidFill>
              <a:schemeClr val="bg1">
                <a:lumMod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21" name="Straight Arrow Connector 120">
            <a:extLst>
              <a:ext uri="{FF2B5EF4-FFF2-40B4-BE49-F238E27FC236}">
                <a16:creationId xmlns:a16="http://schemas.microsoft.com/office/drawing/2014/main" id="{BDF7A893-472B-4AF1-8510-D2A073B0A810}"/>
              </a:ext>
            </a:extLst>
          </p:cNvPr>
          <p:cNvCxnSpPr>
            <a:cxnSpLocks/>
          </p:cNvCxnSpPr>
          <p:nvPr/>
        </p:nvCxnSpPr>
        <p:spPr>
          <a:xfrm flipV="1">
            <a:off x="6588672" y="1520444"/>
            <a:ext cx="0" cy="3417621"/>
          </a:xfrm>
          <a:prstGeom prst="straightConnector1">
            <a:avLst/>
          </a:prstGeom>
          <a:ln w="15875">
            <a:solidFill>
              <a:schemeClr val="bg1">
                <a:lumMod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28" name="TextBox 127">
            <a:extLst>
              <a:ext uri="{FF2B5EF4-FFF2-40B4-BE49-F238E27FC236}">
                <a16:creationId xmlns:a16="http://schemas.microsoft.com/office/drawing/2014/main" id="{98890E66-ABC3-4176-BEDD-C7C52AD85AA4}"/>
              </a:ext>
            </a:extLst>
          </p:cNvPr>
          <p:cNvSpPr txBox="1"/>
          <p:nvPr/>
        </p:nvSpPr>
        <p:spPr>
          <a:xfrm>
            <a:off x="6252753" y="4975861"/>
            <a:ext cx="671838" cy="153888"/>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Semibold"/>
                <a:ea typeface="+mn-ea"/>
                <a:cs typeface="+mn-cs"/>
              </a:rPr>
              <a:t>Start of log</a:t>
            </a:r>
          </a:p>
        </p:txBody>
      </p:sp>
      <p:sp>
        <p:nvSpPr>
          <p:cNvPr id="129" name="TextBox 128">
            <a:extLst>
              <a:ext uri="{FF2B5EF4-FFF2-40B4-BE49-F238E27FC236}">
                <a16:creationId xmlns:a16="http://schemas.microsoft.com/office/drawing/2014/main" id="{5E1137BB-164B-4C71-8F12-90F671676C95}"/>
              </a:ext>
            </a:extLst>
          </p:cNvPr>
          <p:cNvSpPr txBox="1"/>
          <p:nvPr/>
        </p:nvSpPr>
        <p:spPr>
          <a:xfrm>
            <a:off x="7496202" y="5415915"/>
            <a:ext cx="2044038"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Semibold"/>
                <a:ea typeface="+mn-ea"/>
                <a:cs typeface="+mn-cs"/>
              </a:rPr>
              <a:t>Log records for </a:t>
            </a:r>
            <a:r>
              <a:rPr kumimoji="0" lang="en-US" sz="1000" b="0" i="0" u="none" strike="noStrike" kern="1200" cap="none" spc="0" normalizeH="0" baseline="0" noProof="0" dirty="0">
                <a:ln>
                  <a:noFill/>
                </a:ln>
                <a:solidFill>
                  <a:srgbClr val="0078D4"/>
                </a:solidFill>
                <a:effectLst/>
                <a:uLnTx/>
                <a:uFillTx/>
                <a:latin typeface="Segoe UI Semibold"/>
                <a:ea typeface="+mn-ea"/>
                <a:cs typeface="+mn-cs"/>
              </a:rPr>
              <a:t>non-versioned ops </a:t>
            </a:r>
            <a:r>
              <a:rPr kumimoji="0" lang="en-US" sz="10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Semibold"/>
                <a:ea typeface="+mn-ea"/>
                <a:cs typeface="+mn-cs"/>
              </a:rPr>
              <a:t>are copied to sLog</a:t>
            </a:r>
          </a:p>
        </p:txBody>
      </p:sp>
      <p:sp>
        <p:nvSpPr>
          <p:cNvPr id="130" name="TextBox 129">
            <a:extLst>
              <a:ext uri="{FF2B5EF4-FFF2-40B4-BE49-F238E27FC236}">
                <a16:creationId xmlns:a16="http://schemas.microsoft.com/office/drawing/2014/main" id="{3FCF065F-7360-4E3C-935B-CBD8C63E13C8}"/>
              </a:ext>
            </a:extLst>
          </p:cNvPr>
          <p:cNvSpPr txBox="1"/>
          <p:nvPr/>
        </p:nvSpPr>
        <p:spPr>
          <a:xfrm>
            <a:off x="6873644" y="1604717"/>
            <a:ext cx="1136462" cy="461665"/>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Semibold"/>
                <a:ea typeface="+mn-ea"/>
                <a:cs typeface="+mn-cs"/>
              </a:rPr>
              <a:t>Oldest uncommitted Tx (XACT_BEGIN_LSN)</a:t>
            </a:r>
          </a:p>
        </p:txBody>
      </p:sp>
      <p:sp>
        <p:nvSpPr>
          <p:cNvPr id="131" name="TextBox 130">
            <a:extLst>
              <a:ext uri="{FF2B5EF4-FFF2-40B4-BE49-F238E27FC236}">
                <a16:creationId xmlns:a16="http://schemas.microsoft.com/office/drawing/2014/main" id="{0B757A47-83F8-4EDE-A122-9BEB1D96B73C}"/>
              </a:ext>
            </a:extLst>
          </p:cNvPr>
          <p:cNvSpPr txBox="1"/>
          <p:nvPr/>
        </p:nvSpPr>
        <p:spPr>
          <a:xfrm>
            <a:off x="9069519" y="1604717"/>
            <a:ext cx="1023843" cy="461665"/>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Semibold"/>
                <a:ea typeface="+mn-ea"/>
                <a:cs typeface="+mn-cs"/>
              </a:rPr>
              <a:t>Last checkpoint</a:t>
            </a:r>
            <a:br>
              <a:rPr kumimoji="0" lang="en-US" sz="10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Semibold"/>
                <a:ea typeface="+mn-ea"/>
                <a:cs typeface="+mn-cs"/>
              </a:rPr>
            </a:br>
            <a:r>
              <a:rPr kumimoji="0" lang="en-US" sz="10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Semibold"/>
                <a:ea typeface="+mn-ea"/>
                <a:cs typeface="+mn-cs"/>
              </a:rPr>
              <a:t>(or oldest dirty page LSN)</a:t>
            </a:r>
          </a:p>
        </p:txBody>
      </p:sp>
      <p:sp>
        <p:nvSpPr>
          <p:cNvPr id="132" name="TextBox 131">
            <a:extLst>
              <a:ext uri="{FF2B5EF4-FFF2-40B4-BE49-F238E27FC236}">
                <a16:creationId xmlns:a16="http://schemas.microsoft.com/office/drawing/2014/main" id="{3B08C2C8-C5EA-4EAC-BD15-FA215E028B1F}"/>
              </a:ext>
            </a:extLst>
          </p:cNvPr>
          <p:cNvSpPr txBox="1"/>
          <p:nvPr/>
        </p:nvSpPr>
        <p:spPr>
          <a:xfrm>
            <a:off x="10308213" y="1908639"/>
            <a:ext cx="786658" cy="153888"/>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Semibold"/>
                <a:ea typeface="+mn-ea"/>
                <a:cs typeface="+mn-cs"/>
              </a:rPr>
              <a:t>End of log</a:t>
            </a:r>
          </a:p>
        </p:txBody>
      </p:sp>
      <p:sp>
        <p:nvSpPr>
          <p:cNvPr id="133" name="TextBox 132">
            <a:extLst>
              <a:ext uri="{FF2B5EF4-FFF2-40B4-BE49-F238E27FC236}">
                <a16:creationId xmlns:a16="http://schemas.microsoft.com/office/drawing/2014/main" id="{10CE642C-D6D1-4481-885A-877E56F29144}"/>
              </a:ext>
            </a:extLst>
          </p:cNvPr>
          <p:cNvSpPr txBox="1"/>
          <p:nvPr/>
        </p:nvSpPr>
        <p:spPr>
          <a:xfrm>
            <a:off x="10927968" y="4791837"/>
            <a:ext cx="1023841" cy="153869"/>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Semibold"/>
                <a:ea typeface="+mn-ea"/>
                <a:cs typeface="+mn-cs"/>
              </a:rPr>
              <a:t>Transaction Log</a:t>
            </a:r>
          </a:p>
        </p:txBody>
      </p:sp>
      <p:sp>
        <p:nvSpPr>
          <p:cNvPr id="134" name="TextBox 133">
            <a:extLst>
              <a:ext uri="{FF2B5EF4-FFF2-40B4-BE49-F238E27FC236}">
                <a16:creationId xmlns:a16="http://schemas.microsoft.com/office/drawing/2014/main" id="{C2554142-6411-4124-B753-008F07D7F5A9}"/>
              </a:ext>
            </a:extLst>
          </p:cNvPr>
          <p:cNvSpPr txBox="1"/>
          <p:nvPr/>
        </p:nvSpPr>
        <p:spPr>
          <a:xfrm>
            <a:off x="10927968" y="5254050"/>
            <a:ext cx="290661" cy="153888"/>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78D4"/>
                </a:solidFill>
                <a:effectLst/>
                <a:uLnTx/>
                <a:uFillTx/>
                <a:latin typeface="Segoe UI Semibold"/>
                <a:ea typeface="+mn-ea"/>
                <a:cs typeface="+mn-cs"/>
              </a:rPr>
              <a:t>sLog</a:t>
            </a:r>
          </a:p>
        </p:txBody>
      </p:sp>
      <p:sp>
        <p:nvSpPr>
          <p:cNvPr id="135" name="TextBox 134">
            <a:extLst>
              <a:ext uri="{FF2B5EF4-FFF2-40B4-BE49-F238E27FC236}">
                <a16:creationId xmlns:a16="http://schemas.microsoft.com/office/drawing/2014/main" id="{09B571FF-7589-46A7-8E64-E3AB2AC8D074}"/>
              </a:ext>
            </a:extLst>
          </p:cNvPr>
          <p:cNvSpPr txBox="1"/>
          <p:nvPr/>
        </p:nvSpPr>
        <p:spPr>
          <a:xfrm>
            <a:off x="10854163" y="3976542"/>
            <a:ext cx="1023843" cy="461665"/>
          </a:xfrm>
          <a:prstGeom prst="rect">
            <a:avLst/>
          </a:prstGeom>
          <a:noFill/>
        </p:spPr>
        <p:txBody>
          <a:bodyPr wrap="square" lIns="0" tIns="0" rIns="0" bIns="4572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Only this portion of the Transaction Log is scanned.</a:t>
            </a:r>
          </a:p>
        </p:txBody>
      </p:sp>
      <p:sp>
        <p:nvSpPr>
          <p:cNvPr id="136" name="TextBox 135">
            <a:extLst>
              <a:ext uri="{FF2B5EF4-FFF2-40B4-BE49-F238E27FC236}">
                <a16:creationId xmlns:a16="http://schemas.microsoft.com/office/drawing/2014/main" id="{0366B73B-D703-45E8-9D1D-CC0B1E843C07}"/>
              </a:ext>
            </a:extLst>
          </p:cNvPr>
          <p:cNvSpPr txBox="1"/>
          <p:nvPr/>
        </p:nvSpPr>
        <p:spPr>
          <a:xfrm>
            <a:off x="9716413" y="3976542"/>
            <a:ext cx="869846" cy="461665"/>
          </a:xfrm>
          <a:prstGeom prst="rect">
            <a:avLst/>
          </a:prstGeom>
          <a:noFill/>
        </p:spPr>
        <p:txBody>
          <a:bodyPr wrap="square" lIns="0" tIns="0" rIns="0" bIns="4572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78D4"/>
                </a:solidFill>
                <a:effectLst/>
                <a:uLnTx/>
                <a:uFillTx/>
                <a:latin typeface="Segoe UI"/>
                <a:ea typeface="+mn-ea"/>
                <a:cs typeface="+mn-cs"/>
              </a:rPr>
              <a:t>sLog</a:t>
            </a:r>
            <a:r>
              <a:rPr kumimoji="0" lang="en-US" sz="9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 is persisted to disk as part of checkpoint</a:t>
            </a:r>
          </a:p>
        </p:txBody>
      </p:sp>
      <p:sp>
        <p:nvSpPr>
          <p:cNvPr id="137" name="TextBox 136">
            <a:extLst>
              <a:ext uri="{FF2B5EF4-FFF2-40B4-BE49-F238E27FC236}">
                <a16:creationId xmlns:a16="http://schemas.microsoft.com/office/drawing/2014/main" id="{8D561123-615D-4EA6-B6B5-9E83DF35B7B7}"/>
              </a:ext>
            </a:extLst>
          </p:cNvPr>
          <p:cNvSpPr txBox="1"/>
          <p:nvPr/>
        </p:nvSpPr>
        <p:spPr>
          <a:xfrm>
            <a:off x="9639414" y="2343027"/>
            <a:ext cx="1023843" cy="153888"/>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Semibold"/>
                <a:ea typeface="+mn-ea"/>
                <a:cs typeface="+mn-cs"/>
              </a:rPr>
              <a:t>Phase 1: </a:t>
            </a:r>
            <a:r>
              <a:rPr kumimoji="0" lang="en-US" sz="1000" b="1"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Analysis</a:t>
            </a:r>
          </a:p>
        </p:txBody>
      </p:sp>
      <p:sp>
        <p:nvSpPr>
          <p:cNvPr id="138" name="TextBox 137">
            <a:extLst>
              <a:ext uri="{FF2B5EF4-FFF2-40B4-BE49-F238E27FC236}">
                <a16:creationId xmlns:a16="http://schemas.microsoft.com/office/drawing/2014/main" id="{883947A0-5D48-4713-BA59-7E7876D4D0D2}"/>
              </a:ext>
            </a:extLst>
          </p:cNvPr>
          <p:cNvSpPr txBox="1"/>
          <p:nvPr/>
        </p:nvSpPr>
        <p:spPr>
          <a:xfrm>
            <a:off x="9639414" y="2912406"/>
            <a:ext cx="1023843" cy="153888"/>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Semibold"/>
                <a:ea typeface="+mn-ea"/>
                <a:cs typeface="+mn-cs"/>
              </a:rPr>
              <a:t>Phase 2: </a:t>
            </a:r>
            <a:r>
              <a:rPr kumimoji="0" lang="en-US" sz="1000" b="1"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Redo</a:t>
            </a:r>
          </a:p>
        </p:txBody>
      </p:sp>
      <p:sp>
        <p:nvSpPr>
          <p:cNvPr id="139" name="TextBox 138">
            <a:extLst>
              <a:ext uri="{FF2B5EF4-FFF2-40B4-BE49-F238E27FC236}">
                <a16:creationId xmlns:a16="http://schemas.microsoft.com/office/drawing/2014/main" id="{86F6FC6E-A93A-4AF0-B545-E9D1CCF12D16}"/>
              </a:ext>
            </a:extLst>
          </p:cNvPr>
          <p:cNvSpPr txBox="1"/>
          <p:nvPr/>
        </p:nvSpPr>
        <p:spPr>
          <a:xfrm>
            <a:off x="7681424" y="2911698"/>
            <a:ext cx="1673593" cy="153888"/>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Semibold"/>
                <a:ea typeface="+mn-ea"/>
                <a:cs typeface="+mn-cs"/>
              </a:rPr>
              <a:t>Phase 2: </a:t>
            </a:r>
            <a:r>
              <a:rPr kumimoji="0" lang="en-US" sz="1000" b="1"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Redo from </a:t>
            </a:r>
            <a:r>
              <a:rPr kumimoji="0" lang="en-US" sz="1000" b="1" i="0" u="none" strike="noStrike" kern="1200" cap="none" spc="0" normalizeH="0" baseline="0" noProof="0" dirty="0">
                <a:ln>
                  <a:noFill/>
                </a:ln>
                <a:solidFill>
                  <a:srgbClr val="0078D4"/>
                </a:solidFill>
                <a:effectLst/>
                <a:uLnTx/>
                <a:uFillTx/>
                <a:latin typeface="Segoe UI"/>
                <a:ea typeface="+mn-ea"/>
                <a:cs typeface="+mn-cs"/>
              </a:rPr>
              <a:t>sLog</a:t>
            </a:r>
          </a:p>
        </p:txBody>
      </p:sp>
      <p:sp>
        <p:nvSpPr>
          <p:cNvPr id="140" name="TextBox 139">
            <a:extLst>
              <a:ext uri="{FF2B5EF4-FFF2-40B4-BE49-F238E27FC236}">
                <a16:creationId xmlns:a16="http://schemas.microsoft.com/office/drawing/2014/main" id="{C5AAFA29-5D4C-4342-91F4-2364C8109AE3}"/>
              </a:ext>
            </a:extLst>
          </p:cNvPr>
          <p:cNvSpPr txBox="1"/>
          <p:nvPr/>
        </p:nvSpPr>
        <p:spPr>
          <a:xfrm>
            <a:off x="7681424" y="3537117"/>
            <a:ext cx="1673593" cy="153888"/>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Semibold"/>
                <a:ea typeface="+mn-ea"/>
                <a:cs typeface="+mn-cs"/>
              </a:rPr>
              <a:t>Phase 3: </a:t>
            </a:r>
            <a:r>
              <a:rPr kumimoji="0" lang="en-US" sz="1000" b="1"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Undo from </a:t>
            </a:r>
            <a:r>
              <a:rPr kumimoji="0" lang="en-US" sz="1000" b="1" i="0" u="none" strike="noStrike" kern="1200" cap="none" spc="0" normalizeH="0" baseline="0" noProof="0" dirty="0">
                <a:ln>
                  <a:noFill/>
                </a:ln>
                <a:solidFill>
                  <a:srgbClr val="0078D4"/>
                </a:solidFill>
                <a:effectLst/>
                <a:uLnTx/>
                <a:uFillTx/>
                <a:latin typeface="Segoe UI"/>
                <a:ea typeface="+mn-ea"/>
                <a:cs typeface="+mn-cs"/>
              </a:rPr>
              <a:t>sLog</a:t>
            </a:r>
          </a:p>
        </p:txBody>
      </p:sp>
      <p:cxnSp>
        <p:nvCxnSpPr>
          <p:cNvPr id="141" name="Straight Connector 140">
            <a:extLst>
              <a:ext uri="{FF2B5EF4-FFF2-40B4-BE49-F238E27FC236}">
                <a16:creationId xmlns:a16="http://schemas.microsoft.com/office/drawing/2014/main" id="{2C693334-8B3E-4775-AF9B-3C9FEDC0035B}"/>
              </a:ext>
            </a:extLst>
          </p:cNvPr>
          <p:cNvCxnSpPr>
            <a:cxnSpLocks/>
          </p:cNvCxnSpPr>
          <p:nvPr/>
        </p:nvCxnSpPr>
        <p:spPr>
          <a:xfrm flipV="1">
            <a:off x="7441873" y="2104987"/>
            <a:ext cx="0" cy="2763795"/>
          </a:xfrm>
          <a:prstGeom prst="line">
            <a:avLst/>
          </a:prstGeom>
          <a:ln w="15875">
            <a:solidFill>
              <a:schemeClr val="accent4"/>
            </a:solidFill>
            <a:prstDash val="sysDash"/>
            <a:headEnd type="oval" w="med" len="med"/>
            <a:tailEnd type="none"/>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F708945C-B589-4BA8-BA3F-D2DD0DBF9908}"/>
              </a:ext>
            </a:extLst>
          </p:cNvPr>
          <p:cNvCxnSpPr>
            <a:cxnSpLocks/>
          </p:cNvCxnSpPr>
          <p:nvPr/>
        </p:nvCxnSpPr>
        <p:spPr>
          <a:xfrm flipV="1">
            <a:off x="9581441" y="2104987"/>
            <a:ext cx="0" cy="2763795"/>
          </a:xfrm>
          <a:prstGeom prst="line">
            <a:avLst/>
          </a:prstGeom>
          <a:ln w="15875">
            <a:solidFill>
              <a:schemeClr val="accent4"/>
            </a:solidFill>
            <a:prstDash val="sysDash"/>
            <a:headEnd type="oval" w="med" len="med"/>
            <a:tailEnd type="none"/>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51911C47-AF4B-4CDB-A778-E8A5600509F0}"/>
              </a:ext>
            </a:extLst>
          </p:cNvPr>
          <p:cNvCxnSpPr>
            <a:cxnSpLocks/>
          </p:cNvCxnSpPr>
          <p:nvPr/>
        </p:nvCxnSpPr>
        <p:spPr>
          <a:xfrm flipV="1">
            <a:off x="10701542" y="2104987"/>
            <a:ext cx="0" cy="2763795"/>
          </a:xfrm>
          <a:prstGeom prst="line">
            <a:avLst/>
          </a:prstGeom>
          <a:ln w="15875">
            <a:solidFill>
              <a:schemeClr val="accent4"/>
            </a:solidFill>
            <a:prstDash val="sysDash"/>
            <a:headEnd type="oval" w="med" len="med"/>
            <a:tailEnd type="none"/>
          </a:ln>
        </p:spPr>
        <p:style>
          <a:lnRef idx="1">
            <a:schemeClr val="accent1"/>
          </a:lnRef>
          <a:fillRef idx="0">
            <a:schemeClr val="accent1"/>
          </a:fillRef>
          <a:effectRef idx="0">
            <a:schemeClr val="accent1"/>
          </a:effectRef>
          <a:fontRef idx="minor">
            <a:schemeClr val="tx1"/>
          </a:fontRef>
        </p:style>
      </p:cxnSp>
      <p:cxnSp>
        <p:nvCxnSpPr>
          <p:cNvPr id="166" name="Straight Arrow Connector 165">
            <a:extLst>
              <a:ext uri="{FF2B5EF4-FFF2-40B4-BE49-F238E27FC236}">
                <a16:creationId xmlns:a16="http://schemas.microsoft.com/office/drawing/2014/main" id="{6362C203-8BE3-4CD3-814C-8D918C234E43}"/>
              </a:ext>
            </a:extLst>
          </p:cNvPr>
          <p:cNvCxnSpPr/>
          <p:nvPr/>
        </p:nvCxnSpPr>
        <p:spPr>
          <a:xfrm>
            <a:off x="6526672" y="5330994"/>
            <a:ext cx="4351329" cy="0"/>
          </a:xfrm>
          <a:prstGeom prst="straightConnector1">
            <a:avLst/>
          </a:prstGeom>
          <a:ln w="15875">
            <a:solidFill>
              <a:schemeClr val="accent4"/>
            </a:solidFill>
            <a:prstDash val="sys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67" name="Straight Arrow Connector 166">
            <a:extLst>
              <a:ext uri="{FF2B5EF4-FFF2-40B4-BE49-F238E27FC236}">
                <a16:creationId xmlns:a16="http://schemas.microsoft.com/office/drawing/2014/main" id="{AF66E2D1-FB03-4995-902C-A3F3139F0E59}"/>
              </a:ext>
            </a:extLst>
          </p:cNvPr>
          <p:cNvCxnSpPr/>
          <p:nvPr/>
        </p:nvCxnSpPr>
        <p:spPr>
          <a:xfrm>
            <a:off x="9581441" y="2554366"/>
            <a:ext cx="1120100" cy="0"/>
          </a:xfrm>
          <a:prstGeom prst="straightConnector1">
            <a:avLst/>
          </a:prstGeom>
          <a:ln w="1905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68" name="Straight Arrow Connector 167">
            <a:extLst>
              <a:ext uri="{FF2B5EF4-FFF2-40B4-BE49-F238E27FC236}">
                <a16:creationId xmlns:a16="http://schemas.microsoft.com/office/drawing/2014/main" id="{AAFBA45E-19C7-4DC7-9B17-B4FD62E892E6}"/>
              </a:ext>
            </a:extLst>
          </p:cNvPr>
          <p:cNvCxnSpPr/>
          <p:nvPr/>
        </p:nvCxnSpPr>
        <p:spPr>
          <a:xfrm>
            <a:off x="9581441" y="3138646"/>
            <a:ext cx="1120100" cy="0"/>
          </a:xfrm>
          <a:prstGeom prst="straightConnector1">
            <a:avLst/>
          </a:prstGeom>
          <a:ln w="1905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82" name="Straight Arrow Connector 181">
            <a:extLst>
              <a:ext uri="{FF2B5EF4-FFF2-40B4-BE49-F238E27FC236}">
                <a16:creationId xmlns:a16="http://schemas.microsoft.com/office/drawing/2014/main" id="{158476AD-2FC0-4008-BBF4-C048DF736E39}"/>
              </a:ext>
            </a:extLst>
          </p:cNvPr>
          <p:cNvCxnSpPr>
            <a:cxnSpLocks/>
          </p:cNvCxnSpPr>
          <p:nvPr/>
        </p:nvCxnSpPr>
        <p:spPr>
          <a:xfrm flipH="1">
            <a:off x="7441874" y="3746020"/>
            <a:ext cx="3259667" cy="0"/>
          </a:xfrm>
          <a:prstGeom prst="straightConnector1">
            <a:avLst/>
          </a:prstGeom>
          <a:ln w="19050">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84" name="Straight Arrow Connector 183">
            <a:extLst>
              <a:ext uri="{FF2B5EF4-FFF2-40B4-BE49-F238E27FC236}">
                <a16:creationId xmlns:a16="http://schemas.microsoft.com/office/drawing/2014/main" id="{0B95768E-4555-48AA-A420-8CE9DC0BC8D9}"/>
              </a:ext>
            </a:extLst>
          </p:cNvPr>
          <p:cNvCxnSpPr>
            <a:cxnSpLocks/>
          </p:cNvCxnSpPr>
          <p:nvPr/>
        </p:nvCxnSpPr>
        <p:spPr>
          <a:xfrm>
            <a:off x="7441873" y="3138646"/>
            <a:ext cx="2139567" cy="0"/>
          </a:xfrm>
          <a:prstGeom prst="straightConnector1">
            <a:avLst/>
          </a:prstGeom>
          <a:ln w="19050">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85" name="Rectangle 184">
            <a:extLst>
              <a:ext uri="{FF2B5EF4-FFF2-40B4-BE49-F238E27FC236}">
                <a16:creationId xmlns:a16="http://schemas.microsoft.com/office/drawing/2014/main" id="{787FA2E7-B55C-4EEA-A5D6-14C11293A913}"/>
              </a:ext>
            </a:extLst>
          </p:cNvPr>
          <p:cNvSpPr/>
          <p:nvPr/>
        </p:nvSpPr>
        <p:spPr bwMode="auto">
          <a:xfrm>
            <a:off x="6752949" y="4816928"/>
            <a:ext cx="39371" cy="11066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6" name="Rectangle 185">
            <a:extLst>
              <a:ext uri="{FF2B5EF4-FFF2-40B4-BE49-F238E27FC236}">
                <a16:creationId xmlns:a16="http://schemas.microsoft.com/office/drawing/2014/main" id="{6DDD7BB6-60DC-4457-96C2-F22A28AD693A}"/>
              </a:ext>
            </a:extLst>
          </p:cNvPr>
          <p:cNvSpPr/>
          <p:nvPr/>
        </p:nvSpPr>
        <p:spPr bwMode="auto">
          <a:xfrm>
            <a:off x="6885219" y="4816928"/>
            <a:ext cx="39371" cy="11066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7" name="Rectangle 186">
            <a:extLst>
              <a:ext uri="{FF2B5EF4-FFF2-40B4-BE49-F238E27FC236}">
                <a16:creationId xmlns:a16="http://schemas.microsoft.com/office/drawing/2014/main" id="{FFC089A8-3F35-41B4-B904-FE961C4AB8B5}"/>
              </a:ext>
            </a:extLst>
          </p:cNvPr>
          <p:cNvSpPr/>
          <p:nvPr/>
        </p:nvSpPr>
        <p:spPr bwMode="auto">
          <a:xfrm>
            <a:off x="6962874" y="4816928"/>
            <a:ext cx="39371" cy="11066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8" name="Rectangle 187">
            <a:extLst>
              <a:ext uri="{FF2B5EF4-FFF2-40B4-BE49-F238E27FC236}">
                <a16:creationId xmlns:a16="http://schemas.microsoft.com/office/drawing/2014/main" id="{40D5CD9C-E89B-4C93-A2A2-7FD28D99B214}"/>
              </a:ext>
            </a:extLst>
          </p:cNvPr>
          <p:cNvSpPr/>
          <p:nvPr/>
        </p:nvSpPr>
        <p:spPr bwMode="auto">
          <a:xfrm>
            <a:off x="7040529" y="4816928"/>
            <a:ext cx="39371" cy="11066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9" name="Rectangle 188">
            <a:extLst>
              <a:ext uri="{FF2B5EF4-FFF2-40B4-BE49-F238E27FC236}">
                <a16:creationId xmlns:a16="http://schemas.microsoft.com/office/drawing/2014/main" id="{FA80CEDC-2560-4BD5-9696-BCD8CB3C6C5D}"/>
              </a:ext>
            </a:extLst>
          </p:cNvPr>
          <p:cNvSpPr/>
          <p:nvPr/>
        </p:nvSpPr>
        <p:spPr bwMode="auto">
          <a:xfrm>
            <a:off x="7148929" y="4816928"/>
            <a:ext cx="39371" cy="11066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0" name="Rectangle 189">
            <a:extLst>
              <a:ext uri="{FF2B5EF4-FFF2-40B4-BE49-F238E27FC236}">
                <a16:creationId xmlns:a16="http://schemas.microsoft.com/office/drawing/2014/main" id="{05848134-5ED3-4C63-9C9C-FF3268034E1A}"/>
              </a:ext>
            </a:extLst>
          </p:cNvPr>
          <p:cNvSpPr/>
          <p:nvPr/>
        </p:nvSpPr>
        <p:spPr bwMode="auto">
          <a:xfrm>
            <a:off x="7212926" y="4816928"/>
            <a:ext cx="39371" cy="11066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1" name="Rectangle 190">
            <a:extLst>
              <a:ext uri="{FF2B5EF4-FFF2-40B4-BE49-F238E27FC236}">
                <a16:creationId xmlns:a16="http://schemas.microsoft.com/office/drawing/2014/main" id="{B7CD5167-5FCB-4FB3-91C0-2E02A17481AE}"/>
              </a:ext>
            </a:extLst>
          </p:cNvPr>
          <p:cNvSpPr/>
          <p:nvPr/>
        </p:nvSpPr>
        <p:spPr bwMode="auto">
          <a:xfrm>
            <a:off x="7276923" y="4816928"/>
            <a:ext cx="39371" cy="11066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2" name="Rectangle 191">
            <a:extLst>
              <a:ext uri="{FF2B5EF4-FFF2-40B4-BE49-F238E27FC236}">
                <a16:creationId xmlns:a16="http://schemas.microsoft.com/office/drawing/2014/main" id="{D9E374EC-7D7A-47A4-A2C4-33D85FDA086F}"/>
              </a:ext>
            </a:extLst>
          </p:cNvPr>
          <p:cNvSpPr/>
          <p:nvPr/>
        </p:nvSpPr>
        <p:spPr bwMode="auto">
          <a:xfrm>
            <a:off x="7519529" y="4816928"/>
            <a:ext cx="39371" cy="11066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3" name="Rectangle 192">
            <a:extLst>
              <a:ext uri="{FF2B5EF4-FFF2-40B4-BE49-F238E27FC236}">
                <a16:creationId xmlns:a16="http://schemas.microsoft.com/office/drawing/2014/main" id="{02DF0404-556F-4BB0-A1F9-EDD898306974}"/>
              </a:ext>
            </a:extLst>
          </p:cNvPr>
          <p:cNvSpPr/>
          <p:nvPr/>
        </p:nvSpPr>
        <p:spPr bwMode="auto">
          <a:xfrm>
            <a:off x="7653217" y="4816928"/>
            <a:ext cx="39371" cy="11066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4" name="Rectangle 193">
            <a:extLst>
              <a:ext uri="{FF2B5EF4-FFF2-40B4-BE49-F238E27FC236}">
                <a16:creationId xmlns:a16="http://schemas.microsoft.com/office/drawing/2014/main" id="{E8AA00AB-14C3-4953-83FC-B5CA7C0B2057}"/>
              </a:ext>
            </a:extLst>
          </p:cNvPr>
          <p:cNvSpPr/>
          <p:nvPr/>
        </p:nvSpPr>
        <p:spPr bwMode="auto">
          <a:xfrm>
            <a:off x="7728663" y="4816928"/>
            <a:ext cx="39371" cy="11066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5" name="Rectangle 194">
            <a:extLst>
              <a:ext uri="{FF2B5EF4-FFF2-40B4-BE49-F238E27FC236}">
                <a16:creationId xmlns:a16="http://schemas.microsoft.com/office/drawing/2014/main" id="{43AD1083-D73C-4F04-9DD7-56CF7762765C}"/>
              </a:ext>
            </a:extLst>
          </p:cNvPr>
          <p:cNvSpPr/>
          <p:nvPr/>
        </p:nvSpPr>
        <p:spPr bwMode="auto">
          <a:xfrm>
            <a:off x="7804111" y="4816928"/>
            <a:ext cx="39371" cy="11066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6" name="Rectangle 195">
            <a:extLst>
              <a:ext uri="{FF2B5EF4-FFF2-40B4-BE49-F238E27FC236}">
                <a16:creationId xmlns:a16="http://schemas.microsoft.com/office/drawing/2014/main" id="{E27203D0-EE56-44D5-9893-867A61734D12}"/>
              </a:ext>
            </a:extLst>
          </p:cNvPr>
          <p:cNvSpPr/>
          <p:nvPr/>
        </p:nvSpPr>
        <p:spPr bwMode="auto">
          <a:xfrm>
            <a:off x="7918247" y="4816928"/>
            <a:ext cx="39371" cy="11066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7" name="Rectangle 196">
            <a:extLst>
              <a:ext uri="{FF2B5EF4-FFF2-40B4-BE49-F238E27FC236}">
                <a16:creationId xmlns:a16="http://schemas.microsoft.com/office/drawing/2014/main" id="{B4AC881F-37B8-4959-8862-46FA8238899D}"/>
              </a:ext>
            </a:extLst>
          </p:cNvPr>
          <p:cNvSpPr/>
          <p:nvPr/>
        </p:nvSpPr>
        <p:spPr bwMode="auto">
          <a:xfrm>
            <a:off x="8049475" y="4816928"/>
            <a:ext cx="39371" cy="11066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8" name="Rectangle 197">
            <a:extLst>
              <a:ext uri="{FF2B5EF4-FFF2-40B4-BE49-F238E27FC236}">
                <a16:creationId xmlns:a16="http://schemas.microsoft.com/office/drawing/2014/main" id="{27D6C55F-E295-4976-9403-F9F45A6F677B}"/>
              </a:ext>
            </a:extLst>
          </p:cNvPr>
          <p:cNvSpPr/>
          <p:nvPr/>
        </p:nvSpPr>
        <p:spPr bwMode="auto">
          <a:xfrm>
            <a:off x="8148031" y="4816928"/>
            <a:ext cx="39371" cy="11066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9" name="Rectangle 198">
            <a:extLst>
              <a:ext uri="{FF2B5EF4-FFF2-40B4-BE49-F238E27FC236}">
                <a16:creationId xmlns:a16="http://schemas.microsoft.com/office/drawing/2014/main" id="{7A551D4F-DF2A-4C75-A9D5-CC30D07D8CCB}"/>
              </a:ext>
            </a:extLst>
          </p:cNvPr>
          <p:cNvSpPr/>
          <p:nvPr/>
        </p:nvSpPr>
        <p:spPr bwMode="auto">
          <a:xfrm>
            <a:off x="8208059" y="4816928"/>
            <a:ext cx="39371" cy="11066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0" name="Rectangle 199">
            <a:extLst>
              <a:ext uri="{FF2B5EF4-FFF2-40B4-BE49-F238E27FC236}">
                <a16:creationId xmlns:a16="http://schemas.microsoft.com/office/drawing/2014/main" id="{071B06E4-FDD2-4372-A26B-EA50210805B3}"/>
              </a:ext>
            </a:extLst>
          </p:cNvPr>
          <p:cNvSpPr/>
          <p:nvPr/>
        </p:nvSpPr>
        <p:spPr bwMode="auto">
          <a:xfrm>
            <a:off x="8282734" y="4816928"/>
            <a:ext cx="39371" cy="11066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1" name="Rectangle 200">
            <a:extLst>
              <a:ext uri="{FF2B5EF4-FFF2-40B4-BE49-F238E27FC236}">
                <a16:creationId xmlns:a16="http://schemas.microsoft.com/office/drawing/2014/main" id="{7082479D-F112-4360-9E35-E6C8F9557E54}"/>
              </a:ext>
            </a:extLst>
          </p:cNvPr>
          <p:cNvSpPr/>
          <p:nvPr/>
        </p:nvSpPr>
        <p:spPr bwMode="auto">
          <a:xfrm>
            <a:off x="8360727" y="4816928"/>
            <a:ext cx="39371" cy="11066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2" name="Rectangle 201">
            <a:extLst>
              <a:ext uri="{FF2B5EF4-FFF2-40B4-BE49-F238E27FC236}">
                <a16:creationId xmlns:a16="http://schemas.microsoft.com/office/drawing/2014/main" id="{DFDF1130-0C07-49BD-808F-F91EF2D706AF}"/>
              </a:ext>
            </a:extLst>
          </p:cNvPr>
          <p:cNvSpPr/>
          <p:nvPr/>
        </p:nvSpPr>
        <p:spPr bwMode="auto">
          <a:xfrm>
            <a:off x="8440440" y="4816928"/>
            <a:ext cx="39371" cy="11066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3" name="Rectangle 202">
            <a:extLst>
              <a:ext uri="{FF2B5EF4-FFF2-40B4-BE49-F238E27FC236}">
                <a16:creationId xmlns:a16="http://schemas.microsoft.com/office/drawing/2014/main" id="{04051F54-DB49-4D32-BAB6-D640B25578C5}"/>
              </a:ext>
            </a:extLst>
          </p:cNvPr>
          <p:cNvSpPr/>
          <p:nvPr/>
        </p:nvSpPr>
        <p:spPr bwMode="auto">
          <a:xfrm>
            <a:off x="8499267" y="4816928"/>
            <a:ext cx="39371" cy="11066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4" name="Rectangle 203">
            <a:extLst>
              <a:ext uri="{FF2B5EF4-FFF2-40B4-BE49-F238E27FC236}">
                <a16:creationId xmlns:a16="http://schemas.microsoft.com/office/drawing/2014/main" id="{C04AE040-3C86-4EDF-A8A3-91518049EF08}"/>
              </a:ext>
            </a:extLst>
          </p:cNvPr>
          <p:cNvSpPr/>
          <p:nvPr/>
        </p:nvSpPr>
        <p:spPr bwMode="auto">
          <a:xfrm>
            <a:off x="8558093" y="4816928"/>
            <a:ext cx="39371" cy="11066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5" name="Rectangle 204">
            <a:extLst>
              <a:ext uri="{FF2B5EF4-FFF2-40B4-BE49-F238E27FC236}">
                <a16:creationId xmlns:a16="http://schemas.microsoft.com/office/drawing/2014/main" id="{4F621BE2-4025-424D-8758-550EAFC411D7}"/>
              </a:ext>
            </a:extLst>
          </p:cNvPr>
          <p:cNvSpPr/>
          <p:nvPr/>
        </p:nvSpPr>
        <p:spPr bwMode="auto">
          <a:xfrm>
            <a:off x="8616921" y="4816928"/>
            <a:ext cx="39371" cy="11066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6" name="Rectangle 205">
            <a:extLst>
              <a:ext uri="{FF2B5EF4-FFF2-40B4-BE49-F238E27FC236}">
                <a16:creationId xmlns:a16="http://schemas.microsoft.com/office/drawing/2014/main" id="{C201782D-7610-4E7C-B0ED-E8B4C77F7306}"/>
              </a:ext>
            </a:extLst>
          </p:cNvPr>
          <p:cNvSpPr/>
          <p:nvPr/>
        </p:nvSpPr>
        <p:spPr bwMode="auto">
          <a:xfrm>
            <a:off x="8675747" y="4816928"/>
            <a:ext cx="39371" cy="11066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7" name="Rectangle 206">
            <a:extLst>
              <a:ext uri="{FF2B5EF4-FFF2-40B4-BE49-F238E27FC236}">
                <a16:creationId xmlns:a16="http://schemas.microsoft.com/office/drawing/2014/main" id="{591C1A17-3396-4D37-A4D2-5446132C76C4}"/>
              </a:ext>
            </a:extLst>
          </p:cNvPr>
          <p:cNvSpPr/>
          <p:nvPr/>
        </p:nvSpPr>
        <p:spPr bwMode="auto">
          <a:xfrm>
            <a:off x="8782701" y="4816928"/>
            <a:ext cx="39371" cy="11066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8" name="Rectangle 207">
            <a:extLst>
              <a:ext uri="{FF2B5EF4-FFF2-40B4-BE49-F238E27FC236}">
                <a16:creationId xmlns:a16="http://schemas.microsoft.com/office/drawing/2014/main" id="{90B0F0CB-81EA-4FB4-A6D2-95BBDF13C5E9}"/>
              </a:ext>
            </a:extLst>
          </p:cNvPr>
          <p:cNvSpPr/>
          <p:nvPr/>
        </p:nvSpPr>
        <p:spPr bwMode="auto">
          <a:xfrm>
            <a:off x="9072821" y="4816928"/>
            <a:ext cx="39371" cy="11066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9" name="Rectangle 208">
            <a:extLst>
              <a:ext uri="{FF2B5EF4-FFF2-40B4-BE49-F238E27FC236}">
                <a16:creationId xmlns:a16="http://schemas.microsoft.com/office/drawing/2014/main" id="{6EC0DCA0-F3A4-4964-B308-224B5C0B7D6A}"/>
              </a:ext>
            </a:extLst>
          </p:cNvPr>
          <p:cNvSpPr/>
          <p:nvPr/>
        </p:nvSpPr>
        <p:spPr bwMode="auto">
          <a:xfrm>
            <a:off x="9148733" y="4816928"/>
            <a:ext cx="39371" cy="11066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0" name="Rectangle 209">
            <a:extLst>
              <a:ext uri="{FF2B5EF4-FFF2-40B4-BE49-F238E27FC236}">
                <a16:creationId xmlns:a16="http://schemas.microsoft.com/office/drawing/2014/main" id="{8CB4236D-7E22-4942-AA78-A305BA559BF6}"/>
              </a:ext>
            </a:extLst>
          </p:cNvPr>
          <p:cNvSpPr/>
          <p:nvPr/>
        </p:nvSpPr>
        <p:spPr bwMode="auto">
          <a:xfrm>
            <a:off x="9336078" y="4816928"/>
            <a:ext cx="39371" cy="11066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1" name="Rectangle 210">
            <a:extLst>
              <a:ext uri="{FF2B5EF4-FFF2-40B4-BE49-F238E27FC236}">
                <a16:creationId xmlns:a16="http://schemas.microsoft.com/office/drawing/2014/main" id="{14BDE383-2A18-460F-9238-FDEDD43A4AD4}"/>
              </a:ext>
            </a:extLst>
          </p:cNvPr>
          <p:cNvSpPr/>
          <p:nvPr/>
        </p:nvSpPr>
        <p:spPr bwMode="auto">
          <a:xfrm>
            <a:off x="9401117" y="4816928"/>
            <a:ext cx="39371" cy="11066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2" name="Rectangle 211">
            <a:extLst>
              <a:ext uri="{FF2B5EF4-FFF2-40B4-BE49-F238E27FC236}">
                <a16:creationId xmlns:a16="http://schemas.microsoft.com/office/drawing/2014/main" id="{58129263-B295-4A36-8544-F6700E890984}"/>
              </a:ext>
            </a:extLst>
          </p:cNvPr>
          <p:cNvSpPr/>
          <p:nvPr/>
        </p:nvSpPr>
        <p:spPr bwMode="auto">
          <a:xfrm>
            <a:off x="9466159" y="4816928"/>
            <a:ext cx="39371" cy="11066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3" name="Rectangle 212">
            <a:extLst>
              <a:ext uri="{FF2B5EF4-FFF2-40B4-BE49-F238E27FC236}">
                <a16:creationId xmlns:a16="http://schemas.microsoft.com/office/drawing/2014/main" id="{A75D938C-A1DB-4A5D-A82F-FA445071BE11}"/>
              </a:ext>
            </a:extLst>
          </p:cNvPr>
          <p:cNvSpPr/>
          <p:nvPr/>
        </p:nvSpPr>
        <p:spPr bwMode="auto">
          <a:xfrm>
            <a:off x="9674969" y="4816928"/>
            <a:ext cx="39371" cy="11066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4" name="Rectangle 213">
            <a:extLst>
              <a:ext uri="{FF2B5EF4-FFF2-40B4-BE49-F238E27FC236}">
                <a16:creationId xmlns:a16="http://schemas.microsoft.com/office/drawing/2014/main" id="{5587BD88-B178-4131-82A9-9AB05F78B5AB}"/>
              </a:ext>
            </a:extLst>
          </p:cNvPr>
          <p:cNvSpPr/>
          <p:nvPr/>
        </p:nvSpPr>
        <p:spPr bwMode="auto">
          <a:xfrm>
            <a:off x="9719982" y="4816928"/>
            <a:ext cx="101805" cy="11066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5" name="Rectangle 214">
            <a:extLst>
              <a:ext uri="{FF2B5EF4-FFF2-40B4-BE49-F238E27FC236}">
                <a16:creationId xmlns:a16="http://schemas.microsoft.com/office/drawing/2014/main" id="{2CE03B02-6D21-4A03-8416-49FA074B4267}"/>
              </a:ext>
            </a:extLst>
          </p:cNvPr>
          <p:cNvSpPr/>
          <p:nvPr/>
        </p:nvSpPr>
        <p:spPr bwMode="auto">
          <a:xfrm>
            <a:off x="9833374" y="4816928"/>
            <a:ext cx="39371" cy="11066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6" name="Rectangle 215">
            <a:extLst>
              <a:ext uri="{FF2B5EF4-FFF2-40B4-BE49-F238E27FC236}">
                <a16:creationId xmlns:a16="http://schemas.microsoft.com/office/drawing/2014/main" id="{89C5DA90-94D4-42CA-9520-A5F26AA4951B}"/>
              </a:ext>
            </a:extLst>
          </p:cNvPr>
          <p:cNvSpPr/>
          <p:nvPr/>
        </p:nvSpPr>
        <p:spPr bwMode="auto">
          <a:xfrm>
            <a:off x="9884332" y="4816928"/>
            <a:ext cx="39371" cy="11066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7" name="Rectangle 216">
            <a:extLst>
              <a:ext uri="{FF2B5EF4-FFF2-40B4-BE49-F238E27FC236}">
                <a16:creationId xmlns:a16="http://schemas.microsoft.com/office/drawing/2014/main" id="{1A5455B3-E769-4F5C-85EA-1C614B2FF43D}"/>
              </a:ext>
            </a:extLst>
          </p:cNvPr>
          <p:cNvSpPr/>
          <p:nvPr/>
        </p:nvSpPr>
        <p:spPr bwMode="auto">
          <a:xfrm>
            <a:off x="9959971" y="4816928"/>
            <a:ext cx="39371" cy="11066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8" name="Rectangle 217">
            <a:extLst>
              <a:ext uri="{FF2B5EF4-FFF2-40B4-BE49-F238E27FC236}">
                <a16:creationId xmlns:a16="http://schemas.microsoft.com/office/drawing/2014/main" id="{29647927-60EE-4725-B7AB-126384F837FD}"/>
              </a:ext>
            </a:extLst>
          </p:cNvPr>
          <p:cNvSpPr/>
          <p:nvPr/>
        </p:nvSpPr>
        <p:spPr bwMode="auto">
          <a:xfrm>
            <a:off x="10056569" y="4816928"/>
            <a:ext cx="52587" cy="11066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9" name="Rectangle 218">
            <a:extLst>
              <a:ext uri="{FF2B5EF4-FFF2-40B4-BE49-F238E27FC236}">
                <a16:creationId xmlns:a16="http://schemas.microsoft.com/office/drawing/2014/main" id="{656950B0-4D85-431F-8899-3AE44B3D3949}"/>
              </a:ext>
            </a:extLst>
          </p:cNvPr>
          <p:cNvSpPr/>
          <p:nvPr/>
        </p:nvSpPr>
        <p:spPr bwMode="auto">
          <a:xfrm>
            <a:off x="10142775" y="4816928"/>
            <a:ext cx="39371" cy="11066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0" name="Rectangle 219">
            <a:extLst>
              <a:ext uri="{FF2B5EF4-FFF2-40B4-BE49-F238E27FC236}">
                <a16:creationId xmlns:a16="http://schemas.microsoft.com/office/drawing/2014/main" id="{BE649C41-A17D-4DD6-9360-098C3D9D2E95}"/>
              </a:ext>
            </a:extLst>
          </p:cNvPr>
          <p:cNvSpPr/>
          <p:nvPr/>
        </p:nvSpPr>
        <p:spPr bwMode="auto">
          <a:xfrm>
            <a:off x="10193108" y="4816928"/>
            <a:ext cx="48664" cy="11066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1" name="Rectangle 220">
            <a:extLst>
              <a:ext uri="{FF2B5EF4-FFF2-40B4-BE49-F238E27FC236}">
                <a16:creationId xmlns:a16="http://schemas.microsoft.com/office/drawing/2014/main" id="{97920F9C-5BAB-484B-835C-66A417F59FCF}"/>
              </a:ext>
            </a:extLst>
          </p:cNvPr>
          <p:cNvSpPr/>
          <p:nvPr/>
        </p:nvSpPr>
        <p:spPr bwMode="auto">
          <a:xfrm>
            <a:off x="10271416" y="4816928"/>
            <a:ext cx="39371" cy="11066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2" name="Rectangle 221">
            <a:extLst>
              <a:ext uri="{FF2B5EF4-FFF2-40B4-BE49-F238E27FC236}">
                <a16:creationId xmlns:a16="http://schemas.microsoft.com/office/drawing/2014/main" id="{9F924F16-753B-447C-ACBB-5CC8B99C8833}"/>
              </a:ext>
            </a:extLst>
          </p:cNvPr>
          <p:cNvSpPr/>
          <p:nvPr/>
        </p:nvSpPr>
        <p:spPr bwMode="auto">
          <a:xfrm>
            <a:off x="10349071" y="4816928"/>
            <a:ext cx="39371" cy="11066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3" name="Rectangle 222">
            <a:extLst>
              <a:ext uri="{FF2B5EF4-FFF2-40B4-BE49-F238E27FC236}">
                <a16:creationId xmlns:a16="http://schemas.microsoft.com/office/drawing/2014/main" id="{7B2B035C-387C-4EFA-88B1-B4E0D6FE0E89}"/>
              </a:ext>
            </a:extLst>
          </p:cNvPr>
          <p:cNvSpPr/>
          <p:nvPr/>
        </p:nvSpPr>
        <p:spPr bwMode="auto">
          <a:xfrm>
            <a:off x="10454370" y="4816928"/>
            <a:ext cx="39371" cy="11066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4" name="Rectangle 223">
            <a:extLst>
              <a:ext uri="{FF2B5EF4-FFF2-40B4-BE49-F238E27FC236}">
                <a16:creationId xmlns:a16="http://schemas.microsoft.com/office/drawing/2014/main" id="{D77E51AA-36CB-4423-B46C-DDF55CEDEB42}"/>
              </a:ext>
            </a:extLst>
          </p:cNvPr>
          <p:cNvSpPr/>
          <p:nvPr/>
        </p:nvSpPr>
        <p:spPr bwMode="auto">
          <a:xfrm>
            <a:off x="10520315" y="4816928"/>
            <a:ext cx="39371" cy="11066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5" name="Rectangle 224">
            <a:extLst>
              <a:ext uri="{FF2B5EF4-FFF2-40B4-BE49-F238E27FC236}">
                <a16:creationId xmlns:a16="http://schemas.microsoft.com/office/drawing/2014/main" id="{7ABE0680-D38D-4D40-8EBF-382104B4A601}"/>
              </a:ext>
            </a:extLst>
          </p:cNvPr>
          <p:cNvSpPr/>
          <p:nvPr/>
        </p:nvSpPr>
        <p:spPr bwMode="auto">
          <a:xfrm>
            <a:off x="10586258" y="4816928"/>
            <a:ext cx="39371" cy="11066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6" name="Rectangle 225">
            <a:extLst>
              <a:ext uri="{FF2B5EF4-FFF2-40B4-BE49-F238E27FC236}">
                <a16:creationId xmlns:a16="http://schemas.microsoft.com/office/drawing/2014/main" id="{75986175-BD8A-4DC6-8DBA-920F25923206}"/>
              </a:ext>
            </a:extLst>
          </p:cNvPr>
          <p:cNvSpPr/>
          <p:nvPr/>
        </p:nvSpPr>
        <p:spPr bwMode="auto">
          <a:xfrm>
            <a:off x="8208059" y="5262792"/>
            <a:ext cx="39371" cy="11066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7" name="Rectangle 226">
            <a:extLst>
              <a:ext uri="{FF2B5EF4-FFF2-40B4-BE49-F238E27FC236}">
                <a16:creationId xmlns:a16="http://schemas.microsoft.com/office/drawing/2014/main" id="{DB0C3560-8B90-4570-8872-292A777BFAA8}"/>
              </a:ext>
            </a:extLst>
          </p:cNvPr>
          <p:cNvSpPr/>
          <p:nvPr/>
        </p:nvSpPr>
        <p:spPr bwMode="auto">
          <a:xfrm>
            <a:off x="8499267" y="5262792"/>
            <a:ext cx="39371" cy="11066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8" name="Rectangle 227">
            <a:extLst>
              <a:ext uri="{FF2B5EF4-FFF2-40B4-BE49-F238E27FC236}">
                <a16:creationId xmlns:a16="http://schemas.microsoft.com/office/drawing/2014/main" id="{656F3131-E487-456E-8BA3-E5A72879273F}"/>
              </a:ext>
            </a:extLst>
          </p:cNvPr>
          <p:cNvSpPr/>
          <p:nvPr/>
        </p:nvSpPr>
        <p:spPr bwMode="auto">
          <a:xfrm>
            <a:off x="8782701" y="5262792"/>
            <a:ext cx="39371" cy="11066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229" name="Straight Arrow Connector 228">
            <a:extLst>
              <a:ext uri="{FF2B5EF4-FFF2-40B4-BE49-F238E27FC236}">
                <a16:creationId xmlns:a16="http://schemas.microsoft.com/office/drawing/2014/main" id="{20C34CDD-9E0C-4448-B2F8-EBD9654F3704}"/>
              </a:ext>
            </a:extLst>
          </p:cNvPr>
          <p:cNvCxnSpPr>
            <a:cxnSpLocks/>
            <a:stCxn id="199" idx="2"/>
            <a:endCxn id="226" idx="0"/>
          </p:cNvCxnSpPr>
          <p:nvPr/>
        </p:nvCxnSpPr>
        <p:spPr>
          <a:xfrm>
            <a:off x="8227745" y="4927591"/>
            <a:ext cx="0" cy="335201"/>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30" name="Straight Arrow Connector 229">
            <a:extLst>
              <a:ext uri="{FF2B5EF4-FFF2-40B4-BE49-F238E27FC236}">
                <a16:creationId xmlns:a16="http://schemas.microsoft.com/office/drawing/2014/main" id="{A477ED4B-C552-4101-BFBD-0BA951B4DB84}"/>
              </a:ext>
            </a:extLst>
          </p:cNvPr>
          <p:cNvCxnSpPr>
            <a:cxnSpLocks/>
            <a:stCxn id="203" idx="2"/>
            <a:endCxn id="227" idx="0"/>
          </p:cNvCxnSpPr>
          <p:nvPr/>
        </p:nvCxnSpPr>
        <p:spPr>
          <a:xfrm>
            <a:off x="8518953" y="4927591"/>
            <a:ext cx="0" cy="335201"/>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31" name="Straight Arrow Connector 230">
            <a:extLst>
              <a:ext uri="{FF2B5EF4-FFF2-40B4-BE49-F238E27FC236}">
                <a16:creationId xmlns:a16="http://schemas.microsoft.com/office/drawing/2014/main" id="{65456CA8-1171-4A10-9830-42B07785C6B4}"/>
              </a:ext>
            </a:extLst>
          </p:cNvPr>
          <p:cNvCxnSpPr>
            <a:cxnSpLocks/>
            <a:stCxn id="207" idx="2"/>
            <a:endCxn id="228" idx="0"/>
          </p:cNvCxnSpPr>
          <p:nvPr/>
        </p:nvCxnSpPr>
        <p:spPr>
          <a:xfrm>
            <a:off x="8802387" y="4927591"/>
            <a:ext cx="0" cy="335201"/>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32" name="Connector: Elbow 231">
            <a:extLst>
              <a:ext uri="{FF2B5EF4-FFF2-40B4-BE49-F238E27FC236}">
                <a16:creationId xmlns:a16="http://schemas.microsoft.com/office/drawing/2014/main" id="{9392B1C1-81FD-4FC1-87CA-0FB830C946B9}"/>
              </a:ext>
            </a:extLst>
          </p:cNvPr>
          <p:cNvCxnSpPr>
            <a:cxnSpLocks/>
            <a:stCxn id="214" idx="0"/>
            <a:endCxn id="136" idx="2"/>
          </p:cNvCxnSpPr>
          <p:nvPr/>
        </p:nvCxnSpPr>
        <p:spPr>
          <a:xfrm rot="5400000" flipH="1" flipV="1">
            <a:off x="9771750" y="4437343"/>
            <a:ext cx="378721" cy="380451"/>
          </a:xfrm>
          <a:prstGeom prst="bentConnector3">
            <a:avLst>
              <a:gd name="adj1" fmla="val 56707"/>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33" name="Connector: Elbow 232">
            <a:extLst>
              <a:ext uri="{FF2B5EF4-FFF2-40B4-BE49-F238E27FC236}">
                <a16:creationId xmlns:a16="http://schemas.microsoft.com/office/drawing/2014/main" id="{4E341B78-5DEA-4E28-BB6E-F3612160E83B}"/>
              </a:ext>
            </a:extLst>
          </p:cNvPr>
          <p:cNvCxnSpPr>
            <a:cxnSpLocks/>
            <a:stCxn id="112" idx="0"/>
            <a:endCxn id="135" idx="2"/>
          </p:cNvCxnSpPr>
          <p:nvPr/>
        </p:nvCxnSpPr>
        <p:spPr>
          <a:xfrm rot="5400000" flipH="1" flipV="1">
            <a:off x="10588563" y="3991136"/>
            <a:ext cx="330450" cy="1224593"/>
          </a:xfrm>
          <a:prstGeom prst="bentConnector3">
            <a:avLst>
              <a:gd name="adj1" fmla="val 28038"/>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83" name="Group 119">
            <a:extLst>
              <a:ext uri="{FF2B5EF4-FFF2-40B4-BE49-F238E27FC236}">
                <a16:creationId xmlns:a16="http://schemas.microsoft.com/office/drawing/2014/main" id="{71CB25B3-0A8F-4BFD-9B82-4BF0DD50CBDE}"/>
              </a:ext>
            </a:extLst>
          </p:cNvPr>
          <p:cNvGrpSpPr>
            <a:grpSpLocks noChangeAspect="1"/>
          </p:cNvGrpSpPr>
          <p:nvPr/>
        </p:nvGrpSpPr>
        <p:grpSpPr bwMode="auto">
          <a:xfrm>
            <a:off x="588261" y="6428457"/>
            <a:ext cx="249725" cy="249725"/>
            <a:chOff x="1614" y="999"/>
            <a:chExt cx="312" cy="312"/>
          </a:xfrm>
        </p:grpSpPr>
        <p:sp>
          <p:nvSpPr>
            <p:cNvPr id="84" name="Line 120">
              <a:extLst>
                <a:ext uri="{FF2B5EF4-FFF2-40B4-BE49-F238E27FC236}">
                  <a16:creationId xmlns:a16="http://schemas.microsoft.com/office/drawing/2014/main" id="{FA7B492D-6D52-4738-B388-8D629D400D97}"/>
                </a:ext>
              </a:extLst>
            </p:cNvPr>
            <p:cNvSpPr>
              <a:spLocks noChangeShapeType="1"/>
            </p:cNvSpPr>
            <p:nvPr/>
          </p:nvSpPr>
          <p:spPr bwMode="auto">
            <a:xfrm flipH="1" flipV="1">
              <a:off x="1668" y="1053"/>
              <a:ext cx="205" cy="205"/>
            </a:xfrm>
            <a:prstGeom prst="line">
              <a:avLst/>
            </a:prstGeom>
            <a:noFill/>
            <a:ln w="7938" cap="flat">
              <a:solidFill>
                <a:srgbClr val="0078D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85" name="Line 121">
              <a:extLst>
                <a:ext uri="{FF2B5EF4-FFF2-40B4-BE49-F238E27FC236}">
                  <a16:creationId xmlns:a16="http://schemas.microsoft.com/office/drawing/2014/main" id="{28A00EEB-14F9-4879-A46E-AB2768816EF1}"/>
                </a:ext>
              </a:extLst>
            </p:cNvPr>
            <p:cNvSpPr>
              <a:spLocks noChangeShapeType="1"/>
            </p:cNvSpPr>
            <p:nvPr/>
          </p:nvSpPr>
          <p:spPr bwMode="auto">
            <a:xfrm flipV="1">
              <a:off x="1770" y="1014"/>
              <a:ext cx="0" cy="282"/>
            </a:xfrm>
            <a:prstGeom prst="line">
              <a:avLst/>
            </a:prstGeom>
            <a:noFill/>
            <a:ln w="7938" cap="flat">
              <a:solidFill>
                <a:srgbClr val="0078D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86" name="Line 122">
              <a:extLst>
                <a:ext uri="{FF2B5EF4-FFF2-40B4-BE49-F238E27FC236}">
                  <a16:creationId xmlns:a16="http://schemas.microsoft.com/office/drawing/2014/main" id="{8C851661-9C3C-4FEF-B253-8A50D800265F}"/>
                </a:ext>
              </a:extLst>
            </p:cNvPr>
            <p:cNvSpPr>
              <a:spLocks noChangeShapeType="1"/>
            </p:cNvSpPr>
            <p:nvPr/>
          </p:nvSpPr>
          <p:spPr bwMode="auto">
            <a:xfrm flipH="1">
              <a:off x="1668" y="1053"/>
              <a:ext cx="205" cy="205"/>
            </a:xfrm>
            <a:prstGeom prst="line">
              <a:avLst/>
            </a:prstGeom>
            <a:noFill/>
            <a:ln w="7938" cap="flat">
              <a:solidFill>
                <a:srgbClr val="0078D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87" name="Oval 123">
              <a:extLst>
                <a:ext uri="{FF2B5EF4-FFF2-40B4-BE49-F238E27FC236}">
                  <a16:creationId xmlns:a16="http://schemas.microsoft.com/office/drawing/2014/main" id="{CA1CD86A-80EB-42B5-A251-C4287C671232}"/>
                </a:ext>
              </a:extLst>
            </p:cNvPr>
            <p:cNvSpPr>
              <a:spLocks noChangeArrowheads="1"/>
            </p:cNvSpPr>
            <p:nvPr/>
          </p:nvSpPr>
          <p:spPr bwMode="auto">
            <a:xfrm>
              <a:off x="1858" y="1243"/>
              <a:ext cx="29"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88" name="Oval 124">
              <a:extLst>
                <a:ext uri="{FF2B5EF4-FFF2-40B4-BE49-F238E27FC236}">
                  <a16:creationId xmlns:a16="http://schemas.microsoft.com/office/drawing/2014/main" id="{D106EE68-DF03-4AEA-B470-CF9E6E59FE2F}"/>
                </a:ext>
              </a:extLst>
            </p:cNvPr>
            <p:cNvSpPr>
              <a:spLocks noChangeArrowheads="1"/>
            </p:cNvSpPr>
            <p:nvPr/>
          </p:nvSpPr>
          <p:spPr bwMode="auto">
            <a:xfrm>
              <a:off x="1653" y="1243"/>
              <a:ext cx="29"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89" name="Oval 125">
              <a:extLst>
                <a:ext uri="{FF2B5EF4-FFF2-40B4-BE49-F238E27FC236}">
                  <a16:creationId xmlns:a16="http://schemas.microsoft.com/office/drawing/2014/main" id="{F2D79E99-7E02-46D9-94C5-A61B27350260}"/>
                </a:ext>
              </a:extLst>
            </p:cNvPr>
            <p:cNvSpPr>
              <a:spLocks noChangeArrowheads="1"/>
            </p:cNvSpPr>
            <p:nvPr/>
          </p:nvSpPr>
          <p:spPr bwMode="auto">
            <a:xfrm>
              <a:off x="1653" y="1038"/>
              <a:ext cx="29"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90" name="Oval 126">
              <a:extLst>
                <a:ext uri="{FF2B5EF4-FFF2-40B4-BE49-F238E27FC236}">
                  <a16:creationId xmlns:a16="http://schemas.microsoft.com/office/drawing/2014/main" id="{44FD2A70-CEFA-4D1D-8A93-53B87F64A7C7}"/>
                </a:ext>
              </a:extLst>
            </p:cNvPr>
            <p:cNvSpPr>
              <a:spLocks noChangeArrowheads="1"/>
            </p:cNvSpPr>
            <p:nvPr/>
          </p:nvSpPr>
          <p:spPr bwMode="auto">
            <a:xfrm>
              <a:off x="1858" y="1038"/>
              <a:ext cx="29"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91" name="Line 127">
              <a:extLst>
                <a:ext uri="{FF2B5EF4-FFF2-40B4-BE49-F238E27FC236}">
                  <a16:creationId xmlns:a16="http://schemas.microsoft.com/office/drawing/2014/main" id="{A8DA0DE1-9457-4D1A-AC55-D5176AB1756E}"/>
                </a:ext>
              </a:extLst>
            </p:cNvPr>
            <p:cNvSpPr>
              <a:spLocks noChangeShapeType="1"/>
            </p:cNvSpPr>
            <p:nvPr/>
          </p:nvSpPr>
          <p:spPr bwMode="auto">
            <a:xfrm>
              <a:off x="1629" y="1155"/>
              <a:ext cx="282" cy="0"/>
            </a:xfrm>
            <a:prstGeom prst="line">
              <a:avLst/>
            </a:prstGeom>
            <a:noFill/>
            <a:ln w="7938" cap="flat">
              <a:solidFill>
                <a:srgbClr val="0078D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92" name="Oval 128">
              <a:extLst>
                <a:ext uri="{FF2B5EF4-FFF2-40B4-BE49-F238E27FC236}">
                  <a16:creationId xmlns:a16="http://schemas.microsoft.com/office/drawing/2014/main" id="{197ABF23-1D65-4B65-B038-48DBF2ED7892}"/>
                </a:ext>
              </a:extLst>
            </p:cNvPr>
            <p:cNvSpPr>
              <a:spLocks noChangeArrowheads="1"/>
            </p:cNvSpPr>
            <p:nvPr/>
          </p:nvSpPr>
          <p:spPr bwMode="auto">
            <a:xfrm>
              <a:off x="1897" y="1140"/>
              <a:ext cx="29" cy="3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93" name="Oval 129">
              <a:extLst>
                <a:ext uri="{FF2B5EF4-FFF2-40B4-BE49-F238E27FC236}">
                  <a16:creationId xmlns:a16="http://schemas.microsoft.com/office/drawing/2014/main" id="{79784170-5EE8-4718-B2EF-B2A536FF341C}"/>
                </a:ext>
              </a:extLst>
            </p:cNvPr>
            <p:cNvSpPr>
              <a:spLocks noChangeArrowheads="1"/>
            </p:cNvSpPr>
            <p:nvPr/>
          </p:nvSpPr>
          <p:spPr bwMode="auto">
            <a:xfrm>
              <a:off x="1614" y="1140"/>
              <a:ext cx="29" cy="3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94" name="Oval 130">
              <a:extLst>
                <a:ext uri="{FF2B5EF4-FFF2-40B4-BE49-F238E27FC236}">
                  <a16:creationId xmlns:a16="http://schemas.microsoft.com/office/drawing/2014/main" id="{1D0D4E10-3450-46F1-9CE8-56269D068C86}"/>
                </a:ext>
              </a:extLst>
            </p:cNvPr>
            <p:cNvSpPr>
              <a:spLocks noChangeArrowheads="1"/>
            </p:cNvSpPr>
            <p:nvPr/>
          </p:nvSpPr>
          <p:spPr bwMode="auto">
            <a:xfrm>
              <a:off x="1755" y="999"/>
              <a:ext cx="30" cy="29"/>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95" name="Oval 131">
              <a:extLst>
                <a:ext uri="{FF2B5EF4-FFF2-40B4-BE49-F238E27FC236}">
                  <a16:creationId xmlns:a16="http://schemas.microsoft.com/office/drawing/2014/main" id="{8327A037-6C9B-4773-8560-B1D252DA24A8}"/>
                </a:ext>
              </a:extLst>
            </p:cNvPr>
            <p:cNvSpPr>
              <a:spLocks noChangeArrowheads="1"/>
            </p:cNvSpPr>
            <p:nvPr/>
          </p:nvSpPr>
          <p:spPr bwMode="auto">
            <a:xfrm>
              <a:off x="1755" y="1282"/>
              <a:ext cx="30" cy="29"/>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96" name="Oval 132">
              <a:extLst>
                <a:ext uri="{FF2B5EF4-FFF2-40B4-BE49-F238E27FC236}">
                  <a16:creationId xmlns:a16="http://schemas.microsoft.com/office/drawing/2014/main" id="{C0F6504D-6C08-4D71-B0F1-CDCDA9E49294}"/>
                </a:ext>
              </a:extLst>
            </p:cNvPr>
            <p:cNvSpPr>
              <a:spLocks noChangeArrowheads="1"/>
            </p:cNvSpPr>
            <p:nvPr/>
          </p:nvSpPr>
          <p:spPr bwMode="auto">
            <a:xfrm>
              <a:off x="1741" y="1126"/>
              <a:ext cx="58" cy="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sp>
        <p:nvSpPr>
          <p:cNvPr id="102" name="Rectangle 101">
            <a:extLst>
              <a:ext uri="{FF2B5EF4-FFF2-40B4-BE49-F238E27FC236}">
                <a16:creationId xmlns:a16="http://schemas.microsoft.com/office/drawing/2014/main" id="{4383253D-451A-48F4-82CB-E6B58F7ACDC1}"/>
              </a:ext>
            </a:extLst>
          </p:cNvPr>
          <p:cNvSpPr/>
          <p:nvPr/>
        </p:nvSpPr>
        <p:spPr bwMode="auto">
          <a:xfrm>
            <a:off x="837986" y="6446480"/>
            <a:ext cx="2188243" cy="261610"/>
          </a:xfrm>
          <a:prstGeom prst="rect">
            <a:avLst/>
          </a:prstGeom>
          <a:noFill/>
          <a:ln w="6350" cap="flat" cmpd="sng" algn="ctr">
            <a:noFill/>
            <a:prstDash val="solid"/>
            <a:headEnd type="none" w="med" len="med"/>
            <a:tailEnd type="none" w="med" len="med"/>
          </a:ln>
          <a:effectLst/>
        </p:spPr>
        <p:txBody>
          <a:bodyPr rot="0" spcFirstLastPara="0" vert="horz" wrap="square" lIns="91440" tIns="45720" rIns="91401" bIns="45720"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3874" rtl="0" eaLnBrk="1" fontAlgn="auto" latinLnBrk="0" hangingPunct="1">
              <a:lnSpc>
                <a:spcPct val="100000"/>
              </a:lnSpc>
              <a:spcBef>
                <a:spcPts val="0"/>
              </a:spcBef>
              <a:spcAft>
                <a:spcPts val="2400"/>
              </a:spcAft>
              <a:buClrTx/>
              <a:buSzTx/>
              <a:buFontTx/>
              <a:buNone/>
              <a:tabLst/>
              <a:defRPr/>
            </a:pPr>
            <a:r>
              <a:rPr kumimoji="0" lang="en-US" sz="1100" b="0" i="0" u="none" strike="noStrike" kern="0" cap="none" spc="0" normalizeH="0" baseline="0" noProof="0" dirty="0">
                <a:ln>
                  <a:noFill/>
                </a:ln>
                <a:solidFill>
                  <a:srgbClr val="0078D7"/>
                </a:solidFill>
                <a:effectLst/>
                <a:uLnTx/>
                <a:uFillTx/>
                <a:latin typeface="Segoe UI Semibold"/>
                <a:ea typeface="Segoe UI Semibold" charset="0"/>
                <a:cs typeface="Segoe UI Semibold" charset="0"/>
              </a:rPr>
              <a:t>Mission critical high availability</a:t>
            </a:r>
          </a:p>
        </p:txBody>
      </p:sp>
      <p:grpSp>
        <p:nvGrpSpPr>
          <p:cNvPr id="103" name="Group 102">
            <a:extLst>
              <a:ext uri="{FF2B5EF4-FFF2-40B4-BE49-F238E27FC236}">
                <a16:creationId xmlns:a16="http://schemas.microsoft.com/office/drawing/2014/main" id="{3EA676A0-E926-4767-A2E1-C703213C8591}"/>
              </a:ext>
            </a:extLst>
          </p:cNvPr>
          <p:cNvGrpSpPr/>
          <p:nvPr/>
        </p:nvGrpSpPr>
        <p:grpSpPr>
          <a:xfrm>
            <a:off x="588261" y="1732889"/>
            <a:ext cx="368281" cy="312413"/>
            <a:chOff x="456592" y="1787773"/>
            <a:chExt cx="341665" cy="310625"/>
          </a:xfrm>
        </p:grpSpPr>
        <p:sp>
          <p:nvSpPr>
            <p:cNvPr id="104" name="Freeform 5">
              <a:extLst>
                <a:ext uri="{FF2B5EF4-FFF2-40B4-BE49-F238E27FC236}">
                  <a16:creationId xmlns:a16="http://schemas.microsoft.com/office/drawing/2014/main" id="{0ACEAD3E-9876-434E-8EE8-48319A4835A2}"/>
                </a:ext>
              </a:extLst>
            </p:cNvPr>
            <p:cNvSpPr>
              <a:spLocks noEditPoints="1"/>
            </p:cNvSpPr>
            <p:nvPr/>
          </p:nvSpPr>
          <p:spPr bwMode="auto">
            <a:xfrm>
              <a:off x="456592" y="1787773"/>
              <a:ext cx="341665" cy="310625"/>
            </a:xfrm>
            <a:prstGeom prst="triangle">
              <a:avLst/>
            </a:prstGeom>
            <a:solidFill>
              <a:schemeClr val="tx1"/>
            </a:solidFill>
            <a:ln w="19050">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43A5E"/>
                </a:solidFill>
                <a:effectLst/>
                <a:uLnTx/>
                <a:uFillTx/>
                <a:latin typeface="Segoe UI"/>
                <a:ea typeface="+mn-ea"/>
                <a:cs typeface="+mn-cs"/>
              </a:endParaRPr>
            </a:p>
          </p:txBody>
        </p:sp>
        <p:grpSp>
          <p:nvGrpSpPr>
            <p:cNvPr id="105" name="Group 104">
              <a:extLst>
                <a:ext uri="{FF2B5EF4-FFF2-40B4-BE49-F238E27FC236}">
                  <a16:creationId xmlns:a16="http://schemas.microsoft.com/office/drawing/2014/main" id="{666EEC7D-018C-4DB3-B84C-8E6AE1A18043}"/>
                </a:ext>
              </a:extLst>
            </p:cNvPr>
            <p:cNvGrpSpPr/>
            <p:nvPr/>
          </p:nvGrpSpPr>
          <p:grpSpPr>
            <a:xfrm>
              <a:off x="627425" y="1886736"/>
              <a:ext cx="0" cy="160366"/>
              <a:chOff x="4791447" y="2616042"/>
              <a:chExt cx="0" cy="1427764"/>
            </a:xfrm>
            <a:solidFill>
              <a:srgbClr val="0078D7"/>
            </a:solidFill>
          </p:grpSpPr>
          <p:cxnSp>
            <p:nvCxnSpPr>
              <p:cNvPr id="106" name="Straight Connector 105">
                <a:extLst>
                  <a:ext uri="{FF2B5EF4-FFF2-40B4-BE49-F238E27FC236}">
                    <a16:creationId xmlns:a16="http://schemas.microsoft.com/office/drawing/2014/main" id="{79A829B6-463E-4ADB-AB0D-C19FA4ED7892}"/>
                  </a:ext>
                </a:extLst>
              </p:cNvPr>
              <p:cNvCxnSpPr>
                <a:cxnSpLocks/>
              </p:cNvCxnSpPr>
              <p:nvPr/>
            </p:nvCxnSpPr>
            <p:spPr>
              <a:xfrm>
                <a:off x="4791447" y="2616042"/>
                <a:ext cx="0" cy="1030199"/>
              </a:xfrm>
              <a:prstGeom prst="line">
                <a:avLst/>
              </a:prstGeom>
              <a:grpFill/>
              <a:ln w="2540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B72203F4-7839-43FB-8095-35746C8B9EA8}"/>
                  </a:ext>
                </a:extLst>
              </p:cNvPr>
              <p:cNvCxnSpPr>
                <a:cxnSpLocks/>
              </p:cNvCxnSpPr>
              <p:nvPr/>
            </p:nvCxnSpPr>
            <p:spPr>
              <a:xfrm>
                <a:off x="4791447" y="3793908"/>
                <a:ext cx="0" cy="249898"/>
              </a:xfrm>
              <a:prstGeom prst="line">
                <a:avLst/>
              </a:prstGeom>
              <a:grpFill/>
              <a:ln w="2540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108" name="Group 107">
            <a:extLst>
              <a:ext uri="{FF2B5EF4-FFF2-40B4-BE49-F238E27FC236}">
                <a16:creationId xmlns:a16="http://schemas.microsoft.com/office/drawing/2014/main" id="{A1897748-2EFF-4DE1-A124-3C5814F77F42}"/>
              </a:ext>
            </a:extLst>
          </p:cNvPr>
          <p:cNvGrpSpPr/>
          <p:nvPr/>
        </p:nvGrpSpPr>
        <p:grpSpPr>
          <a:xfrm>
            <a:off x="577370" y="4118734"/>
            <a:ext cx="317925" cy="317925"/>
            <a:chOff x="4696146" y="2848970"/>
            <a:chExt cx="399327" cy="399327"/>
          </a:xfrm>
          <a:solidFill>
            <a:schemeClr val="accent1"/>
          </a:solidFill>
        </p:grpSpPr>
        <p:sp>
          <p:nvSpPr>
            <p:cNvPr id="110" name="Oval 109">
              <a:extLst>
                <a:ext uri="{FF2B5EF4-FFF2-40B4-BE49-F238E27FC236}">
                  <a16:creationId xmlns:a16="http://schemas.microsoft.com/office/drawing/2014/main" id="{A9DF8A30-6617-4AD5-815F-256C0512DA7C}"/>
                </a:ext>
              </a:extLst>
            </p:cNvPr>
            <p:cNvSpPr/>
            <p:nvPr/>
          </p:nvSpPr>
          <p:spPr bwMode="auto">
            <a:xfrm>
              <a:off x="4696146" y="2848970"/>
              <a:ext cx="399327" cy="399327"/>
            </a:xfrm>
            <a:prstGeom prst="ellipse">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11" name="Group 110">
              <a:extLst>
                <a:ext uri="{FF2B5EF4-FFF2-40B4-BE49-F238E27FC236}">
                  <a16:creationId xmlns:a16="http://schemas.microsoft.com/office/drawing/2014/main" id="{C6903F6E-F5A5-478F-8BF8-874FC7523F16}"/>
                </a:ext>
              </a:extLst>
            </p:cNvPr>
            <p:cNvGrpSpPr/>
            <p:nvPr/>
          </p:nvGrpSpPr>
          <p:grpSpPr>
            <a:xfrm>
              <a:off x="4777867" y="2968337"/>
              <a:ext cx="236281" cy="177211"/>
              <a:chOff x="4801015" y="2979911"/>
              <a:chExt cx="236281" cy="177211"/>
            </a:xfrm>
            <a:grpFill/>
          </p:grpSpPr>
          <p:sp>
            <p:nvSpPr>
              <p:cNvPr id="113" name="Freeform 95">
                <a:extLst>
                  <a:ext uri="{FF2B5EF4-FFF2-40B4-BE49-F238E27FC236}">
                    <a16:creationId xmlns:a16="http://schemas.microsoft.com/office/drawing/2014/main" id="{7402202D-C821-4981-9357-EC53318115ED}"/>
                  </a:ext>
                </a:extLst>
              </p:cNvPr>
              <p:cNvSpPr>
                <a:spLocks/>
              </p:cNvSpPr>
              <p:nvPr/>
            </p:nvSpPr>
            <p:spPr bwMode="auto">
              <a:xfrm>
                <a:off x="4860085" y="2979911"/>
                <a:ext cx="177211" cy="177211"/>
              </a:xfrm>
              <a:custGeom>
                <a:avLst/>
                <a:gdLst>
                  <a:gd name="T0" fmla="*/ 0 w 135"/>
                  <a:gd name="T1" fmla="*/ 115 h 135"/>
                  <a:gd name="T2" fmla="*/ 20 w 135"/>
                  <a:gd name="T3" fmla="*/ 135 h 135"/>
                  <a:gd name="T4" fmla="*/ 135 w 135"/>
                  <a:gd name="T5" fmla="*/ 20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0"/>
                    </a:lnTo>
                    <a:lnTo>
                      <a:pt x="115" y="0"/>
                    </a:lnTo>
                    <a:lnTo>
                      <a:pt x="0" y="1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14" name="Freeform 96">
                <a:extLst>
                  <a:ext uri="{FF2B5EF4-FFF2-40B4-BE49-F238E27FC236}">
                    <a16:creationId xmlns:a16="http://schemas.microsoft.com/office/drawing/2014/main" id="{E007FB4A-34ED-477F-9D2C-19328B5501BB}"/>
                  </a:ext>
                </a:extLst>
              </p:cNvPr>
              <p:cNvSpPr>
                <a:spLocks/>
              </p:cNvSpPr>
              <p:nvPr/>
            </p:nvSpPr>
            <p:spPr bwMode="auto">
              <a:xfrm>
                <a:off x="4801015" y="3044232"/>
                <a:ext cx="112890" cy="112890"/>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grpSp>
      </p:grpSp>
      <p:sp>
        <p:nvSpPr>
          <p:cNvPr id="116" name="TextBox 115">
            <a:extLst>
              <a:ext uri="{FF2B5EF4-FFF2-40B4-BE49-F238E27FC236}">
                <a16:creationId xmlns:a16="http://schemas.microsoft.com/office/drawing/2014/main" id="{03068FA8-EACF-41BE-8902-C22A3FFDC142}"/>
              </a:ext>
            </a:extLst>
          </p:cNvPr>
          <p:cNvSpPr txBox="1"/>
          <p:nvPr/>
        </p:nvSpPr>
        <p:spPr>
          <a:xfrm>
            <a:off x="6589645" y="682379"/>
            <a:ext cx="5127738" cy="276999"/>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w="3175">
                  <a:noFill/>
                </a:ln>
                <a:solidFill>
                  <a:srgbClr val="0078D4"/>
                </a:solidFill>
                <a:effectLst/>
                <a:uLnTx/>
                <a:uFillTx/>
                <a:latin typeface="Segoe UI Semibold"/>
                <a:ea typeface="+mn-ea"/>
                <a:cs typeface="Segoe UI" pitchFamily="34" charset="0"/>
              </a:rPr>
              <a:t>The New Recovery Process with ADR</a:t>
            </a:r>
          </a:p>
        </p:txBody>
      </p:sp>
      <p:pic>
        <p:nvPicPr>
          <p:cNvPr id="109" name="Picture 2" descr="Image result for banco itau logo">
            <a:extLst>
              <a:ext uri="{FF2B5EF4-FFF2-40B4-BE49-F238E27FC236}">
                <a16:creationId xmlns:a16="http://schemas.microsoft.com/office/drawing/2014/main" id="{2C69A32A-451E-473B-A65C-8845A73EC9C6}"/>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6443836" y="6073543"/>
            <a:ext cx="503850" cy="50385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71EF4D2D-2362-4F14-8760-72F4BB04643C}"/>
              </a:ext>
            </a:extLst>
          </p:cNvPr>
          <p:cNvSpPr/>
          <p:nvPr/>
        </p:nvSpPr>
        <p:spPr>
          <a:xfrm>
            <a:off x="7079900" y="5956912"/>
            <a:ext cx="3545729" cy="738664"/>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egoe UI"/>
                <a:ea typeface="+mn-ea"/>
                <a:cs typeface="Segoe UI" panose="020B0502040204020203" pitchFamily="34" charset="0"/>
              </a:rPr>
              <a:t>Bank achieves high availability of mission critical data thanks to Accelerated Database Recovery</a:t>
            </a:r>
          </a:p>
        </p:txBody>
      </p:sp>
    </p:spTree>
    <p:extLst>
      <p:ext uri="{BB962C8B-B14F-4D97-AF65-F5344CB8AC3E}">
        <p14:creationId xmlns:p14="http://schemas.microsoft.com/office/powerpoint/2010/main" val="3369362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2000"/>
                                  </p:stCondLst>
                                  <p:childTnLst>
                                    <p:set>
                                      <p:cBhvr>
                                        <p:cTn id="6" dur="1" fill="hold">
                                          <p:stCondLst>
                                            <p:cond delay="0"/>
                                          </p:stCondLst>
                                        </p:cTn>
                                        <p:tgtEl>
                                          <p:spTgt spid="112"/>
                                        </p:tgtEl>
                                        <p:attrNameLst>
                                          <p:attrName>style.visibility</p:attrName>
                                        </p:attrNameLst>
                                      </p:cBhvr>
                                      <p:to>
                                        <p:strVal val="visible"/>
                                      </p:to>
                                    </p:set>
                                  </p:childTnLst>
                                </p:cTn>
                              </p:par>
                            </p:childTnLst>
                          </p:cTn>
                        </p:par>
                        <p:par>
                          <p:cTn id="7" fill="hold">
                            <p:stCondLst>
                              <p:cond delay="2000"/>
                            </p:stCondLst>
                            <p:childTnLst>
                              <p:par>
                                <p:cTn id="8" presetID="1" presetClass="entr" presetSubtype="0" fill="hold" nodeType="afterEffect">
                                  <p:stCondLst>
                                    <p:cond delay="0"/>
                                  </p:stCondLst>
                                  <p:childTnLst>
                                    <p:set>
                                      <p:cBhvr>
                                        <p:cTn id="9" dur="1" fill="hold">
                                          <p:stCondLst>
                                            <p:cond delay="0"/>
                                          </p:stCondLst>
                                        </p:cTn>
                                        <p:tgtEl>
                                          <p:spTgt spid="115"/>
                                        </p:tgtEl>
                                        <p:attrNameLst>
                                          <p:attrName>style.visibility</p:attrName>
                                        </p:attrNameLst>
                                      </p:cBhvr>
                                      <p:to>
                                        <p:strVal val="visible"/>
                                      </p:to>
                                    </p:set>
                                  </p:childTnLst>
                                </p:cTn>
                              </p:par>
                            </p:childTnLst>
                          </p:cTn>
                        </p:par>
                        <p:par>
                          <p:cTn id="10" fill="hold">
                            <p:stCondLst>
                              <p:cond delay="2000"/>
                            </p:stCondLst>
                            <p:childTnLst>
                              <p:par>
                                <p:cTn id="11" presetID="1" presetClass="entr" presetSubtype="0" fill="hold" nodeType="afterEffect">
                                  <p:stCondLst>
                                    <p:cond delay="0"/>
                                  </p:stCondLst>
                                  <p:childTnLst>
                                    <p:set>
                                      <p:cBhvr>
                                        <p:cTn id="12" dur="1" fill="hold">
                                          <p:stCondLst>
                                            <p:cond delay="0"/>
                                          </p:stCondLst>
                                        </p:cTn>
                                        <p:tgtEl>
                                          <p:spTgt spid="121"/>
                                        </p:tgtEl>
                                        <p:attrNameLst>
                                          <p:attrName>style.visibility</p:attrName>
                                        </p:attrNameLst>
                                      </p:cBhvr>
                                      <p:to>
                                        <p:strVal val="visible"/>
                                      </p:to>
                                    </p:set>
                                  </p:childTnLst>
                                </p:cTn>
                              </p:par>
                            </p:childTnLst>
                          </p:cTn>
                        </p:par>
                        <p:par>
                          <p:cTn id="13" fill="hold">
                            <p:stCondLst>
                              <p:cond delay="2000"/>
                            </p:stCondLst>
                            <p:childTnLst>
                              <p:par>
                                <p:cTn id="14" presetID="1" presetClass="entr" presetSubtype="0" fill="hold" grpId="0" nodeType="afterEffect">
                                  <p:stCondLst>
                                    <p:cond delay="0"/>
                                  </p:stCondLst>
                                  <p:childTnLst>
                                    <p:set>
                                      <p:cBhvr>
                                        <p:cTn id="15" dur="1" fill="hold">
                                          <p:stCondLst>
                                            <p:cond delay="0"/>
                                          </p:stCondLst>
                                        </p:cTn>
                                        <p:tgtEl>
                                          <p:spTgt spid="128"/>
                                        </p:tgtEl>
                                        <p:attrNameLst>
                                          <p:attrName>style.visibility</p:attrName>
                                        </p:attrNameLst>
                                      </p:cBhvr>
                                      <p:to>
                                        <p:strVal val="visible"/>
                                      </p:to>
                                    </p:set>
                                  </p:childTnLst>
                                </p:cTn>
                              </p:par>
                            </p:childTnLst>
                          </p:cTn>
                        </p:par>
                        <p:par>
                          <p:cTn id="16" fill="hold">
                            <p:stCondLst>
                              <p:cond delay="2000"/>
                            </p:stCondLst>
                            <p:childTnLst>
                              <p:par>
                                <p:cTn id="17" presetID="1" presetClass="entr" presetSubtype="0" fill="hold" grpId="0" nodeType="afterEffect">
                                  <p:stCondLst>
                                    <p:cond delay="0"/>
                                  </p:stCondLst>
                                  <p:childTnLst>
                                    <p:set>
                                      <p:cBhvr>
                                        <p:cTn id="18" dur="1" fill="hold">
                                          <p:stCondLst>
                                            <p:cond delay="0"/>
                                          </p:stCondLst>
                                        </p:cTn>
                                        <p:tgtEl>
                                          <p:spTgt spid="129"/>
                                        </p:tgtEl>
                                        <p:attrNameLst>
                                          <p:attrName>style.visibility</p:attrName>
                                        </p:attrNameLst>
                                      </p:cBhvr>
                                      <p:to>
                                        <p:strVal val="visible"/>
                                      </p:to>
                                    </p:set>
                                  </p:childTnLst>
                                </p:cTn>
                              </p:par>
                            </p:childTnLst>
                          </p:cTn>
                        </p:par>
                        <p:par>
                          <p:cTn id="19" fill="hold">
                            <p:stCondLst>
                              <p:cond delay="2000"/>
                            </p:stCondLst>
                            <p:childTnLst>
                              <p:par>
                                <p:cTn id="20" presetID="1" presetClass="entr" presetSubtype="0" fill="hold" grpId="0" nodeType="afterEffect">
                                  <p:stCondLst>
                                    <p:cond delay="0"/>
                                  </p:stCondLst>
                                  <p:childTnLst>
                                    <p:set>
                                      <p:cBhvr>
                                        <p:cTn id="21" dur="1" fill="hold">
                                          <p:stCondLst>
                                            <p:cond delay="0"/>
                                          </p:stCondLst>
                                        </p:cTn>
                                        <p:tgtEl>
                                          <p:spTgt spid="130"/>
                                        </p:tgtEl>
                                        <p:attrNameLst>
                                          <p:attrName>style.visibility</p:attrName>
                                        </p:attrNameLst>
                                      </p:cBhvr>
                                      <p:to>
                                        <p:strVal val="visible"/>
                                      </p:to>
                                    </p:set>
                                  </p:childTnLst>
                                </p:cTn>
                              </p:par>
                            </p:childTnLst>
                          </p:cTn>
                        </p:par>
                        <p:par>
                          <p:cTn id="22" fill="hold">
                            <p:stCondLst>
                              <p:cond delay="2000"/>
                            </p:stCondLst>
                            <p:childTnLst>
                              <p:par>
                                <p:cTn id="23" presetID="1" presetClass="entr" presetSubtype="0" fill="hold" grpId="0" nodeType="afterEffect">
                                  <p:stCondLst>
                                    <p:cond delay="0"/>
                                  </p:stCondLst>
                                  <p:childTnLst>
                                    <p:set>
                                      <p:cBhvr>
                                        <p:cTn id="24" dur="1" fill="hold">
                                          <p:stCondLst>
                                            <p:cond delay="0"/>
                                          </p:stCondLst>
                                        </p:cTn>
                                        <p:tgtEl>
                                          <p:spTgt spid="131"/>
                                        </p:tgtEl>
                                        <p:attrNameLst>
                                          <p:attrName>style.visibility</p:attrName>
                                        </p:attrNameLst>
                                      </p:cBhvr>
                                      <p:to>
                                        <p:strVal val="visible"/>
                                      </p:to>
                                    </p:set>
                                  </p:childTnLst>
                                </p:cTn>
                              </p:par>
                            </p:childTnLst>
                          </p:cTn>
                        </p:par>
                        <p:par>
                          <p:cTn id="25" fill="hold">
                            <p:stCondLst>
                              <p:cond delay="2000"/>
                            </p:stCondLst>
                            <p:childTnLst>
                              <p:par>
                                <p:cTn id="26" presetID="1" presetClass="entr" presetSubtype="0" fill="hold" grpId="0" nodeType="afterEffect">
                                  <p:stCondLst>
                                    <p:cond delay="0"/>
                                  </p:stCondLst>
                                  <p:childTnLst>
                                    <p:set>
                                      <p:cBhvr>
                                        <p:cTn id="27" dur="1" fill="hold">
                                          <p:stCondLst>
                                            <p:cond delay="0"/>
                                          </p:stCondLst>
                                        </p:cTn>
                                        <p:tgtEl>
                                          <p:spTgt spid="132"/>
                                        </p:tgtEl>
                                        <p:attrNameLst>
                                          <p:attrName>style.visibility</p:attrName>
                                        </p:attrNameLst>
                                      </p:cBhvr>
                                      <p:to>
                                        <p:strVal val="visible"/>
                                      </p:to>
                                    </p:set>
                                  </p:childTnLst>
                                </p:cTn>
                              </p:par>
                            </p:childTnLst>
                          </p:cTn>
                        </p:par>
                        <p:par>
                          <p:cTn id="28" fill="hold">
                            <p:stCondLst>
                              <p:cond delay="2000"/>
                            </p:stCondLst>
                            <p:childTnLst>
                              <p:par>
                                <p:cTn id="29" presetID="1" presetClass="entr" presetSubtype="0" fill="hold" grpId="0" nodeType="afterEffect">
                                  <p:stCondLst>
                                    <p:cond delay="0"/>
                                  </p:stCondLst>
                                  <p:childTnLst>
                                    <p:set>
                                      <p:cBhvr>
                                        <p:cTn id="30" dur="1" fill="hold">
                                          <p:stCondLst>
                                            <p:cond delay="0"/>
                                          </p:stCondLst>
                                        </p:cTn>
                                        <p:tgtEl>
                                          <p:spTgt spid="133"/>
                                        </p:tgtEl>
                                        <p:attrNameLst>
                                          <p:attrName>style.visibility</p:attrName>
                                        </p:attrNameLst>
                                      </p:cBhvr>
                                      <p:to>
                                        <p:strVal val="visible"/>
                                      </p:to>
                                    </p:set>
                                  </p:childTnLst>
                                </p:cTn>
                              </p:par>
                            </p:childTnLst>
                          </p:cTn>
                        </p:par>
                        <p:par>
                          <p:cTn id="31" fill="hold">
                            <p:stCondLst>
                              <p:cond delay="2000"/>
                            </p:stCondLst>
                            <p:childTnLst>
                              <p:par>
                                <p:cTn id="32" presetID="1" presetClass="entr" presetSubtype="0" fill="hold" grpId="0" nodeType="afterEffect">
                                  <p:stCondLst>
                                    <p:cond delay="0"/>
                                  </p:stCondLst>
                                  <p:childTnLst>
                                    <p:set>
                                      <p:cBhvr>
                                        <p:cTn id="33" dur="1" fill="hold">
                                          <p:stCondLst>
                                            <p:cond delay="0"/>
                                          </p:stCondLst>
                                        </p:cTn>
                                        <p:tgtEl>
                                          <p:spTgt spid="134"/>
                                        </p:tgtEl>
                                        <p:attrNameLst>
                                          <p:attrName>style.visibility</p:attrName>
                                        </p:attrNameLst>
                                      </p:cBhvr>
                                      <p:to>
                                        <p:strVal val="visible"/>
                                      </p:to>
                                    </p:set>
                                  </p:childTnLst>
                                </p:cTn>
                              </p:par>
                            </p:childTnLst>
                          </p:cTn>
                        </p:par>
                        <p:par>
                          <p:cTn id="34" fill="hold">
                            <p:stCondLst>
                              <p:cond delay="2000"/>
                            </p:stCondLst>
                            <p:childTnLst>
                              <p:par>
                                <p:cTn id="35" presetID="1" presetClass="entr" presetSubtype="0" fill="hold" grpId="0" nodeType="afterEffect">
                                  <p:stCondLst>
                                    <p:cond delay="0"/>
                                  </p:stCondLst>
                                  <p:childTnLst>
                                    <p:set>
                                      <p:cBhvr>
                                        <p:cTn id="36" dur="1" fill="hold">
                                          <p:stCondLst>
                                            <p:cond delay="0"/>
                                          </p:stCondLst>
                                        </p:cTn>
                                        <p:tgtEl>
                                          <p:spTgt spid="135"/>
                                        </p:tgtEl>
                                        <p:attrNameLst>
                                          <p:attrName>style.visibility</p:attrName>
                                        </p:attrNameLst>
                                      </p:cBhvr>
                                      <p:to>
                                        <p:strVal val="visible"/>
                                      </p:to>
                                    </p:set>
                                  </p:childTnLst>
                                </p:cTn>
                              </p:par>
                            </p:childTnLst>
                          </p:cTn>
                        </p:par>
                        <p:par>
                          <p:cTn id="37" fill="hold">
                            <p:stCondLst>
                              <p:cond delay="2000"/>
                            </p:stCondLst>
                            <p:childTnLst>
                              <p:par>
                                <p:cTn id="38" presetID="1" presetClass="entr" presetSubtype="0" fill="hold" grpId="0" nodeType="afterEffect">
                                  <p:stCondLst>
                                    <p:cond delay="0"/>
                                  </p:stCondLst>
                                  <p:childTnLst>
                                    <p:set>
                                      <p:cBhvr>
                                        <p:cTn id="39" dur="1" fill="hold">
                                          <p:stCondLst>
                                            <p:cond delay="0"/>
                                          </p:stCondLst>
                                        </p:cTn>
                                        <p:tgtEl>
                                          <p:spTgt spid="136"/>
                                        </p:tgtEl>
                                        <p:attrNameLst>
                                          <p:attrName>style.visibility</p:attrName>
                                        </p:attrNameLst>
                                      </p:cBhvr>
                                      <p:to>
                                        <p:strVal val="visible"/>
                                      </p:to>
                                    </p:set>
                                  </p:childTnLst>
                                </p:cTn>
                              </p:par>
                            </p:childTnLst>
                          </p:cTn>
                        </p:par>
                        <p:par>
                          <p:cTn id="40" fill="hold">
                            <p:stCondLst>
                              <p:cond delay="2000"/>
                            </p:stCondLst>
                            <p:childTnLst>
                              <p:par>
                                <p:cTn id="41" presetID="1" presetClass="entr" presetSubtype="0" fill="hold" grpId="0" nodeType="afterEffect">
                                  <p:stCondLst>
                                    <p:cond delay="0"/>
                                  </p:stCondLst>
                                  <p:childTnLst>
                                    <p:set>
                                      <p:cBhvr>
                                        <p:cTn id="42" dur="1" fill="hold">
                                          <p:stCondLst>
                                            <p:cond delay="0"/>
                                          </p:stCondLst>
                                        </p:cTn>
                                        <p:tgtEl>
                                          <p:spTgt spid="137"/>
                                        </p:tgtEl>
                                        <p:attrNameLst>
                                          <p:attrName>style.visibility</p:attrName>
                                        </p:attrNameLst>
                                      </p:cBhvr>
                                      <p:to>
                                        <p:strVal val="visible"/>
                                      </p:to>
                                    </p:set>
                                  </p:childTnLst>
                                </p:cTn>
                              </p:par>
                            </p:childTnLst>
                          </p:cTn>
                        </p:par>
                        <p:par>
                          <p:cTn id="43" fill="hold">
                            <p:stCondLst>
                              <p:cond delay="2000"/>
                            </p:stCondLst>
                            <p:childTnLst>
                              <p:par>
                                <p:cTn id="44" presetID="1" presetClass="entr" presetSubtype="0" fill="hold" grpId="0" nodeType="afterEffect">
                                  <p:stCondLst>
                                    <p:cond delay="0"/>
                                  </p:stCondLst>
                                  <p:childTnLst>
                                    <p:set>
                                      <p:cBhvr>
                                        <p:cTn id="45" dur="1" fill="hold">
                                          <p:stCondLst>
                                            <p:cond delay="0"/>
                                          </p:stCondLst>
                                        </p:cTn>
                                        <p:tgtEl>
                                          <p:spTgt spid="138"/>
                                        </p:tgtEl>
                                        <p:attrNameLst>
                                          <p:attrName>style.visibility</p:attrName>
                                        </p:attrNameLst>
                                      </p:cBhvr>
                                      <p:to>
                                        <p:strVal val="visible"/>
                                      </p:to>
                                    </p:set>
                                  </p:childTnLst>
                                </p:cTn>
                              </p:par>
                            </p:childTnLst>
                          </p:cTn>
                        </p:par>
                        <p:par>
                          <p:cTn id="46" fill="hold">
                            <p:stCondLst>
                              <p:cond delay="2000"/>
                            </p:stCondLst>
                            <p:childTnLst>
                              <p:par>
                                <p:cTn id="47" presetID="1" presetClass="entr" presetSubtype="0" fill="hold" grpId="0" nodeType="afterEffect">
                                  <p:stCondLst>
                                    <p:cond delay="0"/>
                                  </p:stCondLst>
                                  <p:childTnLst>
                                    <p:set>
                                      <p:cBhvr>
                                        <p:cTn id="48" dur="1" fill="hold">
                                          <p:stCondLst>
                                            <p:cond delay="0"/>
                                          </p:stCondLst>
                                        </p:cTn>
                                        <p:tgtEl>
                                          <p:spTgt spid="139"/>
                                        </p:tgtEl>
                                        <p:attrNameLst>
                                          <p:attrName>style.visibility</p:attrName>
                                        </p:attrNameLst>
                                      </p:cBhvr>
                                      <p:to>
                                        <p:strVal val="visible"/>
                                      </p:to>
                                    </p:set>
                                  </p:childTnLst>
                                </p:cTn>
                              </p:par>
                            </p:childTnLst>
                          </p:cTn>
                        </p:par>
                        <p:par>
                          <p:cTn id="49" fill="hold">
                            <p:stCondLst>
                              <p:cond delay="2000"/>
                            </p:stCondLst>
                            <p:childTnLst>
                              <p:par>
                                <p:cTn id="50" presetID="1" presetClass="entr" presetSubtype="0" fill="hold" grpId="0" nodeType="afterEffect">
                                  <p:stCondLst>
                                    <p:cond delay="0"/>
                                  </p:stCondLst>
                                  <p:childTnLst>
                                    <p:set>
                                      <p:cBhvr>
                                        <p:cTn id="51" dur="1" fill="hold">
                                          <p:stCondLst>
                                            <p:cond delay="0"/>
                                          </p:stCondLst>
                                        </p:cTn>
                                        <p:tgtEl>
                                          <p:spTgt spid="140"/>
                                        </p:tgtEl>
                                        <p:attrNameLst>
                                          <p:attrName>style.visibility</p:attrName>
                                        </p:attrNameLst>
                                      </p:cBhvr>
                                      <p:to>
                                        <p:strVal val="visible"/>
                                      </p:to>
                                    </p:set>
                                  </p:childTnLst>
                                </p:cTn>
                              </p:par>
                            </p:childTnLst>
                          </p:cTn>
                        </p:par>
                        <p:par>
                          <p:cTn id="52" fill="hold">
                            <p:stCondLst>
                              <p:cond delay="2000"/>
                            </p:stCondLst>
                            <p:childTnLst>
                              <p:par>
                                <p:cTn id="53" presetID="1" presetClass="entr" presetSubtype="0" fill="hold" nodeType="afterEffect">
                                  <p:stCondLst>
                                    <p:cond delay="0"/>
                                  </p:stCondLst>
                                  <p:childTnLst>
                                    <p:set>
                                      <p:cBhvr>
                                        <p:cTn id="54" dur="1" fill="hold">
                                          <p:stCondLst>
                                            <p:cond delay="0"/>
                                          </p:stCondLst>
                                        </p:cTn>
                                        <p:tgtEl>
                                          <p:spTgt spid="141"/>
                                        </p:tgtEl>
                                        <p:attrNameLst>
                                          <p:attrName>style.visibility</p:attrName>
                                        </p:attrNameLst>
                                      </p:cBhvr>
                                      <p:to>
                                        <p:strVal val="visible"/>
                                      </p:to>
                                    </p:set>
                                  </p:childTnLst>
                                </p:cTn>
                              </p:par>
                            </p:childTnLst>
                          </p:cTn>
                        </p:par>
                        <p:par>
                          <p:cTn id="55" fill="hold">
                            <p:stCondLst>
                              <p:cond delay="2000"/>
                            </p:stCondLst>
                            <p:childTnLst>
                              <p:par>
                                <p:cTn id="56" presetID="1" presetClass="entr" presetSubtype="0" fill="hold" nodeType="afterEffect">
                                  <p:stCondLst>
                                    <p:cond delay="0"/>
                                  </p:stCondLst>
                                  <p:childTnLst>
                                    <p:set>
                                      <p:cBhvr>
                                        <p:cTn id="57" dur="1" fill="hold">
                                          <p:stCondLst>
                                            <p:cond delay="0"/>
                                          </p:stCondLst>
                                        </p:cTn>
                                        <p:tgtEl>
                                          <p:spTgt spid="142"/>
                                        </p:tgtEl>
                                        <p:attrNameLst>
                                          <p:attrName>style.visibility</p:attrName>
                                        </p:attrNameLst>
                                      </p:cBhvr>
                                      <p:to>
                                        <p:strVal val="visible"/>
                                      </p:to>
                                    </p:set>
                                  </p:childTnLst>
                                </p:cTn>
                              </p:par>
                            </p:childTnLst>
                          </p:cTn>
                        </p:par>
                        <p:par>
                          <p:cTn id="58" fill="hold">
                            <p:stCondLst>
                              <p:cond delay="2000"/>
                            </p:stCondLst>
                            <p:childTnLst>
                              <p:par>
                                <p:cTn id="59" presetID="1" presetClass="entr" presetSubtype="0" fill="hold" nodeType="afterEffect">
                                  <p:stCondLst>
                                    <p:cond delay="0"/>
                                  </p:stCondLst>
                                  <p:childTnLst>
                                    <p:set>
                                      <p:cBhvr>
                                        <p:cTn id="60" dur="1" fill="hold">
                                          <p:stCondLst>
                                            <p:cond delay="0"/>
                                          </p:stCondLst>
                                        </p:cTn>
                                        <p:tgtEl>
                                          <p:spTgt spid="165"/>
                                        </p:tgtEl>
                                        <p:attrNameLst>
                                          <p:attrName>style.visibility</p:attrName>
                                        </p:attrNameLst>
                                      </p:cBhvr>
                                      <p:to>
                                        <p:strVal val="visible"/>
                                      </p:to>
                                    </p:set>
                                  </p:childTnLst>
                                </p:cTn>
                              </p:par>
                            </p:childTnLst>
                          </p:cTn>
                        </p:par>
                        <p:par>
                          <p:cTn id="61" fill="hold">
                            <p:stCondLst>
                              <p:cond delay="2000"/>
                            </p:stCondLst>
                            <p:childTnLst>
                              <p:par>
                                <p:cTn id="62" presetID="1" presetClass="entr" presetSubtype="0" fill="hold" nodeType="afterEffect">
                                  <p:stCondLst>
                                    <p:cond delay="0"/>
                                  </p:stCondLst>
                                  <p:childTnLst>
                                    <p:set>
                                      <p:cBhvr>
                                        <p:cTn id="63" dur="1" fill="hold">
                                          <p:stCondLst>
                                            <p:cond delay="0"/>
                                          </p:stCondLst>
                                        </p:cTn>
                                        <p:tgtEl>
                                          <p:spTgt spid="166"/>
                                        </p:tgtEl>
                                        <p:attrNameLst>
                                          <p:attrName>style.visibility</p:attrName>
                                        </p:attrNameLst>
                                      </p:cBhvr>
                                      <p:to>
                                        <p:strVal val="visible"/>
                                      </p:to>
                                    </p:set>
                                  </p:childTnLst>
                                </p:cTn>
                              </p:par>
                            </p:childTnLst>
                          </p:cTn>
                        </p:par>
                        <p:par>
                          <p:cTn id="64" fill="hold">
                            <p:stCondLst>
                              <p:cond delay="2000"/>
                            </p:stCondLst>
                            <p:childTnLst>
                              <p:par>
                                <p:cTn id="65" presetID="1" presetClass="entr" presetSubtype="0" fill="hold" nodeType="afterEffect">
                                  <p:stCondLst>
                                    <p:cond delay="0"/>
                                  </p:stCondLst>
                                  <p:childTnLst>
                                    <p:set>
                                      <p:cBhvr>
                                        <p:cTn id="66" dur="1" fill="hold">
                                          <p:stCondLst>
                                            <p:cond delay="0"/>
                                          </p:stCondLst>
                                        </p:cTn>
                                        <p:tgtEl>
                                          <p:spTgt spid="167"/>
                                        </p:tgtEl>
                                        <p:attrNameLst>
                                          <p:attrName>style.visibility</p:attrName>
                                        </p:attrNameLst>
                                      </p:cBhvr>
                                      <p:to>
                                        <p:strVal val="visible"/>
                                      </p:to>
                                    </p:set>
                                  </p:childTnLst>
                                </p:cTn>
                              </p:par>
                            </p:childTnLst>
                          </p:cTn>
                        </p:par>
                        <p:par>
                          <p:cTn id="67" fill="hold">
                            <p:stCondLst>
                              <p:cond delay="2000"/>
                            </p:stCondLst>
                            <p:childTnLst>
                              <p:par>
                                <p:cTn id="68" presetID="1" presetClass="entr" presetSubtype="0" fill="hold" nodeType="afterEffect">
                                  <p:stCondLst>
                                    <p:cond delay="0"/>
                                  </p:stCondLst>
                                  <p:childTnLst>
                                    <p:set>
                                      <p:cBhvr>
                                        <p:cTn id="69" dur="1" fill="hold">
                                          <p:stCondLst>
                                            <p:cond delay="0"/>
                                          </p:stCondLst>
                                        </p:cTn>
                                        <p:tgtEl>
                                          <p:spTgt spid="168"/>
                                        </p:tgtEl>
                                        <p:attrNameLst>
                                          <p:attrName>style.visibility</p:attrName>
                                        </p:attrNameLst>
                                      </p:cBhvr>
                                      <p:to>
                                        <p:strVal val="visible"/>
                                      </p:to>
                                    </p:set>
                                  </p:childTnLst>
                                </p:cTn>
                              </p:par>
                            </p:childTnLst>
                          </p:cTn>
                        </p:par>
                        <p:par>
                          <p:cTn id="70" fill="hold">
                            <p:stCondLst>
                              <p:cond delay="2000"/>
                            </p:stCondLst>
                            <p:childTnLst>
                              <p:par>
                                <p:cTn id="71" presetID="1" presetClass="entr" presetSubtype="0" fill="hold" nodeType="afterEffect">
                                  <p:stCondLst>
                                    <p:cond delay="0"/>
                                  </p:stCondLst>
                                  <p:childTnLst>
                                    <p:set>
                                      <p:cBhvr>
                                        <p:cTn id="72" dur="1" fill="hold">
                                          <p:stCondLst>
                                            <p:cond delay="0"/>
                                          </p:stCondLst>
                                        </p:cTn>
                                        <p:tgtEl>
                                          <p:spTgt spid="182"/>
                                        </p:tgtEl>
                                        <p:attrNameLst>
                                          <p:attrName>style.visibility</p:attrName>
                                        </p:attrNameLst>
                                      </p:cBhvr>
                                      <p:to>
                                        <p:strVal val="visible"/>
                                      </p:to>
                                    </p:set>
                                  </p:childTnLst>
                                </p:cTn>
                              </p:par>
                            </p:childTnLst>
                          </p:cTn>
                        </p:par>
                        <p:par>
                          <p:cTn id="73" fill="hold">
                            <p:stCondLst>
                              <p:cond delay="2000"/>
                            </p:stCondLst>
                            <p:childTnLst>
                              <p:par>
                                <p:cTn id="74" presetID="1" presetClass="entr" presetSubtype="0" fill="hold" nodeType="afterEffect">
                                  <p:stCondLst>
                                    <p:cond delay="0"/>
                                  </p:stCondLst>
                                  <p:childTnLst>
                                    <p:set>
                                      <p:cBhvr>
                                        <p:cTn id="75" dur="1" fill="hold">
                                          <p:stCondLst>
                                            <p:cond delay="0"/>
                                          </p:stCondLst>
                                        </p:cTn>
                                        <p:tgtEl>
                                          <p:spTgt spid="184"/>
                                        </p:tgtEl>
                                        <p:attrNameLst>
                                          <p:attrName>style.visibility</p:attrName>
                                        </p:attrNameLst>
                                      </p:cBhvr>
                                      <p:to>
                                        <p:strVal val="visible"/>
                                      </p:to>
                                    </p:set>
                                  </p:childTnLst>
                                </p:cTn>
                              </p:par>
                            </p:childTnLst>
                          </p:cTn>
                        </p:par>
                        <p:par>
                          <p:cTn id="76" fill="hold">
                            <p:stCondLst>
                              <p:cond delay="2000"/>
                            </p:stCondLst>
                            <p:childTnLst>
                              <p:par>
                                <p:cTn id="77" presetID="1" presetClass="entr" presetSubtype="0" fill="hold" grpId="0" nodeType="afterEffect">
                                  <p:stCondLst>
                                    <p:cond delay="0"/>
                                  </p:stCondLst>
                                  <p:childTnLst>
                                    <p:set>
                                      <p:cBhvr>
                                        <p:cTn id="78" dur="1" fill="hold">
                                          <p:stCondLst>
                                            <p:cond delay="0"/>
                                          </p:stCondLst>
                                        </p:cTn>
                                        <p:tgtEl>
                                          <p:spTgt spid="185"/>
                                        </p:tgtEl>
                                        <p:attrNameLst>
                                          <p:attrName>style.visibility</p:attrName>
                                        </p:attrNameLst>
                                      </p:cBhvr>
                                      <p:to>
                                        <p:strVal val="visible"/>
                                      </p:to>
                                    </p:set>
                                  </p:childTnLst>
                                </p:cTn>
                              </p:par>
                            </p:childTnLst>
                          </p:cTn>
                        </p:par>
                        <p:par>
                          <p:cTn id="79" fill="hold">
                            <p:stCondLst>
                              <p:cond delay="2000"/>
                            </p:stCondLst>
                            <p:childTnLst>
                              <p:par>
                                <p:cTn id="80" presetID="1" presetClass="entr" presetSubtype="0" fill="hold" grpId="0" nodeType="afterEffect">
                                  <p:stCondLst>
                                    <p:cond delay="0"/>
                                  </p:stCondLst>
                                  <p:childTnLst>
                                    <p:set>
                                      <p:cBhvr>
                                        <p:cTn id="81" dur="1" fill="hold">
                                          <p:stCondLst>
                                            <p:cond delay="0"/>
                                          </p:stCondLst>
                                        </p:cTn>
                                        <p:tgtEl>
                                          <p:spTgt spid="186"/>
                                        </p:tgtEl>
                                        <p:attrNameLst>
                                          <p:attrName>style.visibility</p:attrName>
                                        </p:attrNameLst>
                                      </p:cBhvr>
                                      <p:to>
                                        <p:strVal val="visible"/>
                                      </p:to>
                                    </p:set>
                                  </p:childTnLst>
                                </p:cTn>
                              </p:par>
                            </p:childTnLst>
                          </p:cTn>
                        </p:par>
                        <p:par>
                          <p:cTn id="82" fill="hold">
                            <p:stCondLst>
                              <p:cond delay="2000"/>
                            </p:stCondLst>
                            <p:childTnLst>
                              <p:par>
                                <p:cTn id="83" presetID="1" presetClass="entr" presetSubtype="0" fill="hold" grpId="0" nodeType="afterEffect">
                                  <p:stCondLst>
                                    <p:cond delay="0"/>
                                  </p:stCondLst>
                                  <p:childTnLst>
                                    <p:set>
                                      <p:cBhvr>
                                        <p:cTn id="84" dur="1" fill="hold">
                                          <p:stCondLst>
                                            <p:cond delay="0"/>
                                          </p:stCondLst>
                                        </p:cTn>
                                        <p:tgtEl>
                                          <p:spTgt spid="187"/>
                                        </p:tgtEl>
                                        <p:attrNameLst>
                                          <p:attrName>style.visibility</p:attrName>
                                        </p:attrNameLst>
                                      </p:cBhvr>
                                      <p:to>
                                        <p:strVal val="visible"/>
                                      </p:to>
                                    </p:set>
                                  </p:childTnLst>
                                </p:cTn>
                              </p:par>
                            </p:childTnLst>
                          </p:cTn>
                        </p:par>
                        <p:par>
                          <p:cTn id="85" fill="hold">
                            <p:stCondLst>
                              <p:cond delay="2000"/>
                            </p:stCondLst>
                            <p:childTnLst>
                              <p:par>
                                <p:cTn id="86" presetID="1" presetClass="entr" presetSubtype="0" fill="hold" grpId="0" nodeType="afterEffect">
                                  <p:stCondLst>
                                    <p:cond delay="0"/>
                                  </p:stCondLst>
                                  <p:childTnLst>
                                    <p:set>
                                      <p:cBhvr>
                                        <p:cTn id="87" dur="1" fill="hold">
                                          <p:stCondLst>
                                            <p:cond delay="0"/>
                                          </p:stCondLst>
                                        </p:cTn>
                                        <p:tgtEl>
                                          <p:spTgt spid="188"/>
                                        </p:tgtEl>
                                        <p:attrNameLst>
                                          <p:attrName>style.visibility</p:attrName>
                                        </p:attrNameLst>
                                      </p:cBhvr>
                                      <p:to>
                                        <p:strVal val="visible"/>
                                      </p:to>
                                    </p:set>
                                  </p:childTnLst>
                                </p:cTn>
                              </p:par>
                            </p:childTnLst>
                          </p:cTn>
                        </p:par>
                        <p:par>
                          <p:cTn id="88" fill="hold">
                            <p:stCondLst>
                              <p:cond delay="2000"/>
                            </p:stCondLst>
                            <p:childTnLst>
                              <p:par>
                                <p:cTn id="89" presetID="1" presetClass="entr" presetSubtype="0" fill="hold" grpId="0" nodeType="afterEffect">
                                  <p:stCondLst>
                                    <p:cond delay="0"/>
                                  </p:stCondLst>
                                  <p:childTnLst>
                                    <p:set>
                                      <p:cBhvr>
                                        <p:cTn id="90" dur="1" fill="hold">
                                          <p:stCondLst>
                                            <p:cond delay="0"/>
                                          </p:stCondLst>
                                        </p:cTn>
                                        <p:tgtEl>
                                          <p:spTgt spid="189"/>
                                        </p:tgtEl>
                                        <p:attrNameLst>
                                          <p:attrName>style.visibility</p:attrName>
                                        </p:attrNameLst>
                                      </p:cBhvr>
                                      <p:to>
                                        <p:strVal val="visible"/>
                                      </p:to>
                                    </p:set>
                                  </p:childTnLst>
                                </p:cTn>
                              </p:par>
                            </p:childTnLst>
                          </p:cTn>
                        </p:par>
                        <p:par>
                          <p:cTn id="91" fill="hold">
                            <p:stCondLst>
                              <p:cond delay="2000"/>
                            </p:stCondLst>
                            <p:childTnLst>
                              <p:par>
                                <p:cTn id="92" presetID="1" presetClass="entr" presetSubtype="0" fill="hold" grpId="0" nodeType="afterEffect">
                                  <p:stCondLst>
                                    <p:cond delay="0"/>
                                  </p:stCondLst>
                                  <p:childTnLst>
                                    <p:set>
                                      <p:cBhvr>
                                        <p:cTn id="93" dur="1" fill="hold">
                                          <p:stCondLst>
                                            <p:cond delay="0"/>
                                          </p:stCondLst>
                                        </p:cTn>
                                        <p:tgtEl>
                                          <p:spTgt spid="190"/>
                                        </p:tgtEl>
                                        <p:attrNameLst>
                                          <p:attrName>style.visibility</p:attrName>
                                        </p:attrNameLst>
                                      </p:cBhvr>
                                      <p:to>
                                        <p:strVal val="visible"/>
                                      </p:to>
                                    </p:set>
                                  </p:childTnLst>
                                </p:cTn>
                              </p:par>
                            </p:childTnLst>
                          </p:cTn>
                        </p:par>
                        <p:par>
                          <p:cTn id="94" fill="hold">
                            <p:stCondLst>
                              <p:cond delay="2000"/>
                            </p:stCondLst>
                            <p:childTnLst>
                              <p:par>
                                <p:cTn id="95" presetID="1" presetClass="entr" presetSubtype="0" fill="hold" grpId="0" nodeType="afterEffect">
                                  <p:stCondLst>
                                    <p:cond delay="0"/>
                                  </p:stCondLst>
                                  <p:childTnLst>
                                    <p:set>
                                      <p:cBhvr>
                                        <p:cTn id="96" dur="1" fill="hold">
                                          <p:stCondLst>
                                            <p:cond delay="0"/>
                                          </p:stCondLst>
                                        </p:cTn>
                                        <p:tgtEl>
                                          <p:spTgt spid="191"/>
                                        </p:tgtEl>
                                        <p:attrNameLst>
                                          <p:attrName>style.visibility</p:attrName>
                                        </p:attrNameLst>
                                      </p:cBhvr>
                                      <p:to>
                                        <p:strVal val="visible"/>
                                      </p:to>
                                    </p:set>
                                  </p:childTnLst>
                                </p:cTn>
                              </p:par>
                            </p:childTnLst>
                          </p:cTn>
                        </p:par>
                        <p:par>
                          <p:cTn id="97" fill="hold">
                            <p:stCondLst>
                              <p:cond delay="2000"/>
                            </p:stCondLst>
                            <p:childTnLst>
                              <p:par>
                                <p:cTn id="98" presetID="1" presetClass="entr" presetSubtype="0" fill="hold" grpId="0" nodeType="afterEffect">
                                  <p:stCondLst>
                                    <p:cond delay="0"/>
                                  </p:stCondLst>
                                  <p:childTnLst>
                                    <p:set>
                                      <p:cBhvr>
                                        <p:cTn id="99" dur="1" fill="hold">
                                          <p:stCondLst>
                                            <p:cond delay="0"/>
                                          </p:stCondLst>
                                        </p:cTn>
                                        <p:tgtEl>
                                          <p:spTgt spid="192"/>
                                        </p:tgtEl>
                                        <p:attrNameLst>
                                          <p:attrName>style.visibility</p:attrName>
                                        </p:attrNameLst>
                                      </p:cBhvr>
                                      <p:to>
                                        <p:strVal val="visible"/>
                                      </p:to>
                                    </p:set>
                                  </p:childTnLst>
                                </p:cTn>
                              </p:par>
                            </p:childTnLst>
                          </p:cTn>
                        </p:par>
                        <p:par>
                          <p:cTn id="100" fill="hold">
                            <p:stCondLst>
                              <p:cond delay="2000"/>
                            </p:stCondLst>
                            <p:childTnLst>
                              <p:par>
                                <p:cTn id="101" presetID="1" presetClass="entr" presetSubtype="0" fill="hold" grpId="0" nodeType="afterEffect">
                                  <p:stCondLst>
                                    <p:cond delay="0"/>
                                  </p:stCondLst>
                                  <p:childTnLst>
                                    <p:set>
                                      <p:cBhvr>
                                        <p:cTn id="102" dur="1" fill="hold">
                                          <p:stCondLst>
                                            <p:cond delay="0"/>
                                          </p:stCondLst>
                                        </p:cTn>
                                        <p:tgtEl>
                                          <p:spTgt spid="193"/>
                                        </p:tgtEl>
                                        <p:attrNameLst>
                                          <p:attrName>style.visibility</p:attrName>
                                        </p:attrNameLst>
                                      </p:cBhvr>
                                      <p:to>
                                        <p:strVal val="visible"/>
                                      </p:to>
                                    </p:set>
                                  </p:childTnLst>
                                </p:cTn>
                              </p:par>
                            </p:childTnLst>
                          </p:cTn>
                        </p:par>
                        <p:par>
                          <p:cTn id="103" fill="hold">
                            <p:stCondLst>
                              <p:cond delay="2000"/>
                            </p:stCondLst>
                            <p:childTnLst>
                              <p:par>
                                <p:cTn id="104" presetID="1" presetClass="entr" presetSubtype="0" fill="hold" grpId="0" nodeType="afterEffect">
                                  <p:stCondLst>
                                    <p:cond delay="0"/>
                                  </p:stCondLst>
                                  <p:childTnLst>
                                    <p:set>
                                      <p:cBhvr>
                                        <p:cTn id="105" dur="1" fill="hold">
                                          <p:stCondLst>
                                            <p:cond delay="0"/>
                                          </p:stCondLst>
                                        </p:cTn>
                                        <p:tgtEl>
                                          <p:spTgt spid="194"/>
                                        </p:tgtEl>
                                        <p:attrNameLst>
                                          <p:attrName>style.visibility</p:attrName>
                                        </p:attrNameLst>
                                      </p:cBhvr>
                                      <p:to>
                                        <p:strVal val="visible"/>
                                      </p:to>
                                    </p:set>
                                  </p:childTnLst>
                                </p:cTn>
                              </p:par>
                            </p:childTnLst>
                          </p:cTn>
                        </p:par>
                        <p:par>
                          <p:cTn id="106" fill="hold">
                            <p:stCondLst>
                              <p:cond delay="2000"/>
                            </p:stCondLst>
                            <p:childTnLst>
                              <p:par>
                                <p:cTn id="107" presetID="1" presetClass="entr" presetSubtype="0" fill="hold" grpId="0" nodeType="afterEffect">
                                  <p:stCondLst>
                                    <p:cond delay="0"/>
                                  </p:stCondLst>
                                  <p:childTnLst>
                                    <p:set>
                                      <p:cBhvr>
                                        <p:cTn id="108" dur="1" fill="hold">
                                          <p:stCondLst>
                                            <p:cond delay="0"/>
                                          </p:stCondLst>
                                        </p:cTn>
                                        <p:tgtEl>
                                          <p:spTgt spid="195"/>
                                        </p:tgtEl>
                                        <p:attrNameLst>
                                          <p:attrName>style.visibility</p:attrName>
                                        </p:attrNameLst>
                                      </p:cBhvr>
                                      <p:to>
                                        <p:strVal val="visible"/>
                                      </p:to>
                                    </p:set>
                                  </p:childTnLst>
                                </p:cTn>
                              </p:par>
                            </p:childTnLst>
                          </p:cTn>
                        </p:par>
                        <p:par>
                          <p:cTn id="109" fill="hold">
                            <p:stCondLst>
                              <p:cond delay="2000"/>
                            </p:stCondLst>
                            <p:childTnLst>
                              <p:par>
                                <p:cTn id="110" presetID="1" presetClass="entr" presetSubtype="0" fill="hold" grpId="0" nodeType="afterEffect">
                                  <p:stCondLst>
                                    <p:cond delay="0"/>
                                  </p:stCondLst>
                                  <p:childTnLst>
                                    <p:set>
                                      <p:cBhvr>
                                        <p:cTn id="111" dur="1" fill="hold">
                                          <p:stCondLst>
                                            <p:cond delay="0"/>
                                          </p:stCondLst>
                                        </p:cTn>
                                        <p:tgtEl>
                                          <p:spTgt spid="196"/>
                                        </p:tgtEl>
                                        <p:attrNameLst>
                                          <p:attrName>style.visibility</p:attrName>
                                        </p:attrNameLst>
                                      </p:cBhvr>
                                      <p:to>
                                        <p:strVal val="visible"/>
                                      </p:to>
                                    </p:set>
                                  </p:childTnLst>
                                </p:cTn>
                              </p:par>
                            </p:childTnLst>
                          </p:cTn>
                        </p:par>
                        <p:par>
                          <p:cTn id="112" fill="hold">
                            <p:stCondLst>
                              <p:cond delay="2000"/>
                            </p:stCondLst>
                            <p:childTnLst>
                              <p:par>
                                <p:cTn id="113" presetID="1" presetClass="entr" presetSubtype="0" fill="hold" grpId="0" nodeType="afterEffect">
                                  <p:stCondLst>
                                    <p:cond delay="0"/>
                                  </p:stCondLst>
                                  <p:childTnLst>
                                    <p:set>
                                      <p:cBhvr>
                                        <p:cTn id="114" dur="1" fill="hold">
                                          <p:stCondLst>
                                            <p:cond delay="0"/>
                                          </p:stCondLst>
                                        </p:cTn>
                                        <p:tgtEl>
                                          <p:spTgt spid="197"/>
                                        </p:tgtEl>
                                        <p:attrNameLst>
                                          <p:attrName>style.visibility</p:attrName>
                                        </p:attrNameLst>
                                      </p:cBhvr>
                                      <p:to>
                                        <p:strVal val="visible"/>
                                      </p:to>
                                    </p:set>
                                  </p:childTnLst>
                                </p:cTn>
                              </p:par>
                            </p:childTnLst>
                          </p:cTn>
                        </p:par>
                        <p:par>
                          <p:cTn id="115" fill="hold">
                            <p:stCondLst>
                              <p:cond delay="2000"/>
                            </p:stCondLst>
                            <p:childTnLst>
                              <p:par>
                                <p:cTn id="116" presetID="1" presetClass="entr" presetSubtype="0" fill="hold" grpId="0" nodeType="afterEffect">
                                  <p:stCondLst>
                                    <p:cond delay="0"/>
                                  </p:stCondLst>
                                  <p:childTnLst>
                                    <p:set>
                                      <p:cBhvr>
                                        <p:cTn id="117" dur="1" fill="hold">
                                          <p:stCondLst>
                                            <p:cond delay="0"/>
                                          </p:stCondLst>
                                        </p:cTn>
                                        <p:tgtEl>
                                          <p:spTgt spid="198"/>
                                        </p:tgtEl>
                                        <p:attrNameLst>
                                          <p:attrName>style.visibility</p:attrName>
                                        </p:attrNameLst>
                                      </p:cBhvr>
                                      <p:to>
                                        <p:strVal val="visible"/>
                                      </p:to>
                                    </p:set>
                                  </p:childTnLst>
                                </p:cTn>
                              </p:par>
                            </p:childTnLst>
                          </p:cTn>
                        </p:par>
                        <p:par>
                          <p:cTn id="118" fill="hold">
                            <p:stCondLst>
                              <p:cond delay="2000"/>
                            </p:stCondLst>
                            <p:childTnLst>
                              <p:par>
                                <p:cTn id="119" presetID="1" presetClass="entr" presetSubtype="0" fill="hold" grpId="0" nodeType="afterEffect">
                                  <p:stCondLst>
                                    <p:cond delay="0"/>
                                  </p:stCondLst>
                                  <p:childTnLst>
                                    <p:set>
                                      <p:cBhvr>
                                        <p:cTn id="120" dur="1" fill="hold">
                                          <p:stCondLst>
                                            <p:cond delay="0"/>
                                          </p:stCondLst>
                                        </p:cTn>
                                        <p:tgtEl>
                                          <p:spTgt spid="199"/>
                                        </p:tgtEl>
                                        <p:attrNameLst>
                                          <p:attrName>style.visibility</p:attrName>
                                        </p:attrNameLst>
                                      </p:cBhvr>
                                      <p:to>
                                        <p:strVal val="visible"/>
                                      </p:to>
                                    </p:set>
                                  </p:childTnLst>
                                </p:cTn>
                              </p:par>
                            </p:childTnLst>
                          </p:cTn>
                        </p:par>
                        <p:par>
                          <p:cTn id="121" fill="hold">
                            <p:stCondLst>
                              <p:cond delay="2000"/>
                            </p:stCondLst>
                            <p:childTnLst>
                              <p:par>
                                <p:cTn id="122" presetID="1" presetClass="entr" presetSubtype="0" fill="hold" grpId="0" nodeType="afterEffect">
                                  <p:stCondLst>
                                    <p:cond delay="0"/>
                                  </p:stCondLst>
                                  <p:childTnLst>
                                    <p:set>
                                      <p:cBhvr>
                                        <p:cTn id="123" dur="1" fill="hold">
                                          <p:stCondLst>
                                            <p:cond delay="0"/>
                                          </p:stCondLst>
                                        </p:cTn>
                                        <p:tgtEl>
                                          <p:spTgt spid="200"/>
                                        </p:tgtEl>
                                        <p:attrNameLst>
                                          <p:attrName>style.visibility</p:attrName>
                                        </p:attrNameLst>
                                      </p:cBhvr>
                                      <p:to>
                                        <p:strVal val="visible"/>
                                      </p:to>
                                    </p:set>
                                  </p:childTnLst>
                                </p:cTn>
                              </p:par>
                            </p:childTnLst>
                          </p:cTn>
                        </p:par>
                        <p:par>
                          <p:cTn id="124" fill="hold">
                            <p:stCondLst>
                              <p:cond delay="2000"/>
                            </p:stCondLst>
                            <p:childTnLst>
                              <p:par>
                                <p:cTn id="125" presetID="1" presetClass="entr" presetSubtype="0" fill="hold" grpId="0" nodeType="afterEffect">
                                  <p:stCondLst>
                                    <p:cond delay="0"/>
                                  </p:stCondLst>
                                  <p:childTnLst>
                                    <p:set>
                                      <p:cBhvr>
                                        <p:cTn id="126" dur="1" fill="hold">
                                          <p:stCondLst>
                                            <p:cond delay="0"/>
                                          </p:stCondLst>
                                        </p:cTn>
                                        <p:tgtEl>
                                          <p:spTgt spid="201"/>
                                        </p:tgtEl>
                                        <p:attrNameLst>
                                          <p:attrName>style.visibility</p:attrName>
                                        </p:attrNameLst>
                                      </p:cBhvr>
                                      <p:to>
                                        <p:strVal val="visible"/>
                                      </p:to>
                                    </p:set>
                                  </p:childTnLst>
                                </p:cTn>
                              </p:par>
                            </p:childTnLst>
                          </p:cTn>
                        </p:par>
                        <p:par>
                          <p:cTn id="127" fill="hold">
                            <p:stCondLst>
                              <p:cond delay="2000"/>
                            </p:stCondLst>
                            <p:childTnLst>
                              <p:par>
                                <p:cTn id="128" presetID="1" presetClass="entr" presetSubtype="0" fill="hold" grpId="0" nodeType="afterEffect">
                                  <p:stCondLst>
                                    <p:cond delay="0"/>
                                  </p:stCondLst>
                                  <p:childTnLst>
                                    <p:set>
                                      <p:cBhvr>
                                        <p:cTn id="129" dur="1" fill="hold">
                                          <p:stCondLst>
                                            <p:cond delay="0"/>
                                          </p:stCondLst>
                                        </p:cTn>
                                        <p:tgtEl>
                                          <p:spTgt spid="202"/>
                                        </p:tgtEl>
                                        <p:attrNameLst>
                                          <p:attrName>style.visibility</p:attrName>
                                        </p:attrNameLst>
                                      </p:cBhvr>
                                      <p:to>
                                        <p:strVal val="visible"/>
                                      </p:to>
                                    </p:set>
                                  </p:childTnLst>
                                </p:cTn>
                              </p:par>
                            </p:childTnLst>
                          </p:cTn>
                        </p:par>
                        <p:par>
                          <p:cTn id="130" fill="hold">
                            <p:stCondLst>
                              <p:cond delay="2000"/>
                            </p:stCondLst>
                            <p:childTnLst>
                              <p:par>
                                <p:cTn id="131" presetID="1" presetClass="entr" presetSubtype="0" fill="hold" grpId="0" nodeType="afterEffect">
                                  <p:stCondLst>
                                    <p:cond delay="0"/>
                                  </p:stCondLst>
                                  <p:childTnLst>
                                    <p:set>
                                      <p:cBhvr>
                                        <p:cTn id="132" dur="1" fill="hold">
                                          <p:stCondLst>
                                            <p:cond delay="0"/>
                                          </p:stCondLst>
                                        </p:cTn>
                                        <p:tgtEl>
                                          <p:spTgt spid="203"/>
                                        </p:tgtEl>
                                        <p:attrNameLst>
                                          <p:attrName>style.visibility</p:attrName>
                                        </p:attrNameLst>
                                      </p:cBhvr>
                                      <p:to>
                                        <p:strVal val="visible"/>
                                      </p:to>
                                    </p:set>
                                  </p:childTnLst>
                                </p:cTn>
                              </p:par>
                            </p:childTnLst>
                          </p:cTn>
                        </p:par>
                        <p:par>
                          <p:cTn id="133" fill="hold">
                            <p:stCondLst>
                              <p:cond delay="2000"/>
                            </p:stCondLst>
                            <p:childTnLst>
                              <p:par>
                                <p:cTn id="134" presetID="1" presetClass="entr" presetSubtype="0" fill="hold" grpId="0" nodeType="afterEffect">
                                  <p:stCondLst>
                                    <p:cond delay="0"/>
                                  </p:stCondLst>
                                  <p:childTnLst>
                                    <p:set>
                                      <p:cBhvr>
                                        <p:cTn id="135" dur="1" fill="hold">
                                          <p:stCondLst>
                                            <p:cond delay="0"/>
                                          </p:stCondLst>
                                        </p:cTn>
                                        <p:tgtEl>
                                          <p:spTgt spid="204"/>
                                        </p:tgtEl>
                                        <p:attrNameLst>
                                          <p:attrName>style.visibility</p:attrName>
                                        </p:attrNameLst>
                                      </p:cBhvr>
                                      <p:to>
                                        <p:strVal val="visible"/>
                                      </p:to>
                                    </p:set>
                                  </p:childTnLst>
                                </p:cTn>
                              </p:par>
                            </p:childTnLst>
                          </p:cTn>
                        </p:par>
                        <p:par>
                          <p:cTn id="136" fill="hold">
                            <p:stCondLst>
                              <p:cond delay="2000"/>
                            </p:stCondLst>
                            <p:childTnLst>
                              <p:par>
                                <p:cTn id="137" presetID="1" presetClass="entr" presetSubtype="0" fill="hold" grpId="0" nodeType="afterEffect">
                                  <p:stCondLst>
                                    <p:cond delay="0"/>
                                  </p:stCondLst>
                                  <p:childTnLst>
                                    <p:set>
                                      <p:cBhvr>
                                        <p:cTn id="138" dur="1" fill="hold">
                                          <p:stCondLst>
                                            <p:cond delay="0"/>
                                          </p:stCondLst>
                                        </p:cTn>
                                        <p:tgtEl>
                                          <p:spTgt spid="205"/>
                                        </p:tgtEl>
                                        <p:attrNameLst>
                                          <p:attrName>style.visibility</p:attrName>
                                        </p:attrNameLst>
                                      </p:cBhvr>
                                      <p:to>
                                        <p:strVal val="visible"/>
                                      </p:to>
                                    </p:set>
                                  </p:childTnLst>
                                </p:cTn>
                              </p:par>
                            </p:childTnLst>
                          </p:cTn>
                        </p:par>
                        <p:par>
                          <p:cTn id="139" fill="hold">
                            <p:stCondLst>
                              <p:cond delay="2000"/>
                            </p:stCondLst>
                            <p:childTnLst>
                              <p:par>
                                <p:cTn id="140" presetID="1" presetClass="entr" presetSubtype="0" fill="hold" grpId="0" nodeType="afterEffect">
                                  <p:stCondLst>
                                    <p:cond delay="0"/>
                                  </p:stCondLst>
                                  <p:childTnLst>
                                    <p:set>
                                      <p:cBhvr>
                                        <p:cTn id="141" dur="1" fill="hold">
                                          <p:stCondLst>
                                            <p:cond delay="0"/>
                                          </p:stCondLst>
                                        </p:cTn>
                                        <p:tgtEl>
                                          <p:spTgt spid="206"/>
                                        </p:tgtEl>
                                        <p:attrNameLst>
                                          <p:attrName>style.visibility</p:attrName>
                                        </p:attrNameLst>
                                      </p:cBhvr>
                                      <p:to>
                                        <p:strVal val="visible"/>
                                      </p:to>
                                    </p:set>
                                  </p:childTnLst>
                                </p:cTn>
                              </p:par>
                            </p:childTnLst>
                          </p:cTn>
                        </p:par>
                        <p:par>
                          <p:cTn id="142" fill="hold">
                            <p:stCondLst>
                              <p:cond delay="2000"/>
                            </p:stCondLst>
                            <p:childTnLst>
                              <p:par>
                                <p:cTn id="143" presetID="1" presetClass="entr" presetSubtype="0" fill="hold" grpId="0" nodeType="afterEffect">
                                  <p:stCondLst>
                                    <p:cond delay="0"/>
                                  </p:stCondLst>
                                  <p:childTnLst>
                                    <p:set>
                                      <p:cBhvr>
                                        <p:cTn id="144" dur="1" fill="hold">
                                          <p:stCondLst>
                                            <p:cond delay="0"/>
                                          </p:stCondLst>
                                        </p:cTn>
                                        <p:tgtEl>
                                          <p:spTgt spid="207"/>
                                        </p:tgtEl>
                                        <p:attrNameLst>
                                          <p:attrName>style.visibility</p:attrName>
                                        </p:attrNameLst>
                                      </p:cBhvr>
                                      <p:to>
                                        <p:strVal val="visible"/>
                                      </p:to>
                                    </p:set>
                                  </p:childTnLst>
                                </p:cTn>
                              </p:par>
                            </p:childTnLst>
                          </p:cTn>
                        </p:par>
                        <p:par>
                          <p:cTn id="145" fill="hold">
                            <p:stCondLst>
                              <p:cond delay="2000"/>
                            </p:stCondLst>
                            <p:childTnLst>
                              <p:par>
                                <p:cTn id="146" presetID="1" presetClass="entr" presetSubtype="0" fill="hold" grpId="0" nodeType="afterEffect">
                                  <p:stCondLst>
                                    <p:cond delay="0"/>
                                  </p:stCondLst>
                                  <p:childTnLst>
                                    <p:set>
                                      <p:cBhvr>
                                        <p:cTn id="147" dur="1" fill="hold">
                                          <p:stCondLst>
                                            <p:cond delay="0"/>
                                          </p:stCondLst>
                                        </p:cTn>
                                        <p:tgtEl>
                                          <p:spTgt spid="208"/>
                                        </p:tgtEl>
                                        <p:attrNameLst>
                                          <p:attrName>style.visibility</p:attrName>
                                        </p:attrNameLst>
                                      </p:cBhvr>
                                      <p:to>
                                        <p:strVal val="visible"/>
                                      </p:to>
                                    </p:set>
                                  </p:childTnLst>
                                </p:cTn>
                              </p:par>
                            </p:childTnLst>
                          </p:cTn>
                        </p:par>
                        <p:par>
                          <p:cTn id="148" fill="hold">
                            <p:stCondLst>
                              <p:cond delay="2000"/>
                            </p:stCondLst>
                            <p:childTnLst>
                              <p:par>
                                <p:cTn id="149" presetID="1" presetClass="entr" presetSubtype="0" fill="hold" grpId="0" nodeType="afterEffect">
                                  <p:stCondLst>
                                    <p:cond delay="0"/>
                                  </p:stCondLst>
                                  <p:childTnLst>
                                    <p:set>
                                      <p:cBhvr>
                                        <p:cTn id="150" dur="1" fill="hold">
                                          <p:stCondLst>
                                            <p:cond delay="0"/>
                                          </p:stCondLst>
                                        </p:cTn>
                                        <p:tgtEl>
                                          <p:spTgt spid="209"/>
                                        </p:tgtEl>
                                        <p:attrNameLst>
                                          <p:attrName>style.visibility</p:attrName>
                                        </p:attrNameLst>
                                      </p:cBhvr>
                                      <p:to>
                                        <p:strVal val="visible"/>
                                      </p:to>
                                    </p:set>
                                  </p:childTnLst>
                                </p:cTn>
                              </p:par>
                            </p:childTnLst>
                          </p:cTn>
                        </p:par>
                        <p:par>
                          <p:cTn id="151" fill="hold">
                            <p:stCondLst>
                              <p:cond delay="2000"/>
                            </p:stCondLst>
                            <p:childTnLst>
                              <p:par>
                                <p:cTn id="152" presetID="1" presetClass="entr" presetSubtype="0" fill="hold" grpId="0" nodeType="afterEffect">
                                  <p:stCondLst>
                                    <p:cond delay="0"/>
                                  </p:stCondLst>
                                  <p:childTnLst>
                                    <p:set>
                                      <p:cBhvr>
                                        <p:cTn id="153" dur="1" fill="hold">
                                          <p:stCondLst>
                                            <p:cond delay="0"/>
                                          </p:stCondLst>
                                        </p:cTn>
                                        <p:tgtEl>
                                          <p:spTgt spid="210"/>
                                        </p:tgtEl>
                                        <p:attrNameLst>
                                          <p:attrName>style.visibility</p:attrName>
                                        </p:attrNameLst>
                                      </p:cBhvr>
                                      <p:to>
                                        <p:strVal val="visible"/>
                                      </p:to>
                                    </p:set>
                                  </p:childTnLst>
                                </p:cTn>
                              </p:par>
                            </p:childTnLst>
                          </p:cTn>
                        </p:par>
                        <p:par>
                          <p:cTn id="154" fill="hold">
                            <p:stCondLst>
                              <p:cond delay="2000"/>
                            </p:stCondLst>
                            <p:childTnLst>
                              <p:par>
                                <p:cTn id="155" presetID="1" presetClass="entr" presetSubtype="0" fill="hold" grpId="0" nodeType="afterEffect">
                                  <p:stCondLst>
                                    <p:cond delay="0"/>
                                  </p:stCondLst>
                                  <p:childTnLst>
                                    <p:set>
                                      <p:cBhvr>
                                        <p:cTn id="156" dur="1" fill="hold">
                                          <p:stCondLst>
                                            <p:cond delay="0"/>
                                          </p:stCondLst>
                                        </p:cTn>
                                        <p:tgtEl>
                                          <p:spTgt spid="211"/>
                                        </p:tgtEl>
                                        <p:attrNameLst>
                                          <p:attrName>style.visibility</p:attrName>
                                        </p:attrNameLst>
                                      </p:cBhvr>
                                      <p:to>
                                        <p:strVal val="visible"/>
                                      </p:to>
                                    </p:set>
                                  </p:childTnLst>
                                </p:cTn>
                              </p:par>
                            </p:childTnLst>
                          </p:cTn>
                        </p:par>
                        <p:par>
                          <p:cTn id="157" fill="hold">
                            <p:stCondLst>
                              <p:cond delay="2000"/>
                            </p:stCondLst>
                            <p:childTnLst>
                              <p:par>
                                <p:cTn id="158" presetID="1" presetClass="entr" presetSubtype="0" fill="hold" grpId="0" nodeType="afterEffect">
                                  <p:stCondLst>
                                    <p:cond delay="0"/>
                                  </p:stCondLst>
                                  <p:childTnLst>
                                    <p:set>
                                      <p:cBhvr>
                                        <p:cTn id="159" dur="1" fill="hold">
                                          <p:stCondLst>
                                            <p:cond delay="0"/>
                                          </p:stCondLst>
                                        </p:cTn>
                                        <p:tgtEl>
                                          <p:spTgt spid="212"/>
                                        </p:tgtEl>
                                        <p:attrNameLst>
                                          <p:attrName>style.visibility</p:attrName>
                                        </p:attrNameLst>
                                      </p:cBhvr>
                                      <p:to>
                                        <p:strVal val="visible"/>
                                      </p:to>
                                    </p:set>
                                  </p:childTnLst>
                                </p:cTn>
                              </p:par>
                            </p:childTnLst>
                          </p:cTn>
                        </p:par>
                        <p:par>
                          <p:cTn id="160" fill="hold">
                            <p:stCondLst>
                              <p:cond delay="2000"/>
                            </p:stCondLst>
                            <p:childTnLst>
                              <p:par>
                                <p:cTn id="161" presetID="1" presetClass="entr" presetSubtype="0" fill="hold" grpId="0" nodeType="afterEffect">
                                  <p:stCondLst>
                                    <p:cond delay="0"/>
                                  </p:stCondLst>
                                  <p:childTnLst>
                                    <p:set>
                                      <p:cBhvr>
                                        <p:cTn id="162" dur="1" fill="hold">
                                          <p:stCondLst>
                                            <p:cond delay="0"/>
                                          </p:stCondLst>
                                        </p:cTn>
                                        <p:tgtEl>
                                          <p:spTgt spid="213"/>
                                        </p:tgtEl>
                                        <p:attrNameLst>
                                          <p:attrName>style.visibility</p:attrName>
                                        </p:attrNameLst>
                                      </p:cBhvr>
                                      <p:to>
                                        <p:strVal val="visible"/>
                                      </p:to>
                                    </p:set>
                                  </p:childTnLst>
                                </p:cTn>
                              </p:par>
                            </p:childTnLst>
                          </p:cTn>
                        </p:par>
                        <p:par>
                          <p:cTn id="163" fill="hold">
                            <p:stCondLst>
                              <p:cond delay="2000"/>
                            </p:stCondLst>
                            <p:childTnLst>
                              <p:par>
                                <p:cTn id="164" presetID="1" presetClass="entr" presetSubtype="0" fill="hold" grpId="0" nodeType="afterEffect">
                                  <p:stCondLst>
                                    <p:cond delay="0"/>
                                  </p:stCondLst>
                                  <p:childTnLst>
                                    <p:set>
                                      <p:cBhvr>
                                        <p:cTn id="165" dur="1" fill="hold">
                                          <p:stCondLst>
                                            <p:cond delay="0"/>
                                          </p:stCondLst>
                                        </p:cTn>
                                        <p:tgtEl>
                                          <p:spTgt spid="214"/>
                                        </p:tgtEl>
                                        <p:attrNameLst>
                                          <p:attrName>style.visibility</p:attrName>
                                        </p:attrNameLst>
                                      </p:cBhvr>
                                      <p:to>
                                        <p:strVal val="visible"/>
                                      </p:to>
                                    </p:set>
                                  </p:childTnLst>
                                </p:cTn>
                              </p:par>
                            </p:childTnLst>
                          </p:cTn>
                        </p:par>
                        <p:par>
                          <p:cTn id="166" fill="hold">
                            <p:stCondLst>
                              <p:cond delay="2000"/>
                            </p:stCondLst>
                            <p:childTnLst>
                              <p:par>
                                <p:cTn id="167" presetID="1" presetClass="entr" presetSubtype="0" fill="hold" grpId="0" nodeType="afterEffect">
                                  <p:stCondLst>
                                    <p:cond delay="0"/>
                                  </p:stCondLst>
                                  <p:childTnLst>
                                    <p:set>
                                      <p:cBhvr>
                                        <p:cTn id="168" dur="1" fill="hold">
                                          <p:stCondLst>
                                            <p:cond delay="0"/>
                                          </p:stCondLst>
                                        </p:cTn>
                                        <p:tgtEl>
                                          <p:spTgt spid="215"/>
                                        </p:tgtEl>
                                        <p:attrNameLst>
                                          <p:attrName>style.visibility</p:attrName>
                                        </p:attrNameLst>
                                      </p:cBhvr>
                                      <p:to>
                                        <p:strVal val="visible"/>
                                      </p:to>
                                    </p:set>
                                  </p:childTnLst>
                                </p:cTn>
                              </p:par>
                            </p:childTnLst>
                          </p:cTn>
                        </p:par>
                        <p:par>
                          <p:cTn id="169" fill="hold">
                            <p:stCondLst>
                              <p:cond delay="2000"/>
                            </p:stCondLst>
                            <p:childTnLst>
                              <p:par>
                                <p:cTn id="170" presetID="1" presetClass="entr" presetSubtype="0" fill="hold" grpId="0" nodeType="afterEffect">
                                  <p:stCondLst>
                                    <p:cond delay="0"/>
                                  </p:stCondLst>
                                  <p:childTnLst>
                                    <p:set>
                                      <p:cBhvr>
                                        <p:cTn id="171" dur="1" fill="hold">
                                          <p:stCondLst>
                                            <p:cond delay="0"/>
                                          </p:stCondLst>
                                        </p:cTn>
                                        <p:tgtEl>
                                          <p:spTgt spid="216"/>
                                        </p:tgtEl>
                                        <p:attrNameLst>
                                          <p:attrName>style.visibility</p:attrName>
                                        </p:attrNameLst>
                                      </p:cBhvr>
                                      <p:to>
                                        <p:strVal val="visible"/>
                                      </p:to>
                                    </p:set>
                                  </p:childTnLst>
                                </p:cTn>
                              </p:par>
                            </p:childTnLst>
                          </p:cTn>
                        </p:par>
                        <p:par>
                          <p:cTn id="172" fill="hold">
                            <p:stCondLst>
                              <p:cond delay="2000"/>
                            </p:stCondLst>
                            <p:childTnLst>
                              <p:par>
                                <p:cTn id="173" presetID="1" presetClass="entr" presetSubtype="0" fill="hold" grpId="0" nodeType="afterEffect">
                                  <p:stCondLst>
                                    <p:cond delay="0"/>
                                  </p:stCondLst>
                                  <p:childTnLst>
                                    <p:set>
                                      <p:cBhvr>
                                        <p:cTn id="174" dur="1" fill="hold">
                                          <p:stCondLst>
                                            <p:cond delay="0"/>
                                          </p:stCondLst>
                                        </p:cTn>
                                        <p:tgtEl>
                                          <p:spTgt spid="217"/>
                                        </p:tgtEl>
                                        <p:attrNameLst>
                                          <p:attrName>style.visibility</p:attrName>
                                        </p:attrNameLst>
                                      </p:cBhvr>
                                      <p:to>
                                        <p:strVal val="visible"/>
                                      </p:to>
                                    </p:set>
                                  </p:childTnLst>
                                </p:cTn>
                              </p:par>
                            </p:childTnLst>
                          </p:cTn>
                        </p:par>
                        <p:par>
                          <p:cTn id="175" fill="hold">
                            <p:stCondLst>
                              <p:cond delay="2000"/>
                            </p:stCondLst>
                            <p:childTnLst>
                              <p:par>
                                <p:cTn id="176" presetID="1" presetClass="entr" presetSubtype="0" fill="hold" grpId="0" nodeType="afterEffect">
                                  <p:stCondLst>
                                    <p:cond delay="0"/>
                                  </p:stCondLst>
                                  <p:childTnLst>
                                    <p:set>
                                      <p:cBhvr>
                                        <p:cTn id="177" dur="1" fill="hold">
                                          <p:stCondLst>
                                            <p:cond delay="0"/>
                                          </p:stCondLst>
                                        </p:cTn>
                                        <p:tgtEl>
                                          <p:spTgt spid="218"/>
                                        </p:tgtEl>
                                        <p:attrNameLst>
                                          <p:attrName>style.visibility</p:attrName>
                                        </p:attrNameLst>
                                      </p:cBhvr>
                                      <p:to>
                                        <p:strVal val="visible"/>
                                      </p:to>
                                    </p:set>
                                  </p:childTnLst>
                                </p:cTn>
                              </p:par>
                            </p:childTnLst>
                          </p:cTn>
                        </p:par>
                        <p:par>
                          <p:cTn id="178" fill="hold">
                            <p:stCondLst>
                              <p:cond delay="2000"/>
                            </p:stCondLst>
                            <p:childTnLst>
                              <p:par>
                                <p:cTn id="179" presetID="1" presetClass="entr" presetSubtype="0" fill="hold" grpId="0" nodeType="afterEffect">
                                  <p:stCondLst>
                                    <p:cond delay="0"/>
                                  </p:stCondLst>
                                  <p:childTnLst>
                                    <p:set>
                                      <p:cBhvr>
                                        <p:cTn id="180" dur="1" fill="hold">
                                          <p:stCondLst>
                                            <p:cond delay="0"/>
                                          </p:stCondLst>
                                        </p:cTn>
                                        <p:tgtEl>
                                          <p:spTgt spid="219"/>
                                        </p:tgtEl>
                                        <p:attrNameLst>
                                          <p:attrName>style.visibility</p:attrName>
                                        </p:attrNameLst>
                                      </p:cBhvr>
                                      <p:to>
                                        <p:strVal val="visible"/>
                                      </p:to>
                                    </p:set>
                                  </p:childTnLst>
                                </p:cTn>
                              </p:par>
                            </p:childTnLst>
                          </p:cTn>
                        </p:par>
                        <p:par>
                          <p:cTn id="181" fill="hold">
                            <p:stCondLst>
                              <p:cond delay="2000"/>
                            </p:stCondLst>
                            <p:childTnLst>
                              <p:par>
                                <p:cTn id="182" presetID="1" presetClass="entr" presetSubtype="0" fill="hold" grpId="0" nodeType="afterEffect">
                                  <p:stCondLst>
                                    <p:cond delay="0"/>
                                  </p:stCondLst>
                                  <p:childTnLst>
                                    <p:set>
                                      <p:cBhvr>
                                        <p:cTn id="183" dur="1" fill="hold">
                                          <p:stCondLst>
                                            <p:cond delay="0"/>
                                          </p:stCondLst>
                                        </p:cTn>
                                        <p:tgtEl>
                                          <p:spTgt spid="220"/>
                                        </p:tgtEl>
                                        <p:attrNameLst>
                                          <p:attrName>style.visibility</p:attrName>
                                        </p:attrNameLst>
                                      </p:cBhvr>
                                      <p:to>
                                        <p:strVal val="visible"/>
                                      </p:to>
                                    </p:set>
                                  </p:childTnLst>
                                </p:cTn>
                              </p:par>
                            </p:childTnLst>
                          </p:cTn>
                        </p:par>
                        <p:par>
                          <p:cTn id="184" fill="hold">
                            <p:stCondLst>
                              <p:cond delay="2000"/>
                            </p:stCondLst>
                            <p:childTnLst>
                              <p:par>
                                <p:cTn id="185" presetID="1" presetClass="entr" presetSubtype="0" fill="hold" grpId="0" nodeType="afterEffect">
                                  <p:stCondLst>
                                    <p:cond delay="0"/>
                                  </p:stCondLst>
                                  <p:childTnLst>
                                    <p:set>
                                      <p:cBhvr>
                                        <p:cTn id="186" dur="1" fill="hold">
                                          <p:stCondLst>
                                            <p:cond delay="0"/>
                                          </p:stCondLst>
                                        </p:cTn>
                                        <p:tgtEl>
                                          <p:spTgt spid="221"/>
                                        </p:tgtEl>
                                        <p:attrNameLst>
                                          <p:attrName>style.visibility</p:attrName>
                                        </p:attrNameLst>
                                      </p:cBhvr>
                                      <p:to>
                                        <p:strVal val="visible"/>
                                      </p:to>
                                    </p:set>
                                  </p:childTnLst>
                                </p:cTn>
                              </p:par>
                            </p:childTnLst>
                          </p:cTn>
                        </p:par>
                        <p:par>
                          <p:cTn id="187" fill="hold">
                            <p:stCondLst>
                              <p:cond delay="2000"/>
                            </p:stCondLst>
                            <p:childTnLst>
                              <p:par>
                                <p:cTn id="188" presetID="1" presetClass="entr" presetSubtype="0" fill="hold" grpId="0" nodeType="afterEffect">
                                  <p:stCondLst>
                                    <p:cond delay="0"/>
                                  </p:stCondLst>
                                  <p:childTnLst>
                                    <p:set>
                                      <p:cBhvr>
                                        <p:cTn id="189" dur="1" fill="hold">
                                          <p:stCondLst>
                                            <p:cond delay="0"/>
                                          </p:stCondLst>
                                        </p:cTn>
                                        <p:tgtEl>
                                          <p:spTgt spid="222"/>
                                        </p:tgtEl>
                                        <p:attrNameLst>
                                          <p:attrName>style.visibility</p:attrName>
                                        </p:attrNameLst>
                                      </p:cBhvr>
                                      <p:to>
                                        <p:strVal val="visible"/>
                                      </p:to>
                                    </p:set>
                                  </p:childTnLst>
                                </p:cTn>
                              </p:par>
                            </p:childTnLst>
                          </p:cTn>
                        </p:par>
                        <p:par>
                          <p:cTn id="190" fill="hold">
                            <p:stCondLst>
                              <p:cond delay="2000"/>
                            </p:stCondLst>
                            <p:childTnLst>
                              <p:par>
                                <p:cTn id="191" presetID="1" presetClass="entr" presetSubtype="0" fill="hold" grpId="0" nodeType="afterEffect">
                                  <p:stCondLst>
                                    <p:cond delay="0"/>
                                  </p:stCondLst>
                                  <p:childTnLst>
                                    <p:set>
                                      <p:cBhvr>
                                        <p:cTn id="192" dur="1" fill="hold">
                                          <p:stCondLst>
                                            <p:cond delay="0"/>
                                          </p:stCondLst>
                                        </p:cTn>
                                        <p:tgtEl>
                                          <p:spTgt spid="223"/>
                                        </p:tgtEl>
                                        <p:attrNameLst>
                                          <p:attrName>style.visibility</p:attrName>
                                        </p:attrNameLst>
                                      </p:cBhvr>
                                      <p:to>
                                        <p:strVal val="visible"/>
                                      </p:to>
                                    </p:set>
                                  </p:childTnLst>
                                </p:cTn>
                              </p:par>
                            </p:childTnLst>
                          </p:cTn>
                        </p:par>
                        <p:par>
                          <p:cTn id="193" fill="hold">
                            <p:stCondLst>
                              <p:cond delay="2000"/>
                            </p:stCondLst>
                            <p:childTnLst>
                              <p:par>
                                <p:cTn id="194" presetID="1" presetClass="entr" presetSubtype="0" fill="hold" grpId="0" nodeType="afterEffect">
                                  <p:stCondLst>
                                    <p:cond delay="0"/>
                                  </p:stCondLst>
                                  <p:childTnLst>
                                    <p:set>
                                      <p:cBhvr>
                                        <p:cTn id="195" dur="1" fill="hold">
                                          <p:stCondLst>
                                            <p:cond delay="0"/>
                                          </p:stCondLst>
                                        </p:cTn>
                                        <p:tgtEl>
                                          <p:spTgt spid="224"/>
                                        </p:tgtEl>
                                        <p:attrNameLst>
                                          <p:attrName>style.visibility</p:attrName>
                                        </p:attrNameLst>
                                      </p:cBhvr>
                                      <p:to>
                                        <p:strVal val="visible"/>
                                      </p:to>
                                    </p:set>
                                  </p:childTnLst>
                                </p:cTn>
                              </p:par>
                            </p:childTnLst>
                          </p:cTn>
                        </p:par>
                        <p:par>
                          <p:cTn id="196" fill="hold">
                            <p:stCondLst>
                              <p:cond delay="2000"/>
                            </p:stCondLst>
                            <p:childTnLst>
                              <p:par>
                                <p:cTn id="197" presetID="1" presetClass="entr" presetSubtype="0" fill="hold" grpId="0" nodeType="afterEffect">
                                  <p:stCondLst>
                                    <p:cond delay="0"/>
                                  </p:stCondLst>
                                  <p:childTnLst>
                                    <p:set>
                                      <p:cBhvr>
                                        <p:cTn id="198" dur="1" fill="hold">
                                          <p:stCondLst>
                                            <p:cond delay="0"/>
                                          </p:stCondLst>
                                        </p:cTn>
                                        <p:tgtEl>
                                          <p:spTgt spid="225"/>
                                        </p:tgtEl>
                                        <p:attrNameLst>
                                          <p:attrName>style.visibility</p:attrName>
                                        </p:attrNameLst>
                                      </p:cBhvr>
                                      <p:to>
                                        <p:strVal val="visible"/>
                                      </p:to>
                                    </p:set>
                                  </p:childTnLst>
                                </p:cTn>
                              </p:par>
                            </p:childTnLst>
                          </p:cTn>
                        </p:par>
                        <p:par>
                          <p:cTn id="199" fill="hold">
                            <p:stCondLst>
                              <p:cond delay="2000"/>
                            </p:stCondLst>
                            <p:childTnLst>
                              <p:par>
                                <p:cTn id="200" presetID="1" presetClass="entr" presetSubtype="0" fill="hold" grpId="0" nodeType="afterEffect">
                                  <p:stCondLst>
                                    <p:cond delay="0"/>
                                  </p:stCondLst>
                                  <p:childTnLst>
                                    <p:set>
                                      <p:cBhvr>
                                        <p:cTn id="201" dur="1" fill="hold">
                                          <p:stCondLst>
                                            <p:cond delay="0"/>
                                          </p:stCondLst>
                                        </p:cTn>
                                        <p:tgtEl>
                                          <p:spTgt spid="226"/>
                                        </p:tgtEl>
                                        <p:attrNameLst>
                                          <p:attrName>style.visibility</p:attrName>
                                        </p:attrNameLst>
                                      </p:cBhvr>
                                      <p:to>
                                        <p:strVal val="visible"/>
                                      </p:to>
                                    </p:set>
                                  </p:childTnLst>
                                </p:cTn>
                              </p:par>
                            </p:childTnLst>
                          </p:cTn>
                        </p:par>
                        <p:par>
                          <p:cTn id="202" fill="hold">
                            <p:stCondLst>
                              <p:cond delay="2000"/>
                            </p:stCondLst>
                            <p:childTnLst>
                              <p:par>
                                <p:cTn id="203" presetID="1" presetClass="entr" presetSubtype="0" fill="hold" grpId="0" nodeType="afterEffect">
                                  <p:stCondLst>
                                    <p:cond delay="0"/>
                                  </p:stCondLst>
                                  <p:childTnLst>
                                    <p:set>
                                      <p:cBhvr>
                                        <p:cTn id="204" dur="1" fill="hold">
                                          <p:stCondLst>
                                            <p:cond delay="0"/>
                                          </p:stCondLst>
                                        </p:cTn>
                                        <p:tgtEl>
                                          <p:spTgt spid="227"/>
                                        </p:tgtEl>
                                        <p:attrNameLst>
                                          <p:attrName>style.visibility</p:attrName>
                                        </p:attrNameLst>
                                      </p:cBhvr>
                                      <p:to>
                                        <p:strVal val="visible"/>
                                      </p:to>
                                    </p:set>
                                  </p:childTnLst>
                                </p:cTn>
                              </p:par>
                            </p:childTnLst>
                          </p:cTn>
                        </p:par>
                        <p:par>
                          <p:cTn id="205" fill="hold">
                            <p:stCondLst>
                              <p:cond delay="2000"/>
                            </p:stCondLst>
                            <p:childTnLst>
                              <p:par>
                                <p:cTn id="206" presetID="1" presetClass="entr" presetSubtype="0" fill="hold" grpId="0" nodeType="afterEffect">
                                  <p:stCondLst>
                                    <p:cond delay="0"/>
                                  </p:stCondLst>
                                  <p:childTnLst>
                                    <p:set>
                                      <p:cBhvr>
                                        <p:cTn id="207" dur="1" fill="hold">
                                          <p:stCondLst>
                                            <p:cond delay="0"/>
                                          </p:stCondLst>
                                        </p:cTn>
                                        <p:tgtEl>
                                          <p:spTgt spid="228"/>
                                        </p:tgtEl>
                                        <p:attrNameLst>
                                          <p:attrName>style.visibility</p:attrName>
                                        </p:attrNameLst>
                                      </p:cBhvr>
                                      <p:to>
                                        <p:strVal val="visible"/>
                                      </p:to>
                                    </p:set>
                                  </p:childTnLst>
                                </p:cTn>
                              </p:par>
                            </p:childTnLst>
                          </p:cTn>
                        </p:par>
                        <p:par>
                          <p:cTn id="208" fill="hold">
                            <p:stCondLst>
                              <p:cond delay="2000"/>
                            </p:stCondLst>
                            <p:childTnLst>
                              <p:par>
                                <p:cTn id="209" presetID="1" presetClass="entr" presetSubtype="0" fill="hold" nodeType="afterEffect">
                                  <p:stCondLst>
                                    <p:cond delay="0"/>
                                  </p:stCondLst>
                                  <p:childTnLst>
                                    <p:set>
                                      <p:cBhvr>
                                        <p:cTn id="210" dur="1" fill="hold">
                                          <p:stCondLst>
                                            <p:cond delay="0"/>
                                          </p:stCondLst>
                                        </p:cTn>
                                        <p:tgtEl>
                                          <p:spTgt spid="229"/>
                                        </p:tgtEl>
                                        <p:attrNameLst>
                                          <p:attrName>style.visibility</p:attrName>
                                        </p:attrNameLst>
                                      </p:cBhvr>
                                      <p:to>
                                        <p:strVal val="visible"/>
                                      </p:to>
                                    </p:set>
                                  </p:childTnLst>
                                </p:cTn>
                              </p:par>
                            </p:childTnLst>
                          </p:cTn>
                        </p:par>
                        <p:par>
                          <p:cTn id="211" fill="hold">
                            <p:stCondLst>
                              <p:cond delay="2000"/>
                            </p:stCondLst>
                            <p:childTnLst>
                              <p:par>
                                <p:cTn id="212" presetID="1" presetClass="entr" presetSubtype="0" fill="hold" nodeType="afterEffect">
                                  <p:stCondLst>
                                    <p:cond delay="0"/>
                                  </p:stCondLst>
                                  <p:childTnLst>
                                    <p:set>
                                      <p:cBhvr>
                                        <p:cTn id="213" dur="1" fill="hold">
                                          <p:stCondLst>
                                            <p:cond delay="0"/>
                                          </p:stCondLst>
                                        </p:cTn>
                                        <p:tgtEl>
                                          <p:spTgt spid="230"/>
                                        </p:tgtEl>
                                        <p:attrNameLst>
                                          <p:attrName>style.visibility</p:attrName>
                                        </p:attrNameLst>
                                      </p:cBhvr>
                                      <p:to>
                                        <p:strVal val="visible"/>
                                      </p:to>
                                    </p:set>
                                  </p:childTnLst>
                                </p:cTn>
                              </p:par>
                            </p:childTnLst>
                          </p:cTn>
                        </p:par>
                        <p:par>
                          <p:cTn id="214" fill="hold">
                            <p:stCondLst>
                              <p:cond delay="2000"/>
                            </p:stCondLst>
                            <p:childTnLst>
                              <p:par>
                                <p:cTn id="215" presetID="1" presetClass="entr" presetSubtype="0" fill="hold" nodeType="afterEffect">
                                  <p:stCondLst>
                                    <p:cond delay="0"/>
                                  </p:stCondLst>
                                  <p:childTnLst>
                                    <p:set>
                                      <p:cBhvr>
                                        <p:cTn id="216" dur="1" fill="hold">
                                          <p:stCondLst>
                                            <p:cond delay="0"/>
                                          </p:stCondLst>
                                        </p:cTn>
                                        <p:tgtEl>
                                          <p:spTgt spid="231"/>
                                        </p:tgtEl>
                                        <p:attrNameLst>
                                          <p:attrName>style.visibility</p:attrName>
                                        </p:attrNameLst>
                                      </p:cBhvr>
                                      <p:to>
                                        <p:strVal val="visible"/>
                                      </p:to>
                                    </p:set>
                                  </p:childTnLst>
                                </p:cTn>
                              </p:par>
                            </p:childTnLst>
                          </p:cTn>
                        </p:par>
                        <p:par>
                          <p:cTn id="217" fill="hold">
                            <p:stCondLst>
                              <p:cond delay="2000"/>
                            </p:stCondLst>
                            <p:childTnLst>
                              <p:par>
                                <p:cTn id="218" presetID="1" presetClass="entr" presetSubtype="0" fill="hold" nodeType="afterEffect">
                                  <p:stCondLst>
                                    <p:cond delay="0"/>
                                  </p:stCondLst>
                                  <p:childTnLst>
                                    <p:set>
                                      <p:cBhvr>
                                        <p:cTn id="219" dur="1" fill="hold">
                                          <p:stCondLst>
                                            <p:cond delay="0"/>
                                          </p:stCondLst>
                                        </p:cTn>
                                        <p:tgtEl>
                                          <p:spTgt spid="232"/>
                                        </p:tgtEl>
                                        <p:attrNameLst>
                                          <p:attrName>style.visibility</p:attrName>
                                        </p:attrNameLst>
                                      </p:cBhvr>
                                      <p:to>
                                        <p:strVal val="visible"/>
                                      </p:to>
                                    </p:set>
                                  </p:childTnLst>
                                </p:cTn>
                              </p:par>
                            </p:childTnLst>
                          </p:cTn>
                        </p:par>
                        <p:par>
                          <p:cTn id="220" fill="hold">
                            <p:stCondLst>
                              <p:cond delay="2000"/>
                            </p:stCondLst>
                            <p:childTnLst>
                              <p:par>
                                <p:cTn id="221" presetID="1" presetClass="entr" presetSubtype="0" fill="hold" nodeType="afterEffect">
                                  <p:stCondLst>
                                    <p:cond delay="0"/>
                                  </p:stCondLst>
                                  <p:childTnLst>
                                    <p:set>
                                      <p:cBhvr>
                                        <p:cTn id="222" dur="1" fill="hold">
                                          <p:stCondLst>
                                            <p:cond delay="0"/>
                                          </p:stCondLst>
                                        </p:cTn>
                                        <p:tgtEl>
                                          <p:spTgt spid="233"/>
                                        </p:tgtEl>
                                        <p:attrNameLst>
                                          <p:attrName>style.visibility</p:attrName>
                                        </p:attrNameLst>
                                      </p:cBhvr>
                                      <p:to>
                                        <p:strVal val="visible"/>
                                      </p:to>
                                    </p:set>
                                  </p:childTnLst>
                                </p:cTn>
                              </p:par>
                            </p:childTnLst>
                          </p:cTn>
                        </p:par>
                        <p:par>
                          <p:cTn id="223" fill="hold">
                            <p:stCondLst>
                              <p:cond delay="2000"/>
                            </p:stCondLst>
                            <p:childTnLst>
                              <p:par>
                                <p:cTn id="224" presetID="1" presetClass="entr" presetSubtype="0" fill="hold" grpId="0" nodeType="afterEffect">
                                  <p:stCondLst>
                                    <p:cond delay="0"/>
                                  </p:stCondLst>
                                  <p:childTnLst>
                                    <p:set>
                                      <p:cBhvr>
                                        <p:cTn id="225" dur="1" fill="hold">
                                          <p:stCondLst>
                                            <p:cond delay="0"/>
                                          </p:stCondLst>
                                        </p:cTn>
                                        <p:tgtEl>
                                          <p:spTgt spid="116"/>
                                        </p:tgtEl>
                                        <p:attrNameLst>
                                          <p:attrName>style.visibility</p:attrName>
                                        </p:attrNameLst>
                                      </p:cBhvr>
                                      <p:to>
                                        <p:strVal val="visible"/>
                                      </p:to>
                                    </p:set>
                                  </p:childTnLst>
                                </p:cTn>
                              </p:par>
                            </p:childTnLst>
                          </p:cTn>
                        </p:par>
                        <p:par>
                          <p:cTn id="226" fill="hold">
                            <p:stCondLst>
                              <p:cond delay="2000"/>
                            </p:stCondLst>
                            <p:childTnLst>
                              <p:par>
                                <p:cTn id="227" presetID="1" presetClass="entr" presetSubtype="0" fill="hold" grpId="0" nodeType="afterEffect">
                                  <p:stCondLst>
                                    <p:cond delay="0"/>
                                  </p:stCondLst>
                                  <p:childTnLst>
                                    <p:set>
                                      <p:cBhvr>
                                        <p:cTn id="228" dur="1" fill="hold">
                                          <p:stCondLst>
                                            <p:cond delay="0"/>
                                          </p:stCondLst>
                                        </p:cTn>
                                        <p:tgtEl>
                                          <p:spTgt spid="4"/>
                                        </p:tgtEl>
                                        <p:attrNameLst>
                                          <p:attrName>style.visibility</p:attrName>
                                        </p:attrNameLst>
                                      </p:cBhvr>
                                      <p:to>
                                        <p:strVal val="visible"/>
                                      </p:to>
                                    </p:set>
                                  </p:childTnLst>
                                </p:cTn>
                              </p:par>
                              <p:par>
                                <p:cTn id="229" presetID="1" presetClass="entr" presetSubtype="0" fill="hold" nodeType="withEffect">
                                  <p:stCondLst>
                                    <p:cond delay="0"/>
                                  </p:stCondLst>
                                  <p:childTnLst>
                                    <p:set>
                                      <p:cBhvr>
                                        <p:cTn id="230" dur="1" fill="hold">
                                          <p:stCondLst>
                                            <p:cond delay="0"/>
                                          </p:stCondLst>
                                        </p:cTn>
                                        <p:tgtEl>
                                          <p:spTgt spid="10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 grpId="0" animBg="1"/>
      <p:bldP spid="128" grpId="0"/>
      <p:bldP spid="129" grpId="0"/>
      <p:bldP spid="130" grpId="0"/>
      <p:bldP spid="131" grpId="0"/>
      <p:bldP spid="132" grpId="0"/>
      <p:bldP spid="133" grpId="0"/>
      <p:bldP spid="134" grpId="0"/>
      <p:bldP spid="135" grpId="0"/>
      <p:bldP spid="136" grpId="0"/>
      <p:bldP spid="137" grpId="0"/>
      <p:bldP spid="138" grpId="0"/>
      <p:bldP spid="139" grpId="0"/>
      <p:bldP spid="140" grpId="0"/>
      <p:bldP spid="185" grpId="0" animBg="1"/>
      <p:bldP spid="186" grpId="0" animBg="1"/>
      <p:bldP spid="187" grpId="0" animBg="1"/>
      <p:bldP spid="188" grpId="0" animBg="1"/>
      <p:bldP spid="189" grpId="0" animBg="1"/>
      <p:bldP spid="190" grpId="0" animBg="1"/>
      <p:bldP spid="191" grpId="0" animBg="1"/>
      <p:bldP spid="192" grpId="0" animBg="1"/>
      <p:bldP spid="193" grpId="0" animBg="1"/>
      <p:bldP spid="194" grpId="0" animBg="1"/>
      <p:bldP spid="195" grpId="0" animBg="1"/>
      <p:bldP spid="196" grpId="0" animBg="1"/>
      <p:bldP spid="197" grpId="0" animBg="1"/>
      <p:bldP spid="198" grpId="0" animBg="1"/>
      <p:bldP spid="199" grpId="0" animBg="1"/>
      <p:bldP spid="200" grpId="0" animBg="1"/>
      <p:bldP spid="201" grpId="0" animBg="1"/>
      <p:bldP spid="202" grpId="0" animBg="1"/>
      <p:bldP spid="203" grpId="0" animBg="1"/>
      <p:bldP spid="204" grpId="0" animBg="1"/>
      <p:bldP spid="205" grpId="0" animBg="1"/>
      <p:bldP spid="206" grpId="0" animBg="1"/>
      <p:bldP spid="207" grpId="0" animBg="1"/>
      <p:bldP spid="208" grpId="0" animBg="1"/>
      <p:bldP spid="209" grpId="0" animBg="1"/>
      <p:bldP spid="210" grpId="0" animBg="1"/>
      <p:bldP spid="211" grpId="0" animBg="1"/>
      <p:bldP spid="212" grpId="0" animBg="1"/>
      <p:bldP spid="213" grpId="0" animBg="1"/>
      <p:bldP spid="214" grpId="0" animBg="1"/>
      <p:bldP spid="215" grpId="0" animBg="1"/>
      <p:bldP spid="216" grpId="0" animBg="1"/>
      <p:bldP spid="217" grpId="0" animBg="1"/>
      <p:bldP spid="218" grpId="0" animBg="1"/>
      <p:bldP spid="219" grpId="0" animBg="1"/>
      <p:bldP spid="220" grpId="0" animBg="1"/>
      <p:bldP spid="221" grpId="0" animBg="1"/>
      <p:bldP spid="222" grpId="0" animBg="1"/>
      <p:bldP spid="223" grpId="0" animBg="1"/>
      <p:bldP spid="224" grpId="0" animBg="1"/>
      <p:bldP spid="225" grpId="0" animBg="1"/>
      <p:bldP spid="226" grpId="0" animBg="1"/>
      <p:bldP spid="227" grpId="0" animBg="1"/>
      <p:bldP spid="228" grpId="0" animBg="1"/>
      <p:bldP spid="116" grpId="0"/>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2AB07-B69F-40D9-9334-269D58E4600D}"/>
              </a:ext>
            </a:extLst>
          </p:cNvPr>
          <p:cNvSpPr>
            <a:spLocks noGrp="1"/>
          </p:cNvSpPr>
          <p:nvPr>
            <p:ph type="title"/>
          </p:nvPr>
        </p:nvSpPr>
        <p:spPr/>
        <p:txBody>
          <a:bodyPr/>
          <a:lstStyle/>
          <a:p>
            <a:r>
              <a:rPr lang="en-US" dirty="0"/>
              <a:t>SQL Server 2019 Workshop Modules</a:t>
            </a:r>
          </a:p>
        </p:txBody>
      </p:sp>
      <p:graphicFrame>
        <p:nvGraphicFramePr>
          <p:cNvPr id="4" name="Diagram 3">
            <a:extLst>
              <a:ext uri="{FF2B5EF4-FFF2-40B4-BE49-F238E27FC236}">
                <a16:creationId xmlns:a16="http://schemas.microsoft.com/office/drawing/2014/main" id="{9577B4AA-A42F-48AF-896D-9FB3D98FD577}"/>
              </a:ext>
            </a:extLst>
          </p:cNvPr>
          <p:cNvGraphicFramePr/>
          <p:nvPr>
            <p:extLst>
              <p:ext uri="{D42A27DB-BD31-4B8C-83A1-F6EECF244321}">
                <p14:modId xmlns:p14="http://schemas.microsoft.com/office/powerpoint/2010/main" val="3565250168"/>
              </p:ext>
            </p:extLst>
          </p:nvPr>
        </p:nvGraphicFramePr>
        <p:xfrm>
          <a:off x="420428" y="1068667"/>
          <a:ext cx="11351144" cy="526178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41886020"/>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4C2DC1-F1E1-447B-85E8-A58DBC0BA194}"/>
              </a:ext>
            </a:extLst>
          </p:cNvPr>
          <p:cNvSpPr>
            <a:spLocks noGrp="1"/>
          </p:cNvSpPr>
          <p:nvPr>
            <p:ph type="title"/>
          </p:nvPr>
        </p:nvSpPr>
        <p:spPr/>
        <p:txBody>
          <a:bodyPr/>
          <a:lstStyle/>
          <a:p>
            <a:r>
              <a:rPr lang="en-US" dirty="0"/>
              <a:t>Accelerated Database Recovery (ADR)</a:t>
            </a:r>
          </a:p>
        </p:txBody>
      </p:sp>
      <p:sp>
        <p:nvSpPr>
          <p:cNvPr id="3" name="Text Placeholder 2">
            <a:extLst>
              <a:ext uri="{FF2B5EF4-FFF2-40B4-BE49-F238E27FC236}">
                <a16:creationId xmlns:a16="http://schemas.microsoft.com/office/drawing/2014/main" id="{C3821101-DFB2-4F5A-81CF-21A0320FD0C6}"/>
              </a:ext>
            </a:extLst>
          </p:cNvPr>
          <p:cNvSpPr>
            <a:spLocks noGrp="1"/>
          </p:cNvSpPr>
          <p:nvPr>
            <p:ph type="body" sz="quarter" idx="10"/>
          </p:nvPr>
        </p:nvSpPr>
        <p:spPr>
          <a:xfrm>
            <a:off x="584200" y="2174759"/>
            <a:ext cx="5487788" cy="2579168"/>
          </a:xfrm>
        </p:spPr>
        <p:txBody>
          <a:bodyPr/>
          <a:lstStyle/>
          <a:p>
            <a:pPr marL="0" indent="0">
              <a:buNone/>
            </a:pPr>
            <a:r>
              <a:rPr lang="en-US" sz="2000" dirty="0">
                <a:latin typeface="+mj-lt"/>
              </a:rPr>
              <a:t>How it works </a:t>
            </a:r>
          </a:p>
          <a:p>
            <a:pPr marL="344488" lvl="1"/>
            <a:r>
              <a:rPr lang="en-US" sz="1800" dirty="0"/>
              <a:t>Enable/disable as a database option</a:t>
            </a:r>
          </a:p>
          <a:p>
            <a:pPr marL="344488" lvl="1"/>
            <a:r>
              <a:rPr lang="en-US" sz="1800" dirty="0"/>
              <a:t>Uses a Persisted Version Store (PVS)</a:t>
            </a:r>
          </a:p>
          <a:p>
            <a:pPr marL="344488" lvl="1"/>
            <a:r>
              <a:rPr lang="en-US" sz="1800" dirty="0"/>
              <a:t>Independent of locking and isolation levels</a:t>
            </a:r>
          </a:p>
          <a:p>
            <a:pPr marL="344488" lvl="1"/>
            <a:r>
              <a:rPr lang="en-US" sz="1800" dirty="0"/>
              <a:t>Rollback faster than you can react</a:t>
            </a:r>
          </a:p>
          <a:p>
            <a:pPr marL="344488" lvl="1"/>
            <a:r>
              <a:rPr lang="en-US" sz="1800" dirty="0"/>
              <a:t>Undo recovery faster than you can look it up </a:t>
            </a:r>
          </a:p>
          <a:p>
            <a:pPr marL="344488" lvl="1"/>
            <a:r>
              <a:rPr lang="en-US" sz="1800" dirty="0"/>
              <a:t>Transaction log truncation not tied to active transactions</a:t>
            </a:r>
          </a:p>
        </p:txBody>
      </p:sp>
      <p:sp>
        <p:nvSpPr>
          <p:cNvPr id="22" name="Text Placeholder 21">
            <a:extLst>
              <a:ext uri="{FF2B5EF4-FFF2-40B4-BE49-F238E27FC236}">
                <a16:creationId xmlns:a16="http://schemas.microsoft.com/office/drawing/2014/main" id="{D844CEB9-280B-47D1-99FB-9924268B0248}"/>
              </a:ext>
            </a:extLst>
          </p:cNvPr>
          <p:cNvSpPr>
            <a:spLocks noGrp="1"/>
          </p:cNvSpPr>
          <p:nvPr>
            <p:ph type="body" sz="quarter" idx="11"/>
          </p:nvPr>
        </p:nvSpPr>
        <p:spPr>
          <a:xfrm>
            <a:off x="6389914" y="2174759"/>
            <a:ext cx="5212080" cy="1914370"/>
          </a:xfrm>
        </p:spPr>
        <p:txBody>
          <a:bodyPr/>
          <a:lstStyle/>
          <a:p>
            <a:pPr marL="0" indent="0">
              <a:buNone/>
            </a:pPr>
            <a:r>
              <a:rPr lang="en-US" sz="2000" dirty="0">
                <a:latin typeface="+mj-lt"/>
              </a:rPr>
              <a:t>Key questions </a:t>
            </a:r>
          </a:p>
          <a:p>
            <a:pPr marL="344488" lvl="1"/>
            <a:r>
              <a:rPr lang="en-US" sz="1800" dirty="0"/>
              <a:t>Does it require more space?</a:t>
            </a:r>
          </a:p>
          <a:p>
            <a:pPr marL="344488" lvl="1"/>
            <a:r>
              <a:rPr lang="en-US" sz="1800" dirty="0"/>
              <a:t>Will it affect performance?</a:t>
            </a:r>
          </a:p>
          <a:p>
            <a:pPr marL="344488" lvl="1"/>
            <a:r>
              <a:rPr lang="en-US" sz="1800" dirty="0"/>
              <a:t>Will I still see versions in tempdb?</a:t>
            </a:r>
          </a:p>
          <a:p>
            <a:pPr marL="344488" lvl="1"/>
            <a:r>
              <a:rPr lang="en-US" sz="1800" dirty="0"/>
              <a:t>How does it work with Always On Availability Groups?</a:t>
            </a:r>
          </a:p>
        </p:txBody>
      </p:sp>
      <p:grpSp>
        <p:nvGrpSpPr>
          <p:cNvPr id="26" name="Group 119">
            <a:extLst>
              <a:ext uri="{FF2B5EF4-FFF2-40B4-BE49-F238E27FC236}">
                <a16:creationId xmlns:a16="http://schemas.microsoft.com/office/drawing/2014/main" id="{C678F14D-180D-4FC3-B1F2-27E9C5CDC742}"/>
              </a:ext>
            </a:extLst>
          </p:cNvPr>
          <p:cNvGrpSpPr>
            <a:grpSpLocks noChangeAspect="1"/>
          </p:cNvGrpSpPr>
          <p:nvPr/>
        </p:nvGrpSpPr>
        <p:grpSpPr bwMode="auto">
          <a:xfrm>
            <a:off x="588261" y="6428457"/>
            <a:ext cx="249725" cy="249725"/>
            <a:chOff x="1614" y="999"/>
            <a:chExt cx="312" cy="312"/>
          </a:xfrm>
        </p:grpSpPr>
        <p:sp>
          <p:nvSpPr>
            <p:cNvPr id="27" name="Line 120">
              <a:extLst>
                <a:ext uri="{FF2B5EF4-FFF2-40B4-BE49-F238E27FC236}">
                  <a16:creationId xmlns:a16="http://schemas.microsoft.com/office/drawing/2014/main" id="{9D38E467-E415-47AF-B4FC-C10911C039F0}"/>
                </a:ext>
              </a:extLst>
            </p:cNvPr>
            <p:cNvSpPr>
              <a:spLocks noChangeShapeType="1"/>
            </p:cNvSpPr>
            <p:nvPr/>
          </p:nvSpPr>
          <p:spPr bwMode="auto">
            <a:xfrm flipH="1" flipV="1">
              <a:off x="1668" y="1053"/>
              <a:ext cx="205" cy="205"/>
            </a:xfrm>
            <a:prstGeom prst="line">
              <a:avLst/>
            </a:prstGeom>
            <a:noFill/>
            <a:ln w="7938" cap="flat">
              <a:solidFill>
                <a:srgbClr val="0078D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28" name="Line 121">
              <a:extLst>
                <a:ext uri="{FF2B5EF4-FFF2-40B4-BE49-F238E27FC236}">
                  <a16:creationId xmlns:a16="http://schemas.microsoft.com/office/drawing/2014/main" id="{B28FB079-5F49-4C38-9415-B52BAAF5EDA2}"/>
                </a:ext>
              </a:extLst>
            </p:cNvPr>
            <p:cNvSpPr>
              <a:spLocks noChangeShapeType="1"/>
            </p:cNvSpPr>
            <p:nvPr/>
          </p:nvSpPr>
          <p:spPr bwMode="auto">
            <a:xfrm flipV="1">
              <a:off x="1770" y="1014"/>
              <a:ext cx="0" cy="282"/>
            </a:xfrm>
            <a:prstGeom prst="line">
              <a:avLst/>
            </a:prstGeom>
            <a:noFill/>
            <a:ln w="7938" cap="flat">
              <a:solidFill>
                <a:srgbClr val="0078D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29" name="Line 122">
              <a:extLst>
                <a:ext uri="{FF2B5EF4-FFF2-40B4-BE49-F238E27FC236}">
                  <a16:creationId xmlns:a16="http://schemas.microsoft.com/office/drawing/2014/main" id="{66049ACA-2E9C-4444-9985-D572754481E5}"/>
                </a:ext>
              </a:extLst>
            </p:cNvPr>
            <p:cNvSpPr>
              <a:spLocks noChangeShapeType="1"/>
            </p:cNvSpPr>
            <p:nvPr/>
          </p:nvSpPr>
          <p:spPr bwMode="auto">
            <a:xfrm flipH="1">
              <a:off x="1668" y="1053"/>
              <a:ext cx="205" cy="205"/>
            </a:xfrm>
            <a:prstGeom prst="line">
              <a:avLst/>
            </a:prstGeom>
            <a:noFill/>
            <a:ln w="7938" cap="flat">
              <a:solidFill>
                <a:srgbClr val="0078D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0" name="Oval 123">
              <a:extLst>
                <a:ext uri="{FF2B5EF4-FFF2-40B4-BE49-F238E27FC236}">
                  <a16:creationId xmlns:a16="http://schemas.microsoft.com/office/drawing/2014/main" id="{6C716267-BADC-4FD4-8764-E53FF25A3A73}"/>
                </a:ext>
              </a:extLst>
            </p:cNvPr>
            <p:cNvSpPr>
              <a:spLocks noChangeArrowheads="1"/>
            </p:cNvSpPr>
            <p:nvPr/>
          </p:nvSpPr>
          <p:spPr bwMode="auto">
            <a:xfrm>
              <a:off x="1858" y="1243"/>
              <a:ext cx="29"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1" name="Oval 124">
              <a:extLst>
                <a:ext uri="{FF2B5EF4-FFF2-40B4-BE49-F238E27FC236}">
                  <a16:creationId xmlns:a16="http://schemas.microsoft.com/office/drawing/2014/main" id="{3E310333-0DEB-49C1-B619-4FFD7AAA2EBD}"/>
                </a:ext>
              </a:extLst>
            </p:cNvPr>
            <p:cNvSpPr>
              <a:spLocks noChangeArrowheads="1"/>
            </p:cNvSpPr>
            <p:nvPr/>
          </p:nvSpPr>
          <p:spPr bwMode="auto">
            <a:xfrm>
              <a:off x="1653" y="1243"/>
              <a:ext cx="29"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2" name="Oval 125">
              <a:extLst>
                <a:ext uri="{FF2B5EF4-FFF2-40B4-BE49-F238E27FC236}">
                  <a16:creationId xmlns:a16="http://schemas.microsoft.com/office/drawing/2014/main" id="{31AAD559-D5BF-4385-BF66-8C152F4FE688}"/>
                </a:ext>
              </a:extLst>
            </p:cNvPr>
            <p:cNvSpPr>
              <a:spLocks noChangeArrowheads="1"/>
            </p:cNvSpPr>
            <p:nvPr/>
          </p:nvSpPr>
          <p:spPr bwMode="auto">
            <a:xfrm>
              <a:off x="1653" y="1038"/>
              <a:ext cx="29"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3" name="Oval 126">
              <a:extLst>
                <a:ext uri="{FF2B5EF4-FFF2-40B4-BE49-F238E27FC236}">
                  <a16:creationId xmlns:a16="http://schemas.microsoft.com/office/drawing/2014/main" id="{D3A6E9D5-C1A4-4869-A9AE-FB5BB0006C9F}"/>
                </a:ext>
              </a:extLst>
            </p:cNvPr>
            <p:cNvSpPr>
              <a:spLocks noChangeArrowheads="1"/>
            </p:cNvSpPr>
            <p:nvPr/>
          </p:nvSpPr>
          <p:spPr bwMode="auto">
            <a:xfrm>
              <a:off x="1858" y="1038"/>
              <a:ext cx="29"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4" name="Line 127">
              <a:extLst>
                <a:ext uri="{FF2B5EF4-FFF2-40B4-BE49-F238E27FC236}">
                  <a16:creationId xmlns:a16="http://schemas.microsoft.com/office/drawing/2014/main" id="{F7B35208-F6A4-4D72-BE6F-DBB3671644FC}"/>
                </a:ext>
              </a:extLst>
            </p:cNvPr>
            <p:cNvSpPr>
              <a:spLocks noChangeShapeType="1"/>
            </p:cNvSpPr>
            <p:nvPr/>
          </p:nvSpPr>
          <p:spPr bwMode="auto">
            <a:xfrm>
              <a:off x="1629" y="1155"/>
              <a:ext cx="282" cy="0"/>
            </a:xfrm>
            <a:prstGeom prst="line">
              <a:avLst/>
            </a:prstGeom>
            <a:noFill/>
            <a:ln w="7938" cap="flat">
              <a:solidFill>
                <a:srgbClr val="0078D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5" name="Oval 128">
              <a:extLst>
                <a:ext uri="{FF2B5EF4-FFF2-40B4-BE49-F238E27FC236}">
                  <a16:creationId xmlns:a16="http://schemas.microsoft.com/office/drawing/2014/main" id="{10FEA19E-A39A-4195-B590-20C5AA61FF56}"/>
                </a:ext>
              </a:extLst>
            </p:cNvPr>
            <p:cNvSpPr>
              <a:spLocks noChangeArrowheads="1"/>
            </p:cNvSpPr>
            <p:nvPr/>
          </p:nvSpPr>
          <p:spPr bwMode="auto">
            <a:xfrm>
              <a:off x="1897" y="1140"/>
              <a:ext cx="29" cy="3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6" name="Oval 129">
              <a:extLst>
                <a:ext uri="{FF2B5EF4-FFF2-40B4-BE49-F238E27FC236}">
                  <a16:creationId xmlns:a16="http://schemas.microsoft.com/office/drawing/2014/main" id="{4C4C884A-6939-4BB1-B6FA-1DC31C50A897}"/>
                </a:ext>
              </a:extLst>
            </p:cNvPr>
            <p:cNvSpPr>
              <a:spLocks noChangeArrowheads="1"/>
            </p:cNvSpPr>
            <p:nvPr/>
          </p:nvSpPr>
          <p:spPr bwMode="auto">
            <a:xfrm>
              <a:off x="1614" y="1140"/>
              <a:ext cx="29" cy="3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7" name="Oval 130">
              <a:extLst>
                <a:ext uri="{FF2B5EF4-FFF2-40B4-BE49-F238E27FC236}">
                  <a16:creationId xmlns:a16="http://schemas.microsoft.com/office/drawing/2014/main" id="{C2245520-B0D2-459C-9D3D-96EECEC8794B}"/>
                </a:ext>
              </a:extLst>
            </p:cNvPr>
            <p:cNvSpPr>
              <a:spLocks noChangeArrowheads="1"/>
            </p:cNvSpPr>
            <p:nvPr/>
          </p:nvSpPr>
          <p:spPr bwMode="auto">
            <a:xfrm>
              <a:off x="1755" y="999"/>
              <a:ext cx="30" cy="29"/>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8" name="Oval 131">
              <a:extLst>
                <a:ext uri="{FF2B5EF4-FFF2-40B4-BE49-F238E27FC236}">
                  <a16:creationId xmlns:a16="http://schemas.microsoft.com/office/drawing/2014/main" id="{8813716F-7B95-41A4-A4E3-1BC5E6AA8D53}"/>
                </a:ext>
              </a:extLst>
            </p:cNvPr>
            <p:cNvSpPr>
              <a:spLocks noChangeArrowheads="1"/>
            </p:cNvSpPr>
            <p:nvPr/>
          </p:nvSpPr>
          <p:spPr bwMode="auto">
            <a:xfrm>
              <a:off x="1755" y="1282"/>
              <a:ext cx="30" cy="29"/>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9" name="Oval 132">
              <a:extLst>
                <a:ext uri="{FF2B5EF4-FFF2-40B4-BE49-F238E27FC236}">
                  <a16:creationId xmlns:a16="http://schemas.microsoft.com/office/drawing/2014/main" id="{834BFC98-C09D-4063-A364-0596CF45973C}"/>
                </a:ext>
              </a:extLst>
            </p:cNvPr>
            <p:cNvSpPr>
              <a:spLocks noChangeArrowheads="1"/>
            </p:cNvSpPr>
            <p:nvPr/>
          </p:nvSpPr>
          <p:spPr bwMode="auto">
            <a:xfrm>
              <a:off x="1741" y="1126"/>
              <a:ext cx="58" cy="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sp>
        <p:nvSpPr>
          <p:cNvPr id="40" name="Rectangle 39">
            <a:extLst>
              <a:ext uri="{FF2B5EF4-FFF2-40B4-BE49-F238E27FC236}">
                <a16:creationId xmlns:a16="http://schemas.microsoft.com/office/drawing/2014/main" id="{76A62F0C-06BB-4F92-9297-FE3D2A8CE677}"/>
              </a:ext>
            </a:extLst>
          </p:cNvPr>
          <p:cNvSpPr/>
          <p:nvPr/>
        </p:nvSpPr>
        <p:spPr bwMode="auto">
          <a:xfrm>
            <a:off x="837986" y="6446480"/>
            <a:ext cx="2188243" cy="261610"/>
          </a:xfrm>
          <a:prstGeom prst="rect">
            <a:avLst/>
          </a:prstGeom>
          <a:noFill/>
          <a:ln w="6350" cap="flat" cmpd="sng" algn="ctr">
            <a:noFill/>
            <a:prstDash val="solid"/>
            <a:headEnd type="none" w="med" len="med"/>
            <a:tailEnd type="none" w="med" len="med"/>
          </a:ln>
          <a:effectLst/>
        </p:spPr>
        <p:txBody>
          <a:bodyPr rot="0" spcFirstLastPara="0" vert="horz" wrap="square" lIns="91440" tIns="45720" rIns="91401" bIns="45720"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3874" rtl="0" eaLnBrk="1" fontAlgn="auto" latinLnBrk="0" hangingPunct="1">
              <a:lnSpc>
                <a:spcPct val="100000"/>
              </a:lnSpc>
              <a:spcBef>
                <a:spcPts val="0"/>
              </a:spcBef>
              <a:spcAft>
                <a:spcPts val="2400"/>
              </a:spcAft>
              <a:buClrTx/>
              <a:buSzTx/>
              <a:buFontTx/>
              <a:buNone/>
              <a:tabLst/>
              <a:defRPr/>
            </a:pPr>
            <a:r>
              <a:rPr kumimoji="0" lang="en-US" sz="1100" b="0" i="0" u="none" strike="noStrike" kern="0" cap="none" spc="0" normalizeH="0" baseline="0" noProof="0" dirty="0">
                <a:ln>
                  <a:noFill/>
                </a:ln>
                <a:solidFill>
                  <a:srgbClr val="0078D7"/>
                </a:solidFill>
                <a:effectLst/>
                <a:uLnTx/>
                <a:uFillTx/>
                <a:latin typeface="Segoe UI Semibold"/>
                <a:ea typeface="Segoe UI Semibold" charset="0"/>
                <a:cs typeface="Segoe UI Semibold" charset="0"/>
              </a:rPr>
              <a:t>Mission critical high availability</a:t>
            </a:r>
          </a:p>
        </p:txBody>
      </p:sp>
      <p:grpSp>
        <p:nvGrpSpPr>
          <p:cNvPr id="44" name="Group 121">
            <a:extLst>
              <a:ext uri="{FF2B5EF4-FFF2-40B4-BE49-F238E27FC236}">
                <a16:creationId xmlns:a16="http://schemas.microsoft.com/office/drawing/2014/main" id="{D38436F1-FC2F-4D21-974C-1FAD99CFA1F0}"/>
              </a:ext>
            </a:extLst>
          </p:cNvPr>
          <p:cNvGrpSpPr>
            <a:grpSpLocks noChangeAspect="1"/>
          </p:cNvGrpSpPr>
          <p:nvPr/>
        </p:nvGrpSpPr>
        <p:grpSpPr bwMode="auto">
          <a:xfrm>
            <a:off x="584200" y="1488555"/>
            <a:ext cx="353643" cy="565830"/>
            <a:chOff x="6473" y="999"/>
            <a:chExt cx="195" cy="312"/>
          </a:xfrm>
        </p:grpSpPr>
        <p:sp>
          <p:nvSpPr>
            <p:cNvPr id="45" name="Rectangle 122">
              <a:extLst>
                <a:ext uri="{FF2B5EF4-FFF2-40B4-BE49-F238E27FC236}">
                  <a16:creationId xmlns:a16="http://schemas.microsoft.com/office/drawing/2014/main" id="{D17BCDB4-622D-4AD6-AA8A-BCC5C149D74E}"/>
                </a:ext>
              </a:extLst>
            </p:cNvPr>
            <p:cNvSpPr>
              <a:spLocks noChangeArrowheads="1"/>
            </p:cNvSpPr>
            <p:nvPr/>
          </p:nvSpPr>
          <p:spPr bwMode="auto">
            <a:xfrm>
              <a:off x="6629" y="1058"/>
              <a:ext cx="20" cy="11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46" name="Freeform 123">
              <a:extLst>
                <a:ext uri="{FF2B5EF4-FFF2-40B4-BE49-F238E27FC236}">
                  <a16:creationId xmlns:a16="http://schemas.microsoft.com/office/drawing/2014/main" id="{9F9FEA66-E15C-4D11-808B-7FB1ECE27B57}"/>
                </a:ext>
              </a:extLst>
            </p:cNvPr>
            <p:cNvSpPr>
              <a:spLocks/>
            </p:cNvSpPr>
            <p:nvPr/>
          </p:nvSpPr>
          <p:spPr bwMode="auto">
            <a:xfrm>
              <a:off x="6610" y="999"/>
              <a:ext cx="58" cy="68"/>
            </a:xfrm>
            <a:custGeom>
              <a:avLst/>
              <a:gdLst>
                <a:gd name="T0" fmla="*/ 0 w 256"/>
                <a:gd name="T1" fmla="*/ 0 h 299"/>
                <a:gd name="T2" fmla="*/ 0 w 256"/>
                <a:gd name="T3" fmla="*/ 168 h 299"/>
                <a:gd name="T4" fmla="*/ 128 w 256"/>
                <a:gd name="T5" fmla="*/ 299 h 299"/>
                <a:gd name="T6" fmla="*/ 128 w 256"/>
                <a:gd name="T7" fmla="*/ 299 h 299"/>
                <a:gd name="T8" fmla="*/ 256 w 256"/>
                <a:gd name="T9" fmla="*/ 168 h 299"/>
                <a:gd name="T10" fmla="*/ 256 w 256"/>
                <a:gd name="T11" fmla="*/ 0 h 299"/>
                <a:gd name="T12" fmla="*/ 0 w 256"/>
                <a:gd name="T13" fmla="*/ 0 h 299"/>
              </a:gdLst>
              <a:ahLst/>
              <a:cxnLst>
                <a:cxn ang="0">
                  <a:pos x="T0" y="T1"/>
                </a:cxn>
                <a:cxn ang="0">
                  <a:pos x="T2" y="T3"/>
                </a:cxn>
                <a:cxn ang="0">
                  <a:pos x="T4" y="T5"/>
                </a:cxn>
                <a:cxn ang="0">
                  <a:pos x="T6" y="T7"/>
                </a:cxn>
                <a:cxn ang="0">
                  <a:pos x="T8" y="T9"/>
                </a:cxn>
                <a:cxn ang="0">
                  <a:pos x="T10" y="T11"/>
                </a:cxn>
                <a:cxn ang="0">
                  <a:pos x="T12" y="T13"/>
                </a:cxn>
              </a:cxnLst>
              <a:rect l="0" t="0" r="r" b="b"/>
              <a:pathLst>
                <a:path w="256" h="299">
                  <a:moveTo>
                    <a:pt x="0" y="0"/>
                  </a:moveTo>
                  <a:cubicBezTo>
                    <a:pt x="0" y="168"/>
                    <a:pt x="0" y="168"/>
                    <a:pt x="0" y="168"/>
                  </a:cubicBezTo>
                  <a:cubicBezTo>
                    <a:pt x="0" y="240"/>
                    <a:pt x="58" y="299"/>
                    <a:pt x="128" y="299"/>
                  </a:cubicBezTo>
                  <a:cubicBezTo>
                    <a:pt x="128" y="299"/>
                    <a:pt x="128" y="299"/>
                    <a:pt x="128" y="299"/>
                  </a:cubicBezTo>
                  <a:cubicBezTo>
                    <a:pt x="199" y="299"/>
                    <a:pt x="256" y="240"/>
                    <a:pt x="256" y="168"/>
                  </a:cubicBezTo>
                  <a:cubicBezTo>
                    <a:pt x="256" y="0"/>
                    <a:pt x="256" y="0"/>
                    <a:pt x="256"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47" name="Freeform 124">
              <a:extLst>
                <a:ext uri="{FF2B5EF4-FFF2-40B4-BE49-F238E27FC236}">
                  <a16:creationId xmlns:a16="http://schemas.microsoft.com/office/drawing/2014/main" id="{A9903F5B-EF1A-4282-8E02-23FF638BF727}"/>
                </a:ext>
              </a:extLst>
            </p:cNvPr>
            <p:cNvSpPr>
              <a:spLocks/>
            </p:cNvSpPr>
            <p:nvPr/>
          </p:nvSpPr>
          <p:spPr bwMode="auto">
            <a:xfrm>
              <a:off x="6610" y="1165"/>
              <a:ext cx="58" cy="146"/>
            </a:xfrm>
            <a:custGeom>
              <a:avLst/>
              <a:gdLst>
                <a:gd name="T0" fmla="*/ 0 w 256"/>
                <a:gd name="T1" fmla="*/ 0 h 640"/>
                <a:gd name="T2" fmla="*/ 0 w 256"/>
                <a:gd name="T3" fmla="*/ 508 h 640"/>
                <a:gd name="T4" fmla="*/ 128 w 256"/>
                <a:gd name="T5" fmla="*/ 640 h 640"/>
                <a:gd name="T6" fmla="*/ 128 w 256"/>
                <a:gd name="T7" fmla="*/ 640 h 640"/>
                <a:gd name="T8" fmla="*/ 256 w 256"/>
                <a:gd name="T9" fmla="*/ 508 h 640"/>
                <a:gd name="T10" fmla="*/ 256 w 256"/>
                <a:gd name="T11" fmla="*/ 0 h 640"/>
                <a:gd name="T12" fmla="*/ 0 w 256"/>
                <a:gd name="T13" fmla="*/ 0 h 640"/>
              </a:gdLst>
              <a:ahLst/>
              <a:cxnLst>
                <a:cxn ang="0">
                  <a:pos x="T0" y="T1"/>
                </a:cxn>
                <a:cxn ang="0">
                  <a:pos x="T2" y="T3"/>
                </a:cxn>
                <a:cxn ang="0">
                  <a:pos x="T4" y="T5"/>
                </a:cxn>
                <a:cxn ang="0">
                  <a:pos x="T6" y="T7"/>
                </a:cxn>
                <a:cxn ang="0">
                  <a:pos x="T8" y="T9"/>
                </a:cxn>
                <a:cxn ang="0">
                  <a:pos x="T10" y="T11"/>
                </a:cxn>
                <a:cxn ang="0">
                  <a:pos x="T12" y="T13"/>
                </a:cxn>
              </a:cxnLst>
              <a:rect l="0" t="0" r="r" b="b"/>
              <a:pathLst>
                <a:path w="256" h="640">
                  <a:moveTo>
                    <a:pt x="0" y="0"/>
                  </a:moveTo>
                  <a:cubicBezTo>
                    <a:pt x="0" y="508"/>
                    <a:pt x="0" y="508"/>
                    <a:pt x="0" y="508"/>
                  </a:cubicBezTo>
                  <a:cubicBezTo>
                    <a:pt x="0" y="581"/>
                    <a:pt x="58" y="640"/>
                    <a:pt x="128" y="640"/>
                  </a:cubicBezTo>
                  <a:cubicBezTo>
                    <a:pt x="128" y="640"/>
                    <a:pt x="128" y="640"/>
                    <a:pt x="128" y="640"/>
                  </a:cubicBezTo>
                  <a:cubicBezTo>
                    <a:pt x="199" y="640"/>
                    <a:pt x="256" y="581"/>
                    <a:pt x="256" y="508"/>
                  </a:cubicBezTo>
                  <a:cubicBezTo>
                    <a:pt x="256" y="0"/>
                    <a:pt x="256" y="0"/>
                    <a:pt x="256"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48" name="Rectangle 125">
              <a:extLst>
                <a:ext uri="{FF2B5EF4-FFF2-40B4-BE49-F238E27FC236}">
                  <a16:creationId xmlns:a16="http://schemas.microsoft.com/office/drawing/2014/main" id="{80480611-3914-4B0A-9DD7-DF02B20B831C}"/>
                </a:ext>
              </a:extLst>
            </p:cNvPr>
            <p:cNvSpPr>
              <a:spLocks noChangeArrowheads="1"/>
            </p:cNvSpPr>
            <p:nvPr/>
          </p:nvSpPr>
          <p:spPr bwMode="auto">
            <a:xfrm>
              <a:off x="6502" y="1062"/>
              <a:ext cx="39" cy="19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49" name="Freeform 126">
              <a:extLst>
                <a:ext uri="{FF2B5EF4-FFF2-40B4-BE49-F238E27FC236}">
                  <a16:creationId xmlns:a16="http://schemas.microsoft.com/office/drawing/2014/main" id="{B2379936-F048-4B26-89A6-4C5CA4012CCB}"/>
                </a:ext>
              </a:extLst>
            </p:cNvPr>
            <p:cNvSpPr>
              <a:spLocks noEditPoints="1"/>
            </p:cNvSpPr>
            <p:nvPr/>
          </p:nvSpPr>
          <p:spPr bwMode="auto">
            <a:xfrm>
              <a:off x="6477" y="1233"/>
              <a:ext cx="89" cy="78"/>
            </a:xfrm>
            <a:custGeom>
              <a:avLst/>
              <a:gdLst>
                <a:gd name="T0" fmla="*/ 194 w 389"/>
                <a:gd name="T1" fmla="*/ 128 h 341"/>
                <a:gd name="T2" fmla="*/ 230 w 389"/>
                <a:gd name="T3" fmla="*/ 147 h 341"/>
                <a:gd name="T4" fmla="*/ 236 w 389"/>
                <a:gd name="T5" fmla="*/ 179 h 341"/>
                <a:gd name="T6" fmla="*/ 218 w 389"/>
                <a:gd name="T7" fmla="*/ 206 h 341"/>
                <a:gd name="T8" fmla="*/ 194 w 389"/>
                <a:gd name="T9" fmla="*/ 213 h 341"/>
                <a:gd name="T10" fmla="*/ 159 w 389"/>
                <a:gd name="T11" fmla="*/ 194 h 341"/>
                <a:gd name="T12" fmla="*/ 171 w 389"/>
                <a:gd name="T13" fmla="*/ 135 h 341"/>
                <a:gd name="T14" fmla="*/ 194 w 389"/>
                <a:gd name="T15" fmla="*/ 128 h 341"/>
                <a:gd name="T16" fmla="*/ 194 w 389"/>
                <a:gd name="T17" fmla="*/ 0 h 341"/>
                <a:gd name="T18" fmla="*/ 100 w 389"/>
                <a:gd name="T19" fmla="*/ 28 h 341"/>
                <a:gd name="T20" fmla="*/ 52 w 389"/>
                <a:gd name="T21" fmla="*/ 265 h 341"/>
                <a:gd name="T22" fmla="*/ 194 w 389"/>
                <a:gd name="T23" fmla="*/ 341 h 341"/>
                <a:gd name="T24" fmla="*/ 289 w 389"/>
                <a:gd name="T25" fmla="*/ 312 h 341"/>
                <a:gd name="T26" fmla="*/ 336 w 389"/>
                <a:gd name="T27" fmla="*/ 76 h 341"/>
                <a:gd name="T28" fmla="*/ 194 w 389"/>
                <a:gd name="T29" fmla="*/ 0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9" h="341">
                  <a:moveTo>
                    <a:pt x="194" y="128"/>
                  </a:moveTo>
                  <a:cubicBezTo>
                    <a:pt x="209" y="128"/>
                    <a:pt x="222" y="135"/>
                    <a:pt x="230" y="147"/>
                  </a:cubicBezTo>
                  <a:cubicBezTo>
                    <a:pt x="238" y="160"/>
                    <a:pt x="237" y="172"/>
                    <a:pt x="236" y="179"/>
                  </a:cubicBezTo>
                  <a:cubicBezTo>
                    <a:pt x="235" y="185"/>
                    <a:pt x="231" y="197"/>
                    <a:pt x="218" y="206"/>
                  </a:cubicBezTo>
                  <a:cubicBezTo>
                    <a:pt x="211" y="211"/>
                    <a:pt x="203" y="213"/>
                    <a:pt x="194" y="213"/>
                  </a:cubicBezTo>
                  <a:cubicBezTo>
                    <a:pt x="180" y="213"/>
                    <a:pt x="167" y="206"/>
                    <a:pt x="159" y="194"/>
                  </a:cubicBezTo>
                  <a:cubicBezTo>
                    <a:pt x="146" y="175"/>
                    <a:pt x="151" y="148"/>
                    <a:pt x="171" y="135"/>
                  </a:cubicBezTo>
                  <a:cubicBezTo>
                    <a:pt x="178" y="130"/>
                    <a:pt x="186" y="128"/>
                    <a:pt x="194" y="128"/>
                  </a:cubicBezTo>
                  <a:moveTo>
                    <a:pt x="194" y="0"/>
                  </a:moveTo>
                  <a:cubicBezTo>
                    <a:pt x="162" y="0"/>
                    <a:pt x="129" y="9"/>
                    <a:pt x="100" y="28"/>
                  </a:cubicBezTo>
                  <a:cubicBezTo>
                    <a:pt x="21" y="81"/>
                    <a:pt x="0" y="187"/>
                    <a:pt x="52" y="265"/>
                  </a:cubicBezTo>
                  <a:cubicBezTo>
                    <a:pt x="85" y="314"/>
                    <a:pt x="139" y="341"/>
                    <a:pt x="194" y="341"/>
                  </a:cubicBezTo>
                  <a:cubicBezTo>
                    <a:pt x="227" y="341"/>
                    <a:pt x="260" y="332"/>
                    <a:pt x="289" y="312"/>
                  </a:cubicBezTo>
                  <a:cubicBezTo>
                    <a:pt x="367" y="260"/>
                    <a:pt x="389" y="154"/>
                    <a:pt x="336" y="76"/>
                  </a:cubicBezTo>
                  <a:cubicBezTo>
                    <a:pt x="303" y="26"/>
                    <a:pt x="249" y="0"/>
                    <a:pt x="194"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50" name="Freeform 127">
              <a:extLst>
                <a:ext uri="{FF2B5EF4-FFF2-40B4-BE49-F238E27FC236}">
                  <a16:creationId xmlns:a16="http://schemas.microsoft.com/office/drawing/2014/main" id="{FF8D29CF-D1FD-4500-A836-F5329E89B9D8}"/>
                </a:ext>
              </a:extLst>
            </p:cNvPr>
            <p:cNvSpPr>
              <a:spLocks/>
            </p:cNvSpPr>
            <p:nvPr/>
          </p:nvSpPr>
          <p:spPr bwMode="auto">
            <a:xfrm>
              <a:off x="6473" y="999"/>
              <a:ext cx="98" cy="92"/>
            </a:xfrm>
            <a:custGeom>
              <a:avLst/>
              <a:gdLst>
                <a:gd name="T0" fmla="*/ 299 w 427"/>
                <a:gd name="T1" fmla="*/ 0 h 403"/>
                <a:gd name="T2" fmla="*/ 299 w 427"/>
                <a:gd name="T3" fmla="*/ 212 h 403"/>
                <a:gd name="T4" fmla="*/ 128 w 427"/>
                <a:gd name="T5" fmla="*/ 212 h 403"/>
                <a:gd name="T6" fmla="*/ 128 w 427"/>
                <a:gd name="T7" fmla="*/ 0 h 403"/>
                <a:gd name="T8" fmla="*/ 0 w 427"/>
                <a:gd name="T9" fmla="*/ 190 h 403"/>
                <a:gd name="T10" fmla="*/ 213 w 427"/>
                <a:gd name="T11" fmla="*/ 403 h 403"/>
                <a:gd name="T12" fmla="*/ 427 w 427"/>
                <a:gd name="T13" fmla="*/ 190 h 403"/>
                <a:gd name="T14" fmla="*/ 299 w 427"/>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7" h="403">
                  <a:moveTo>
                    <a:pt x="299" y="0"/>
                  </a:moveTo>
                  <a:cubicBezTo>
                    <a:pt x="299" y="212"/>
                    <a:pt x="299" y="212"/>
                    <a:pt x="299" y="212"/>
                  </a:cubicBezTo>
                  <a:cubicBezTo>
                    <a:pt x="128" y="212"/>
                    <a:pt x="128" y="212"/>
                    <a:pt x="128" y="212"/>
                  </a:cubicBezTo>
                  <a:cubicBezTo>
                    <a:pt x="128" y="0"/>
                    <a:pt x="128" y="0"/>
                    <a:pt x="128" y="0"/>
                  </a:cubicBezTo>
                  <a:cubicBezTo>
                    <a:pt x="57" y="24"/>
                    <a:pt x="0" y="107"/>
                    <a:pt x="0" y="190"/>
                  </a:cubicBezTo>
                  <a:cubicBezTo>
                    <a:pt x="0" y="308"/>
                    <a:pt x="96" y="403"/>
                    <a:pt x="213" y="403"/>
                  </a:cubicBezTo>
                  <a:cubicBezTo>
                    <a:pt x="331" y="403"/>
                    <a:pt x="427" y="308"/>
                    <a:pt x="427" y="190"/>
                  </a:cubicBezTo>
                  <a:cubicBezTo>
                    <a:pt x="427" y="107"/>
                    <a:pt x="373" y="27"/>
                    <a:pt x="299"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grpSp>
        <p:nvGrpSpPr>
          <p:cNvPr id="62" name="Group 61">
            <a:extLst>
              <a:ext uri="{FF2B5EF4-FFF2-40B4-BE49-F238E27FC236}">
                <a16:creationId xmlns:a16="http://schemas.microsoft.com/office/drawing/2014/main" id="{2FFDCD9A-C064-461A-845F-845410B26068}"/>
              </a:ext>
            </a:extLst>
          </p:cNvPr>
          <p:cNvGrpSpPr/>
          <p:nvPr/>
        </p:nvGrpSpPr>
        <p:grpSpPr>
          <a:xfrm>
            <a:off x="6389914" y="1490505"/>
            <a:ext cx="563880" cy="563880"/>
            <a:chOff x="5734050" y="3067050"/>
            <a:chExt cx="723900" cy="723900"/>
          </a:xfrm>
        </p:grpSpPr>
        <p:sp>
          <p:nvSpPr>
            <p:cNvPr id="56" name="Oval 55" descr="Help">
              <a:extLst>
                <a:ext uri="{FF2B5EF4-FFF2-40B4-BE49-F238E27FC236}">
                  <a16:creationId xmlns:a16="http://schemas.microsoft.com/office/drawing/2014/main" id="{13E8E582-0D76-427C-8D05-927EE1655491}"/>
                </a:ext>
              </a:extLst>
            </p:cNvPr>
            <p:cNvSpPr/>
            <p:nvPr/>
          </p:nvSpPr>
          <p:spPr>
            <a:xfrm>
              <a:off x="5734050" y="3067050"/>
              <a:ext cx="723900" cy="723900"/>
            </a:xfrm>
            <a:prstGeom prst="ellipse">
              <a:avLst/>
            </a:prstGeom>
            <a:solidFill>
              <a:srgbClr val="000000"/>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61" name="Freeform: Shape 60" descr="Help">
              <a:extLst>
                <a:ext uri="{FF2B5EF4-FFF2-40B4-BE49-F238E27FC236}">
                  <a16:creationId xmlns:a16="http://schemas.microsoft.com/office/drawing/2014/main" id="{FD61BF41-8795-4FB7-B051-5D51906322E6}"/>
                </a:ext>
              </a:extLst>
            </p:cNvPr>
            <p:cNvSpPr/>
            <p:nvPr/>
          </p:nvSpPr>
          <p:spPr>
            <a:xfrm>
              <a:off x="5934075" y="3162300"/>
              <a:ext cx="323850" cy="533400"/>
            </a:xfrm>
            <a:custGeom>
              <a:avLst/>
              <a:gdLst>
                <a:gd name="connsiteX0" fmla="*/ 161925 w 323850"/>
                <a:gd name="connsiteY0" fmla="*/ 438150 h 533400"/>
                <a:gd name="connsiteX1" fmla="*/ 209550 w 323850"/>
                <a:gd name="connsiteY1" fmla="*/ 485775 h 533400"/>
                <a:gd name="connsiteX2" fmla="*/ 161925 w 323850"/>
                <a:gd name="connsiteY2" fmla="*/ 533400 h 533400"/>
                <a:gd name="connsiteX3" fmla="*/ 114300 w 323850"/>
                <a:gd name="connsiteY3" fmla="*/ 485775 h 533400"/>
                <a:gd name="connsiteX4" fmla="*/ 161925 w 323850"/>
                <a:gd name="connsiteY4" fmla="*/ 438150 h 533400"/>
                <a:gd name="connsiteX5" fmla="*/ 161925 w 323850"/>
                <a:gd name="connsiteY5" fmla="*/ 0 h 533400"/>
                <a:gd name="connsiteX6" fmla="*/ 323850 w 323850"/>
                <a:gd name="connsiteY6" fmla="*/ 161925 h 533400"/>
                <a:gd name="connsiteX7" fmla="*/ 190500 w 323850"/>
                <a:gd name="connsiteY7" fmla="*/ 312420 h 533400"/>
                <a:gd name="connsiteX8" fmla="*/ 190500 w 323850"/>
                <a:gd name="connsiteY8" fmla="*/ 400050 h 533400"/>
                <a:gd name="connsiteX9" fmla="*/ 133350 w 323850"/>
                <a:gd name="connsiteY9" fmla="*/ 400050 h 533400"/>
                <a:gd name="connsiteX10" fmla="*/ 133350 w 323850"/>
                <a:gd name="connsiteY10" fmla="*/ 257175 h 533400"/>
                <a:gd name="connsiteX11" fmla="*/ 161925 w 323850"/>
                <a:gd name="connsiteY11" fmla="*/ 257175 h 533400"/>
                <a:gd name="connsiteX12" fmla="*/ 266700 w 323850"/>
                <a:gd name="connsiteY12" fmla="*/ 161925 h 533400"/>
                <a:gd name="connsiteX13" fmla="*/ 161925 w 323850"/>
                <a:gd name="connsiteY13" fmla="*/ 57150 h 533400"/>
                <a:gd name="connsiteX14" fmla="*/ 57150 w 323850"/>
                <a:gd name="connsiteY14" fmla="*/ 161925 h 533400"/>
                <a:gd name="connsiteX15" fmla="*/ 0 w 323850"/>
                <a:gd name="connsiteY15" fmla="*/ 161925 h 533400"/>
                <a:gd name="connsiteX16" fmla="*/ 161925 w 323850"/>
                <a:gd name="connsiteY16" fmla="*/ 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23850" h="533400">
                  <a:moveTo>
                    <a:pt x="161925" y="438150"/>
                  </a:moveTo>
                  <a:cubicBezTo>
                    <a:pt x="188595" y="438150"/>
                    <a:pt x="209550" y="459105"/>
                    <a:pt x="209550" y="485775"/>
                  </a:cubicBezTo>
                  <a:cubicBezTo>
                    <a:pt x="209550" y="512445"/>
                    <a:pt x="188595" y="533400"/>
                    <a:pt x="161925" y="533400"/>
                  </a:cubicBezTo>
                  <a:cubicBezTo>
                    <a:pt x="135255" y="533400"/>
                    <a:pt x="114300" y="512445"/>
                    <a:pt x="114300" y="485775"/>
                  </a:cubicBezTo>
                  <a:cubicBezTo>
                    <a:pt x="114300" y="459105"/>
                    <a:pt x="135255" y="438150"/>
                    <a:pt x="161925" y="438150"/>
                  </a:cubicBezTo>
                  <a:close/>
                  <a:moveTo>
                    <a:pt x="161925" y="0"/>
                  </a:moveTo>
                  <a:cubicBezTo>
                    <a:pt x="252413" y="0"/>
                    <a:pt x="323850" y="71438"/>
                    <a:pt x="323850" y="161925"/>
                  </a:cubicBezTo>
                  <a:cubicBezTo>
                    <a:pt x="323850" y="242888"/>
                    <a:pt x="270510" y="300990"/>
                    <a:pt x="190500" y="312420"/>
                  </a:cubicBezTo>
                  <a:cubicBezTo>
                    <a:pt x="190500" y="337185"/>
                    <a:pt x="190500" y="400050"/>
                    <a:pt x="190500" y="400050"/>
                  </a:cubicBezTo>
                  <a:lnTo>
                    <a:pt x="133350" y="400050"/>
                  </a:lnTo>
                  <a:lnTo>
                    <a:pt x="133350" y="257175"/>
                  </a:lnTo>
                  <a:lnTo>
                    <a:pt x="161925" y="257175"/>
                  </a:lnTo>
                  <a:cubicBezTo>
                    <a:pt x="225743" y="257175"/>
                    <a:pt x="266700" y="220028"/>
                    <a:pt x="266700" y="161925"/>
                  </a:cubicBezTo>
                  <a:cubicBezTo>
                    <a:pt x="266700" y="101918"/>
                    <a:pt x="221933" y="57150"/>
                    <a:pt x="161925" y="57150"/>
                  </a:cubicBezTo>
                  <a:cubicBezTo>
                    <a:pt x="96203" y="57150"/>
                    <a:pt x="57150" y="96203"/>
                    <a:pt x="57150" y="161925"/>
                  </a:cubicBezTo>
                  <a:lnTo>
                    <a:pt x="0" y="161925"/>
                  </a:lnTo>
                  <a:cubicBezTo>
                    <a:pt x="0" y="64770"/>
                    <a:pt x="64770" y="0"/>
                    <a:pt x="161925" y="0"/>
                  </a:cubicBezTo>
                  <a:close/>
                </a:path>
              </a:pathLst>
            </a:custGeom>
            <a:solidFill>
              <a:schemeClr val="accent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sp>
        <p:nvSpPr>
          <p:cNvPr id="52" name="TextBox 51">
            <a:extLst>
              <a:ext uri="{FF2B5EF4-FFF2-40B4-BE49-F238E27FC236}">
                <a16:creationId xmlns:a16="http://schemas.microsoft.com/office/drawing/2014/main" id="{BF0605A3-A636-4C03-ACA0-70D8973505D8}"/>
              </a:ext>
            </a:extLst>
          </p:cNvPr>
          <p:cNvSpPr txBox="1"/>
          <p:nvPr/>
        </p:nvSpPr>
        <p:spPr>
          <a:xfrm>
            <a:off x="7193281" y="5975837"/>
            <a:ext cx="4104808" cy="430887"/>
          </a:xfrm>
          <a:prstGeom prst="rect">
            <a:avLst/>
          </a:prstGeom>
          <a:noFill/>
        </p:spPr>
        <p:txBody>
          <a:bodyPr wrap="square" lIns="0" tIns="0" rIns="0" bIns="0" rtlCol="0">
            <a:spAutoFit/>
          </a:bodyPr>
          <a:lstStyle/>
          <a:p>
            <a:pPr marL="0" marR="0" lvl="0" indent="0" algn="l" defTabSz="932742" rtl="0" eaLnBrk="1" fontAlgn="auto" latinLnBrk="0" hangingPunct="1">
              <a:lnSpc>
                <a:spcPct val="100000"/>
              </a:lnSpc>
              <a:spcBef>
                <a:spcPts val="0"/>
              </a:spcBef>
              <a:spcAft>
                <a:spcPts val="1200"/>
              </a:spcAft>
              <a:buClr>
                <a:srgbClr val="0078D4"/>
              </a:buClr>
              <a:buSzPct val="90000"/>
              <a:buFontTx/>
              <a:buNone/>
              <a:tabLst/>
              <a:defRPr/>
            </a:pPr>
            <a:r>
              <a:rPr kumimoji="0" lang="en-US" sz="1400" b="0" i="0" u="none" strike="noStrike" kern="1200" cap="none" spc="0" normalizeH="0" baseline="0" noProof="0" dirty="0">
                <a:ln>
                  <a:noFill/>
                </a:ln>
                <a:solidFill>
                  <a:prstClr val="black"/>
                </a:solidFill>
                <a:effectLst/>
                <a:uLnTx/>
                <a:uFillTx/>
                <a:latin typeface="Segoe UI"/>
                <a:ea typeface="+mn-ea"/>
                <a:cs typeface="Segoe UI" panose="020B0502040204020203" pitchFamily="34" charset="0"/>
              </a:rPr>
              <a:t>Accelerated Database Recovery powers Azure SQL Database </a:t>
            </a:r>
            <a:r>
              <a:rPr kumimoji="0" lang="en-US" sz="1400" b="1" i="0" u="none" strike="noStrike" kern="1200" cap="none" spc="0" normalizeH="0" baseline="0" noProof="0" dirty="0">
                <a:ln>
                  <a:noFill/>
                </a:ln>
                <a:solidFill>
                  <a:prstClr val="black"/>
                </a:solidFill>
                <a:effectLst/>
                <a:uLnTx/>
                <a:uFillTx/>
                <a:latin typeface="Segoe UI"/>
                <a:ea typeface="+mn-ea"/>
                <a:cs typeface="Segoe UI" panose="020B0502040204020203" pitchFamily="34" charset="0"/>
              </a:rPr>
              <a:t>Hyperscale</a:t>
            </a:r>
            <a:r>
              <a:rPr kumimoji="0" lang="en-US" sz="1400" b="0" i="0" u="none" strike="noStrike" kern="1200" cap="none" spc="0" normalizeH="0" baseline="0" noProof="0" dirty="0">
                <a:ln>
                  <a:noFill/>
                </a:ln>
                <a:solidFill>
                  <a:prstClr val="black"/>
                </a:solidFill>
                <a:effectLst/>
                <a:uLnTx/>
                <a:uFillTx/>
                <a:latin typeface="Segoe UI"/>
                <a:ea typeface="+mn-ea"/>
                <a:cs typeface="Segoe UI" panose="020B0502040204020203" pitchFamily="34" charset="0"/>
              </a:rPr>
              <a:t> </a:t>
            </a:r>
          </a:p>
        </p:txBody>
      </p:sp>
      <p:pic>
        <p:nvPicPr>
          <p:cNvPr id="5" name="Graphic 4" descr="Newspaper">
            <a:extLst>
              <a:ext uri="{FF2B5EF4-FFF2-40B4-BE49-F238E27FC236}">
                <a16:creationId xmlns:a16="http://schemas.microsoft.com/office/drawing/2014/main" id="{4DF44E44-4A5F-4C3F-B539-A46860671E5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307813" y="89251"/>
            <a:ext cx="914400" cy="914400"/>
          </a:xfrm>
          <a:prstGeom prst="rect">
            <a:avLst/>
          </a:prstGeom>
        </p:spPr>
      </p:pic>
      <p:sp>
        <p:nvSpPr>
          <p:cNvPr id="6" name="TextBox 5">
            <a:extLst>
              <a:ext uri="{FF2B5EF4-FFF2-40B4-BE49-F238E27FC236}">
                <a16:creationId xmlns:a16="http://schemas.microsoft.com/office/drawing/2014/main" id="{CA65BBFC-7FCE-4992-A3BE-C2E0F1E41BE3}"/>
              </a:ext>
            </a:extLst>
          </p:cNvPr>
          <p:cNvSpPr txBox="1"/>
          <p:nvPr/>
        </p:nvSpPr>
        <p:spPr>
          <a:xfrm>
            <a:off x="10227002" y="430887"/>
            <a:ext cx="1374992" cy="246221"/>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Read the </a:t>
            </a:r>
            <a:r>
              <a:rPr kumimoji="0" 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hlinkClick r:id="rId5"/>
              </a:rPr>
              <a:t>paper</a:t>
            </a:r>
            <a:endParaRPr kumimoji="0" 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endParaRPr>
          </a:p>
        </p:txBody>
      </p:sp>
      <p:pic>
        <p:nvPicPr>
          <p:cNvPr id="41" name="Graphic 40">
            <a:extLst>
              <a:ext uri="{FF2B5EF4-FFF2-40B4-BE49-F238E27FC236}">
                <a16:creationId xmlns:a16="http://schemas.microsoft.com/office/drawing/2014/main" id="{407A1AF5-D1AD-4F6D-BFD4-272FB0A0A3B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453807" y="5807712"/>
            <a:ext cx="688356" cy="688356"/>
          </a:xfrm>
          <a:prstGeom prst="rect">
            <a:avLst/>
          </a:prstGeom>
        </p:spPr>
      </p:pic>
    </p:spTree>
    <p:extLst>
      <p:ext uri="{BB962C8B-B14F-4D97-AF65-F5344CB8AC3E}">
        <p14:creationId xmlns:p14="http://schemas.microsoft.com/office/powerpoint/2010/main" val="197286445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2">
                                            <p:txEl>
                                              <p:pRg st="0" end="0"/>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2">
                                            <p:txEl>
                                              <p:pRg st="1" end="1"/>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2">
                                            <p:txEl>
                                              <p:pRg st="2" end="2"/>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2">
                                            <p:txEl>
                                              <p:pRg st="3" end="3"/>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2">
                                            <p:txEl>
                                              <p:pRg st="4" end="4"/>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4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22" grpId="0" build="p"/>
      <p:bldP spid="52" grpId="0"/>
      <p:bldP spid="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FBE54-BD0D-4A9B-81FE-F32CBB3A1834}"/>
              </a:ext>
            </a:extLst>
          </p:cNvPr>
          <p:cNvSpPr>
            <a:spLocks noGrp="1"/>
          </p:cNvSpPr>
          <p:nvPr>
            <p:ph type="title"/>
          </p:nvPr>
        </p:nvSpPr>
        <p:spPr>
          <a:xfrm>
            <a:off x="426425" y="1184319"/>
            <a:ext cx="9406197" cy="3535032"/>
          </a:xfrm>
        </p:spPr>
        <p:txBody>
          <a:bodyPr/>
          <a:lstStyle/>
          <a:p>
            <a:r>
              <a:rPr lang="en-US" dirty="0"/>
              <a:t>Module 04 Activity:</a:t>
            </a:r>
            <a:br>
              <a:rPr lang="en-US" dirty="0"/>
            </a:br>
            <a:r>
              <a:rPr lang="en-US" dirty="0"/>
              <a:t>Accelerated Database Recovery</a:t>
            </a:r>
          </a:p>
        </p:txBody>
      </p:sp>
    </p:spTree>
    <p:extLst>
      <p:ext uri="{BB962C8B-B14F-4D97-AF65-F5344CB8AC3E}">
        <p14:creationId xmlns:p14="http://schemas.microsoft.com/office/powerpoint/2010/main" val="451625143"/>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84507D-220A-4798-8C39-1BDF7C705640}"/>
              </a:ext>
            </a:extLst>
          </p:cNvPr>
          <p:cNvSpPr>
            <a:spLocks noGrp="1"/>
          </p:cNvSpPr>
          <p:nvPr>
            <p:ph type="title"/>
          </p:nvPr>
        </p:nvSpPr>
        <p:spPr>
          <a:xfrm>
            <a:off x="505032" y="1266370"/>
            <a:ext cx="10806019" cy="3535032"/>
          </a:xfrm>
        </p:spPr>
        <p:txBody>
          <a:bodyPr/>
          <a:lstStyle/>
          <a:p>
            <a:r>
              <a:rPr lang="en-US" dirty="0"/>
              <a:t>Module 05</a:t>
            </a:r>
            <a:br>
              <a:rPr lang="en-US" dirty="0"/>
            </a:br>
            <a:r>
              <a:rPr lang="en-US" dirty="0"/>
              <a:t>The Modern Development Platform</a:t>
            </a:r>
          </a:p>
        </p:txBody>
      </p:sp>
    </p:spTree>
    <p:extLst>
      <p:ext uri="{BB962C8B-B14F-4D97-AF65-F5344CB8AC3E}">
        <p14:creationId xmlns:p14="http://schemas.microsoft.com/office/powerpoint/2010/main" val="1245565477"/>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588262" y="2271760"/>
            <a:ext cx="4772999" cy="3337004"/>
          </a:xfrm>
        </p:spPr>
        <p:txBody>
          <a:bodyPr/>
          <a:lstStyle/>
          <a:p>
            <a:r>
              <a:rPr lang="en-US" sz="1800" dirty="0"/>
              <a:t>SQL Graph enhancements</a:t>
            </a:r>
          </a:p>
          <a:p>
            <a:r>
              <a:rPr lang="en-US" sz="1800" dirty="0"/>
              <a:t>UTF-8 support</a:t>
            </a:r>
          </a:p>
          <a:p>
            <a:r>
              <a:rPr lang="en-US" sz="1800" dirty="0"/>
              <a:t>Machine Learning Services enhancements</a:t>
            </a:r>
          </a:p>
          <a:p>
            <a:r>
              <a:rPr lang="en-US" sz="1800" dirty="0"/>
              <a:t>SQL Server Language Extensions and the Extensibility Framework</a:t>
            </a:r>
          </a:p>
          <a:p>
            <a:r>
              <a:rPr lang="en-US" sz="1800" dirty="0"/>
              <a:t>Security, isolation, and governance built-in</a:t>
            </a:r>
          </a:p>
        </p:txBody>
      </p:sp>
      <p:sp>
        <p:nvSpPr>
          <p:cNvPr id="17" name="Title 16"/>
          <p:cNvSpPr>
            <a:spLocks noGrp="1"/>
          </p:cNvSpPr>
          <p:nvPr>
            <p:ph type="title"/>
          </p:nvPr>
        </p:nvSpPr>
        <p:spPr>
          <a:xfrm>
            <a:off x="588263" y="457200"/>
            <a:ext cx="4896264" cy="984885"/>
          </a:xfrm>
        </p:spPr>
        <p:txBody>
          <a:bodyPr/>
          <a:lstStyle/>
          <a:p>
            <a:r>
              <a:rPr lang="en-US" dirty="0"/>
              <a:t>Enhance the developer experience</a:t>
            </a:r>
          </a:p>
        </p:txBody>
      </p:sp>
      <p:cxnSp>
        <p:nvCxnSpPr>
          <p:cNvPr id="65" name="Connector: Elbow 64">
            <a:extLst>
              <a:ext uri="{FF2B5EF4-FFF2-40B4-BE49-F238E27FC236}">
                <a16:creationId xmlns:a16="http://schemas.microsoft.com/office/drawing/2014/main" id="{4862C034-952B-46E4-A53B-1A2D2CF689E6}"/>
              </a:ext>
            </a:extLst>
          </p:cNvPr>
          <p:cNvCxnSpPr>
            <a:cxnSpLocks/>
          </p:cNvCxnSpPr>
          <p:nvPr/>
        </p:nvCxnSpPr>
        <p:spPr>
          <a:xfrm rot="10800000">
            <a:off x="7063207" y="2415008"/>
            <a:ext cx="907597" cy="198030"/>
          </a:xfrm>
          <a:prstGeom prst="bentConnector3">
            <a:avLst>
              <a:gd name="adj1" fmla="val 99975"/>
            </a:avLst>
          </a:prstGeom>
          <a:ln w="9525" cap="flat" cmpd="sng" algn="ctr">
            <a:solidFill>
              <a:schemeClr val="accent1"/>
            </a:solidFill>
            <a:prstDash val="solid"/>
            <a:round/>
            <a:headEnd type="triangle" w="med" len="med"/>
            <a:tailEnd type="triangle" w="med" len="med"/>
          </a:ln>
        </p:spPr>
        <p:style>
          <a:lnRef idx="0">
            <a:scrgbClr r="0" g="0" b="0"/>
          </a:lnRef>
          <a:fillRef idx="0">
            <a:scrgbClr r="0" g="0" b="0"/>
          </a:fillRef>
          <a:effectRef idx="0">
            <a:scrgbClr r="0" g="0" b="0"/>
          </a:effectRef>
          <a:fontRef idx="minor">
            <a:schemeClr val="tx1"/>
          </a:fontRef>
        </p:style>
      </p:cxnSp>
      <p:sp>
        <p:nvSpPr>
          <p:cNvPr id="66" name="TextBox 65">
            <a:extLst>
              <a:ext uri="{FF2B5EF4-FFF2-40B4-BE49-F238E27FC236}">
                <a16:creationId xmlns:a16="http://schemas.microsoft.com/office/drawing/2014/main" id="{86B9EE22-FCCC-4495-8409-75624FC9E9FF}"/>
              </a:ext>
            </a:extLst>
          </p:cNvPr>
          <p:cNvSpPr txBox="1"/>
          <p:nvPr/>
        </p:nvSpPr>
        <p:spPr>
          <a:xfrm>
            <a:off x="6743385" y="2691875"/>
            <a:ext cx="821549" cy="153888"/>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Semibold"/>
                <a:ea typeface="+mn-ea"/>
                <a:cs typeface="+mn-cs"/>
              </a:rPr>
              <a:t>T-SQL</a:t>
            </a:r>
          </a:p>
        </p:txBody>
      </p:sp>
      <p:sp>
        <p:nvSpPr>
          <p:cNvPr id="67" name="TextBox 66">
            <a:extLst>
              <a:ext uri="{FF2B5EF4-FFF2-40B4-BE49-F238E27FC236}">
                <a16:creationId xmlns:a16="http://schemas.microsoft.com/office/drawing/2014/main" id="{F15E776F-2A34-47AC-A836-7225BBED4216}"/>
              </a:ext>
            </a:extLst>
          </p:cNvPr>
          <p:cNvSpPr txBox="1"/>
          <p:nvPr/>
        </p:nvSpPr>
        <p:spPr>
          <a:xfrm>
            <a:off x="8940751" y="2719010"/>
            <a:ext cx="1043943" cy="461665"/>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Semibold"/>
                <a:ea typeface="+mn-ea"/>
                <a:cs typeface="+mn-cs"/>
              </a:rPr>
              <a:t>Direct communications for performance</a:t>
            </a:r>
          </a:p>
        </p:txBody>
      </p:sp>
      <p:sp>
        <p:nvSpPr>
          <p:cNvPr id="68" name="TextBox 67">
            <a:extLst>
              <a:ext uri="{FF2B5EF4-FFF2-40B4-BE49-F238E27FC236}">
                <a16:creationId xmlns:a16="http://schemas.microsoft.com/office/drawing/2014/main" id="{23F5AC99-8196-4989-A842-5EC8275A91E3}"/>
              </a:ext>
            </a:extLst>
          </p:cNvPr>
          <p:cNvSpPr txBox="1"/>
          <p:nvPr/>
        </p:nvSpPr>
        <p:spPr>
          <a:xfrm>
            <a:off x="10173995" y="1294170"/>
            <a:ext cx="947320" cy="153888"/>
          </a:xfrm>
          <a:prstGeom prst="rect">
            <a:avLst/>
          </a:prstGeom>
          <a:noFill/>
        </p:spPr>
        <p:txBody>
          <a:bodyPr wrap="square" lIns="0" tIns="0" rIns="0" bIns="0" rtlCol="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Semibold"/>
                <a:ea typeface="+mn-ea"/>
                <a:cs typeface="+mn-cs"/>
              </a:rPr>
              <a:t>Satellite process runs in isolation </a:t>
            </a:r>
          </a:p>
        </p:txBody>
      </p:sp>
      <p:cxnSp>
        <p:nvCxnSpPr>
          <p:cNvPr id="69" name="Connector: Elbow 68">
            <a:extLst>
              <a:ext uri="{FF2B5EF4-FFF2-40B4-BE49-F238E27FC236}">
                <a16:creationId xmlns:a16="http://schemas.microsoft.com/office/drawing/2014/main" id="{6511D58B-1031-42D0-8B85-59674596EDAB}"/>
              </a:ext>
            </a:extLst>
          </p:cNvPr>
          <p:cNvCxnSpPr>
            <a:cxnSpLocks/>
          </p:cNvCxnSpPr>
          <p:nvPr/>
        </p:nvCxnSpPr>
        <p:spPr>
          <a:xfrm rot="16200000" flipV="1">
            <a:off x="8047682" y="3420038"/>
            <a:ext cx="1271603" cy="597999"/>
          </a:xfrm>
          <a:prstGeom prst="bentConnector3">
            <a:avLst>
              <a:gd name="adj1" fmla="val 63"/>
            </a:avLst>
          </a:prstGeom>
          <a:ln w="9525" cap="flat" cmpd="sng" algn="ctr">
            <a:solidFill>
              <a:schemeClr val="accent1"/>
            </a:solidFill>
            <a:prstDash val="solid"/>
            <a:round/>
            <a:headEnd type="triangle" w="med" len="med"/>
            <a:tailEnd type="triangle" w="med" len="med"/>
          </a:ln>
        </p:spPr>
        <p:style>
          <a:lnRef idx="0">
            <a:scrgbClr r="0" g="0" b="0"/>
          </a:lnRef>
          <a:fillRef idx="0">
            <a:scrgbClr r="0" g="0" b="0"/>
          </a:fillRef>
          <a:effectRef idx="0">
            <a:scrgbClr r="0" g="0" b="0"/>
          </a:effectRef>
          <a:fontRef idx="minor">
            <a:schemeClr val="tx1"/>
          </a:fontRef>
        </p:style>
      </p:cxnSp>
      <p:cxnSp>
        <p:nvCxnSpPr>
          <p:cNvPr id="70" name="Connector: Elbow 69">
            <a:extLst>
              <a:ext uri="{FF2B5EF4-FFF2-40B4-BE49-F238E27FC236}">
                <a16:creationId xmlns:a16="http://schemas.microsoft.com/office/drawing/2014/main" id="{06136FD5-D07B-45F9-99B5-60E2827EF15F}"/>
              </a:ext>
            </a:extLst>
          </p:cNvPr>
          <p:cNvCxnSpPr>
            <a:cxnSpLocks/>
          </p:cNvCxnSpPr>
          <p:nvPr/>
        </p:nvCxnSpPr>
        <p:spPr>
          <a:xfrm flipV="1">
            <a:off x="9887694" y="4011912"/>
            <a:ext cx="769563" cy="314237"/>
          </a:xfrm>
          <a:prstGeom prst="bentConnector3">
            <a:avLst>
              <a:gd name="adj1" fmla="val 99792"/>
            </a:avLst>
          </a:prstGeom>
          <a:ln w="9525" cap="flat" cmpd="sng" algn="ctr">
            <a:solidFill>
              <a:schemeClr val="accent1"/>
            </a:solidFill>
            <a:prstDash val="solid"/>
            <a:round/>
            <a:headEnd type="triangle" w="med" len="med"/>
            <a:tailEnd type="triangle" w="med" len="med"/>
          </a:ln>
        </p:spPr>
        <p:style>
          <a:lnRef idx="0">
            <a:scrgbClr r="0" g="0" b="0"/>
          </a:lnRef>
          <a:fillRef idx="0">
            <a:scrgbClr r="0" g="0" b="0"/>
          </a:fillRef>
          <a:effectRef idx="0">
            <a:scrgbClr r="0" g="0" b="0"/>
          </a:effectRef>
          <a:fontRef idx="minor">
            <a:schemeClr val="tx1"/>
          </a:fontRef>
        </p:style>
      </p:cxnSp>
      <p:cxnSp>
        <p:nvCxnSpPr>
          <p:cNvPr id="79" name="Straight Connector 78">
            <a:extLst>
              <a:ext uri="{FF2B5EF4-FFF2-40B4-BE49-F238E27FC236}">
                <a16:creationId xmlns:a16="http://schemas.microsoft.com/office/drawing/2014/main" id="{59643DA4-1E6C-44C0-BA1F-40A9881A065D}"/>
              </a:ext>
            </a:extLst>
          </p:cNvPr>
          <p:cNvCxnSpPr>
            <a:cxnSpLocks/>
          </p:cNvCxnSpPr>
          <p:nvPr/>
        </p:nvCxnSpPr>
        <p:spPr>
          <a:xfrm>
            <a:off x="8777470" y="2612446"/>
            <a:ext cx="1326428" cy="0"/>
          </a:xfrm>
          <a:prstGeom prst="line">
            <a:avLst/>
          </a:prstGeom>
          <a:ln w="9525" cap="flat" cmpd="sng" algn="ctr">
            <a:solidFill>
              <a:schemeClr val="accent1"/>
            </a:solidFill>
            <a:prstDash val="solid"/>
            <a:round/>
            <a:headEnd type="triangle" w="med" len="med"/>
            <a:tailEnd type="triangle" w="med" len="med"/>
          </a:ln>
        </p:spPr>
        <p:style>
          <a:lnRef idx="0">
            <a:scrgbClr r="0" g="0" b="0"/>
          </a:lnRef>
          <a:fillRef idx="0">
            <a:scrgbClr r="0" g="0" b="0"/>
          </a:fillRef>
          <a:effectRef idx="0">
            <a:scrgbClr r="0" g="0" b="0"/>
          </a:effectRef>
          <a:fontRef idx="minor">
            <a:schemeClr val="tx1"/>
          </a:fontRef>
        </p:style>
      </p:cxnSp>
      <p:grpSp>
        <p:nvGrpSpPr>
          <p:cNvPr id="80" name="Group 79">
            <a:extLst>
              <a:ext uri="{FF2B5EF4-FFF2-40B4-BE49-F238E27FC236}">
                <a16:creationId xmlns:a16="http://schemas.microsoft.com/office/drawing/2014/main" id="{986DCE6A-BC61-4FF5-8EE8-4FF3D9E726D2}"/>
              </a:ext>
            </a:extLst>
          </p:cNvPr>
          <p:cNvGrpSpPr/>
          <p:nvPr/>
        </p:nvGrpSpPr>
        <p:grpSpPr>
          <a:xfrm>
            <a:off x="9230702" y="3862607"/>
            <a:ext cx="608721" cy="613180"/>
            <a:chOff x="7632206" y="4181475"/>
            <a:chExt cx="1932899" cy="1947056"/>
          </a:xfrm>
        </p:grpSpPr>
        <p:sp>
          <p:nvSpPr>
            <p:cNvPr id="81" name="Rectangle 80">
              <a:extLst>
                <a:ext uri="{FF2B5EF4-FFF2-40B4-BE49-F238E27FC236}">
                  <a16:creationId xmlns:a16="http://schemas.microsoft.com/office/drawing/2014/main" id="{3693C1C8-B678-4697-BC30-7B591BD3C5F3}"/>
                </a:ext>
              </a:extLst>
            </p:cNvPr>
            <p:cNvSpPr/>
            <p:nvPr/>
          </p:nvSpPr>
          <p:spPr bwMode="auto">
            <a:xfrm>
              <a:off x="7632206" y="5983358"/>
              <a:ext cx="1932899" cy="145173"/>
            </a:xfrm>
            <a:prstGeom prst="rect">
              <a:avLst/>
            </a:prstGeom>
            <a:solidFill>
              <a:srgbClr val="0078D7"/>
            </a:solidFill>
            <a:ln w="12700" cap="rnd">
              <a:no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82" name="Triangle 35">
              <a:extLst>
                <a:ext uri="{FF2B5EF4-FFF2-40B4-BE49-F238E27FC236}">
                  <a16:creationId xmlns:a16="http://schemas.microsoft.com/office/drawing/2014/main" id="{C561E29B-5480-481D-AFE4-2F6B417CB63F}"/>
                </a:ext>
              </a:extLst>
            </p:cNvPr>
            <p:cNvSpPr/>
            <p:nvPr/>
          </p:nvSpPr>
          <p:spPr bwMode="auto">
            <a:xfrm>
              <a:off x="7752522" y="5217903"/>
              <a:ext cx="1024089" cy="765454"/>
            </a:xfrm>
            <a:prstGeom prst="triangle">
              <a:avLst>
                <a:gd name="adj" fmla="val 49234"/>
              </a:avLst>
            </a:prstGeom>
            <a:solidFill>
              <a:srgbClr val="50E6FF"/>
            </a:solidFill>
            <a:ln w="12700" cap="rnd">
              <a:no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83" name="Triangle 36">
              <a:extLst>
                <a:ext uri="{FF2B5EF4-FFF2-40B4-BE49-F238E27FC236}">
                  <a16:creationId xmlns:a16="http://schemas.microsoft.com/office/drawing/2014/main" id="{384546D8-E0DD-4684-8D88-27757D5B78AD}"/>
                </a:ext>
              </a:extLst>
            </p:cNvPr>
            <p:cNvSpPr/>
            <p:nvPr/>
          </p:nvSpPr>
          <p:spPr bwMode="auto">
            <a:xfrm>
              <a:off x="7990550" y="4181475"/>
              <a:ext cx="548030" cy="609186"/>
            </a:xfrm>
            <a:prstGeom prst="triangle">
              <a:avLst>
                <a:gd name="adj" fmla="val 49234"/>
              </a:avLst>
            </a:prstGeom>
            <a:solidFill>
              <a:schemeClr val="tx1"/>
            </a:solidFill>
            <a:ln w="12700" cap="rnd">
              <a:no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84" name="Rectangle 83">
              <a:extLst>
                <a:ext uri="{FF2B5EF4-FFF2-40B4-BE49-F238E27FC236}">
                  <a16:creationId xmlns:a16="http://schemas.microsoft.com/office/drawing/2014/main" id="{07FBD588-0CA3-41A2-BAD1-0AFBD1B09AAC}"/>
                </a:ext>
              </a:extLst>
            </p:cNvPr>
            <p:cNvSpPr/>
            <p:nvPr/>
          </p:nvSpPr>
          <p:spPr bwMode="auto">
            <a:xfrm>
              <a:off x="7990550" y="4790661"/>
              <a:ext cx="548030" cy="1192694"/>
            </a:xfrm>
            <a:prstGeom prst="rect">
              <a:avLst/>
            </a:prstGeom>
            <a:solidFill>
              <a:schemeClr val="tx1"/>
            </a:solidFill>
            <a:ln w="12700" cap="rnd">
              <a:no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85" name="Oval 84">
              <a:extLst>
                <a:ext uri="{FF2B5EF4-FFF2-40B4-BE49-F238E27FC236}">
                  <a16:creationId xmlns:a16="http://schemas.microsoft.com/office/drawing/2014/main" id="{D532F698-04E3-4F32-819D-C4C8D945F96E}"/>
                </a:ext>
              </a:extLst>
            </p:cNvPr>
            <p:cNvSpPr/>
            <p:nvPr/>
          </p:nvSpPr>
          <p:spPr bwMode="auto">
            <a:xfrm>
              <a:off x="8195811" y="4928770"/>
              <a:ext cx="137505" cy="137505"/>
            </a:xfrm>
            <a:prstGeom prst="ellipse">
              <a:avLst/>
            </a:prstGeom>
            <a:solidFill>
              <a:srgbClr val="50E6FF"/>
            </a:solidFill>
            <a:ln w="12700" cap="rnd">
              <a:no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86" name="Oval 85">
              <a:extLst>
                <a:ext uri="{FF2B5EF4-FFF2-40B4-BE49-F238E27FC236}">
                  <a16:creationId xmlns:a16="http://schemas.microsoft.com/office/drawing/2014/main" id="{12301A9A-8FAF-4D97-B1A1-10E7D5475ED9}"/>
                </a:ext>
              </a:extLst>
            </p:cNvPr>
            <p:cNvSpPr/>
            <p:nvPr/>
          </p:nvSpPr>
          <p:spPr bwMode="auto">
            <a:xfrm>
              <a:off x="8195811" y="5149151"/>
              <a:ext cx="137505" cy="137505"/>
            </a:xfrm>
            <a:prstGeom prst="ellipse">
              <a:avLst/>
            </a:prstGeom>
            <a:solidFill>
              <a:srgbClr val="50E6FF"/>
            </a:solidFill>
            <a:ln w="12700" cap="rnd">
              <a:no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87" name="Rectangle 86">
              <a:extLst>
                <a:ext uri="{FF2B5EF4-FFF2-40B4-BE49-F238E27FC236}">
                  <a16:creationId xmlns:a16="http://schemas.microsoft.com/office/drawing/2014/main" id="{CECFFCF9-519B-4719-9967-C7404C77B6F7}"/>
                </a:ext>
              </a:extLst>
            </p:cNvPr>
            <p:cNvSpPr/>
            <p:nvPr/>
          </p:nvSpPr>
          <p:spPr bwMode="auto">
            <a:xfrm>
              <a:off x="8241704" y="5600631"/>
              <a:ext cx="45719" cy="382727"/>
            </a:xfrm>
            <a:prstGeom prst="rect">
              <a:avLst/>
            </a:prstGeom>
            <a:solidFill>
              <a:srgbClr val="50E6FF"/>
            </a:solidFill>
            <a:ln w="12700" cap="rnd">
              <a:no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88" name="Rectangle 87">
              <a:extLst>
                <a:ext uri="{FF2B5EF4-FFF2-40B4-BE49-F238E27FC236}">
                  <a16:creationId xmlns:a16="http://schemas.microsoft.com/office/drawing/2014/main" id="{38C8F878-B572-41E8-B131-35BB3FB0C071}"/>
                </a:ext>
              </a:extLst>
            </p:cNvPr>
            <p:cNvSpPr/>
            <p:nvPr/>
          </p:nvSpPr>
          <p:spPr bwMode="auto">
            <a:xfrm>
              <a:off x="8975558" y="4181475"/>
              <a:ext cx="360947" cy="1801881"/>
            </a:xfrm>
            <a:prstGeom prst="rect">
              <a:avLst/>
            </a:prstGeom>
            <a:solidFill>
              <a:srgbClr val="0078D7"/>
            </a:solidFill>
            <a:ln w="12700" cap="rnd">
              <a:no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89" name="Rectangle 88">
              <a:extLst>
                <a:ext uri="{FF2B5EF4-FFF2-40B4-BE49-F238E27FC236}">
                  <a16:creationId xmlns:a16="http://schemas.microsoft.com/office/drawing/2014/main" id="{CF5E61B5-F419-464B-B86E-B561174712F2}"/>
                </a:ext>
              </a:extLst>
            </p:cNvPr>
            <p:cNvSpPr/>
            <p:nvPr/>
          </p:nvSpPr>
          <p:spPr bwMode="auto">
            <a:xfrm>
              <a:off x="8538580" y="4873534"/>
              <a:ext cx="436978" cy="145173"/>
            </a:xfrm>
            <a:prstGeom prst="rect">
              <a:avLst/>
            </a:prstGeom>
            <a:solidFill>
              <a:srgbClr val="0078D7"/>
            </a:solidFill>
            <a:ln w="12700" cap="rnd">
              <a:no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grpSp>
      <p:sp>
        <p:nvSpPr>
          <p:cNvPr id="90" name="TextBox 89">
            <a:extLst>
              <a:ext uri="{FF2B5EF4-FFF2-40B4-BE49-F238E27FC236}">
                <a16:creationId xmlns:a16="http://schemas.microsoft.com/office/drawing/2014/main" id="{82FAF746-6E21-4B78-911E-3148510ADF9D}"/>
              </a:ext>
            </a:extLst>
          </p:cNvPr>
          <p:cNvSpPr txBox="1"/>
          <p:nvPr/>
        </p:nvSpPr>
        <p:spPr>
          <a:xfrm>
            <a:off x="8983281" y="4539373"/>
            <a:ext cx="1120617" cy="153888"/>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Semibold"/>
                <a:ea typeface="+mn-ea"/>
                <a:cs typeface="+mn-cs"/>
              </a:rPr>
              <a:t>Launch pad</a:t>
            </a:r>
          </a:p>
        </p:txBody>
      </p:sp>
      <p:sp>
        <p:nvSpPr>
          <p:cNvPr id="91" name="Rectangle 90">
            <a:extLst>
              <a:ext uri="{FF2B5EF4-FFF2-40B4-BE49-F238E27FC236}">
                <a16:creationId xmlns:a16="http://schemas.microsoft.com/office/drawing/2014/main" id="{9702E43F-AFCB-4E67-B464-44D27C55F5D4}"/>
              </a:ext>
            </a:extLst>
          </p:cNvPr>
          <p:cNvSpPr/>
          <p:nvPr/>
        </p:nvSpPr>
        <p:spPr bwMode="auto">
          <a:xfrm>
            <a:off x="7715115" y="1112520"/>
            <a:ext cx="3715690" cy="3725648"/>
          </a:xfrm>
          <a:prstGeom prst="rect">
            <a:avLst/>
          </a:prstGeom>
          <a:noFill/>
          <a:ln w="15875" cap="flat" cmpd="sng" algn="ctr">
            <a:solidFill>
              <a:schemeClr val="accent1"/>
            </a:solidFill>
            <a:prstDash val="sysDash"/>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342900" marR="0" lvl="0" indent="-342900" algn="ctr" defTabSz="932472" rtl="0" eaLnBrk="1" fontAlgn="auto" latinLnBrk="0" hangingPunct="1">
              <a:lnSpc>
                <a:spcPct val="90000"/>
              </a:lnSpc>
              <a:spcBef>
                <a:spcPts val="0"/>
              </a:spcBef>
              <a:spcAft>
                <a:spcPts val="0"/>
              </a:spcAft>
              <a:buClrTx/>
              <a:buSzTx/>
              <a:buFont typeface="Wingdings 3" panose="05040102010807070707" pitchFamily="18" charset="2"/>
              <a:buChar char="Æ"/>
              <a:tabLst/>
              <a:defRPr/>
            </a:pPr>
            <a:endParaRPr kumimoji="0" lang="en-US" sz="2000" b="1" i="0" u="none" strike="noStrike" kern="0" cap="none" spc="0" normalizeH="0" baseline="0" noProof="0" dirty="0">
              <a:ln>
                <a:noFill/>
              </a:ln>
              <a:solidFill>
                <a:srgbClr val="FFFFFF"/>
              </a:solidFill>
              <a:effectLst/>
              <a:uLnTx/>
              <a:uFillTx/>
              <a:latin typeface="Segoe UI Light"/>
              <a:ea typeface="+mn-ea"/>
              <a:cs typeface="Segoe UI" pitchFamily="34" charset="0"/>
            </a:endParaRPr>
          </a:p>
        </p:txBody>
      </p:sp>
      <p:sp>
        <p:nvSpPr>
          <p:cNvPr id="92" name="Rectangle 91">
            <a:extLst>
              <a:ext uri="{FF2B5EF4-FFF2-40B4-BE49-F238E27FC236}">
                <a16:creationId xmlns:a16="http://schemas.microsoft.com/office/drawing/2014/main" id="{DCF06505-D703-4700-8960-272F1AEF03D3}"/>
              </a:ext>
            </a:extLst>
          </p:cNvPr>
          <p:cNvSpPr/>
          <p:nvPr/>
        </p:nvSpPr>
        <p:spPr bwMode="auto">
          <a:xfrm>
            <a:off x="10244358" y="1659878"/>
            <a:ext cx="825800" cy="2168006"/>
          </a:xfrm>
          <a:prstGeom prst="rect">
            <a:avLst/>
          </a:prstGeom>
          <a:no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94" name="Group 93">
            <a:extLst>
              <a:ext uri="{FF2B5EF4-FFF2-40B4-BE49-F238E27FC236}">
                <a16:creationId xmlns:a16="http://schemas.microsoft.com/office/drawing/2014/main" id="{F680D989-5FDC-4052-B09E-EAE6D8EB99F9}"/>
              </a:ext>
            </a:extLst>
          </p:cNvPr>
          <p:cNvGrpSpPr>
            <a:grpSpLocks noChangeAspect="1"/>
          </p:cNvGrpSpPr>
          <p:nvPr/>
        </p:nvGrpSpPr>
        <p:grpSpPr bwMode="auto">
          <a:xfrm>
            <a:off x="10461929" y="2319386"/>
            <a:ext cx="418209" cy="420053"/>
            <a:chOff x="522" y="2880"/>
            <a:chExt cx="908" cy="912"/>
          </a:xfrm>
          <a:solidFill>
            <a:schemeClr val="tx1"/>
          </a:solidFill>
        </p:grpSpPr>
        <p:sp>
          <p:nvSpPr>
            <p:cNvPr id="95" name="Freeform 5">
              <a:extLst>
                <a:ext uri="{FF2B5EF4-FFF2-40B4-BE49-F238E27FC236}">
                  <a16:creationId xmlns:a16="http://schemas.microsoft.com/office/drawing/2014/main" id="{BFE7D178-7AAB-4EBC-B87C-A100C84B0221}"/>
                </a:ext>
              </a:extLst>
            </p:cNvPr>
            <p:cNvSpPr>
              <a:spLocks noEditPoints="1"/>
            </p:cNvSpPr>
            <p:nvPr/>
          </p:nvSpPr>
          <p:spPr bwMode="auto">
            <a:xfrm>
              <a:off x="522" y="2880"/>
              <a:ext cx="668" cy="669"/>
            </a:xfrm>
            <a:custGeom>
              <a:avLst/>
              <a:gdLst>
                <a:gd name="T0" fmla="*/ 223 w 332"/>
                <a:gd name="T1" fmla="*/ 0 h 332"/>
                <a:gd name="T2" fmla="*/ 172 w 332"/>
                <a:gd name="T3" fmla="*/ 4 h 332"/>
                <a:gd name="T4" fmla="*/ 118 w 332"/>
                <a:gd name="T5" fmla="*/ 60 h 332"/>
                <a:gd name="T6" fmla="*/ 118 w 332"/>
                <a:gd name="T7" fmla="*/ 101 h 332"/>
                <a:gd name="T8" fmla="*/ 225 w 332"/>
                <a:gd name="T9" fmla="*/ 101 h 332"/>
                <a:gd name="T10" fmla="*/ 225 w 332"/>
                <a:gd name="T11" fmla="*/ 114 h 332"/>
                <a:gd name="T12" fmla="*/ 118 w 332"/>
                <a:gd name="T13" fmla="*/ 114 h 332"/>
                <a:gd name="T14" fmla="*/ 78 w 332"/>
                <a:gd name="T15" fmla="*/ 114 h 332"/>
                <a:gd name="T16" fmla="*/ 11 w 332"/>
                <a:gd name="T17" fmla="*/ 169 h 332"/>
                <a:gd name="T18" fmla="*/ 11 w 332"/>
                <a:gd name="T19" fmla="*/ 278 h 332"/>
                <a:gd name="T20" fmla="*/ 68 w 332"/>
                <a:gd name="T21" fmla="*/ 332 h 332"/>
                <a:gd name="T22" fmla="*/ 105 w 332"/>
                <a:gd name="T23" fmla="*/ 332 h 332"/>
                <a:gd name="T24" fmla="*/ 105 w 332"/>
                <a:gd name="T25" fmla="*/ 283 h 332"/>
                <a:gd name="T26" fmla="*/ 172 w 332"/>
                <a:gd name="T27" fmla="*/ 216 h 332"/>
                <a:gd name="T28" fmla="*/ 279 w 332"/>
                <a:gd name="T29" fmla="*/ 216 h 332"/>
                <a:gd name="T30" fmla="*/ 332 w 332"/>
                <a:gd name="T31" fmla="*/ 162 h 332"/>
                <a:gd name="T32" fmla="*/ 332 w 332"/>
                <a:gd name="T33" fmla="*/ 60 h 332"/>
                <a:gd name="T34" fmla="*/ 279 w 332"/>
                <a:gd name="T35" fmla="*/ 4 h 332"/>
                <a:gd name="T36" fmla="*/ 223 w 332"/>
                <a:gd name="T37" fmla="*/ 0 h 332"/>
                <a:gd name="T38" fmla="*/ 165 w 332"/>
                <a:gd name="T39" fmla="*/ 33 h 332"/>
                <a:gd name="T40" fmla="*/ 185 w 332"/>
                <a:gd name="T41" fmla="*/ 53 h 332"/>
                <a:gd name="T42" fmla="*/ 165 w 332"/>
                <a:gd name="T43" fmla="*/ 73 h 332"/>
                <a:gd name="T44" fmla="*/ 145 w 332"/>
                <a:gd name="T45" fmla="*/ 53 h 332"/>
                <a:gd name="T46" fmla="*/ 165 w 332"/>
                <a:gd name="T47" fmla="*/ 33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32" h="332">
                  <a:moveTo>
                    <a:pt x="223" y="0"/>
                  </a:moveTo>
                  <a:cubicBezTo>
                    <a:pt x="205" y="0"/>
                    <a:pt x="187" y="1"/>
                    <a:pt x="172" y="4"/>
                  </a:cubicBezTo>
                  <a:cubicBezTo>
                    <a:pt x="126" y="12"/>
                    <a:pt x="118" y="29"/>
                    <a:pt x="118" y="60"/>
                  </a:cubicBezTo>
                  <a:cubicBezTo>
                    <a:pt x="118" y="101"/>
                    <a:pt x="118" y="101"/>
                    <a:pt x="118" y="101"/>
                  </a:cubicBezTo>
                  <a:cubicBezTo>
                    <a:pt x="225" y="101"/>
                    <a:pt x="225" y="101"/>
                    <a:pt x="225" y="101"/>
                  </a:cubicBezTo>
                  <a:cubicBezTo>
                    <a:pt x="225" y="114"/>
                    <a:pt x="225" y="114"/>
                    <a:pt x="225" y="114"/>
                  </a:cubicBezTo>
                  <a:cubicBezTo>
                    <a:pt x="118" y="114"/>
                    <a:pt x="118" y="114"/>
                    <a:pt x="118" y="114"/>
                  </a:cubicBezTo>
                  <a:cubicBezTo>
                    <a:pt x="78" y="114"/>
                    <a:pt x="78" y="114"/>
                    <a:pt x="78" y="114"/>
                  </a:cubicBezTo>
                  <a:cubicBezTo>
                    <a:pt x="47" y="114"/>
                    <a:pt x="19" y="133"/>
                    <a:pt x="11" y="169"/>
                  </a:cubicBezTo>
                  <a:cubicBezTo>
                    <a:pt x="1" y="210"/>
                    <a:pt x="0" y="235"/>
                    <a:pt x="11" y="278"/>
                  </a:cubicBezTo>
                  <a:cubicBezTo>
                    <a:pt x="18" y="309"/>
                    <a:pt x="37" y="332"/>
                    <a:pt x="68" y="332"/>
                  </a:cubicBezTo>
                  <a:cubicBezTo>
                    <a:pt x="105" y="332"/>
                    <a:pt x="105" y="332"/>
                    <a:pt x="105" y="332"/>
                  </a:cubicBezTo>
                  <a:cubicBezTo>
                    <a:pt x="105" y="283"/>
                    <a:pt x="105" y="283"/>
                    <a:pt x="105" y="283"/>
                  </a:cubicBezTo>
                  <a:cubicBezTo>
                    <a:pt x="105" y="248"/>
                    <a:pt x="135" y="216"/>
                    <a:pt x="172" y="216"/>
                  </a:cubicBezTo>
                  <a:cubicBezTo>
                    <a:pt x="279" y="216"/>
                    <a:pt x="279" y="216"/>
                    <a:pt x="279" y="216"/>
                  </a:cubicBezTo>
                  <a:cubicBezTo>
                    <a:pt x="309" y="216"/>
                    <a:pt x="332" y="192"/>
                    <a:pt x="332" y="162"/>
                  </a:cubicBezTo>
                  <a:cubicBezTo>
                    <a:pt x="332" y="60"/>
                    <a:pt x="332" y="60"/>
                    <a:pt x="332" y="60"/>
                  </a:cubicBezTo>
                  <a:cubicBezTo>
                    <a:pt x="332" y="31"/>
                    <a:pt x="308" y="9"/>
                    <a:pt x="279" y="4"/>
                  </a:cubicBezTo>
                  <a:cubicBezTo>
                    <a:pt x="260" y="1"/>
                    <a:pt x="241" y="0"/>
                    <a:pt x="223" y="0"/>
                  </a:cubicBezTo>
                  <a:close/>
                  <a:moveTo>
                    <a:pt x="165" y="33"/>
                  </a:moveTo>
                  <a:cubicBezTo>
                    <a:pt x="176" y="33"/>
                    <a:pt x="185" y="42"/>
                    <a:pt x="185" y="53"/>
                  </a:cubicBezTo>
                  <a:cubicBezTo>
                    <a:pt x="185" y="64"/>
                    <a:pt x="176" y="73"/>
                    <a:pt x="165" y="73"/>
                  </a:cubicBezTo>
                  <a:cubicBezTo>
                    <a:pt x="154" y="73"/>
                    <a:pt x="145" y="64"/>
                    <a:pt x="145" y="53"/>
                  </a:cubicBezTo>
                  <a:cubicBezTo>
                    <a:pt x="145" y="42"/>
                    <a:pt x="154" y="33"/>
                    <a:pt x="165"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505050"/>
                </a:solidFill>
                <a:effectLst/>
                <a:uLnTx/>
                <a:uFillTx/>
                <a:latin typeface="Segoe UI"/>
                <a:ea typeface="+mn-ea"/>
                <a:cs typeface="+mn-cs"/>
              </a:endParaRPr>
            </a:p>
          </p:txBody>
        </p:sp>
        <p:sp>
          <p:nvSpPr>
            <p:cNvPr id="96" name="Freeform 6">
              <a:extLst>
                <a:ext uri="{FF2B5EF4-FFF2-40B4-BE49-F238E27FC236}">
                  <a16:creationId xmlns:a16="http://schemas.microsoft.com/office/drawing/2014/main" id="{071FFCEA-CE05-4D79-AAFF-1474486CFFC5}"/>
                </a:ext>
              </a:extLst>
            </p:cNvPr>
            <p:cNvSpPr>
              <a:spLocks noEditPoints="1"/>
            </p:cNvSpPr>
            <p:nvPr/>
          </p:nvSpPr>
          <p:spPr bwMode="auto">
            <a:xfrm>
              <a:off x="760" y="3110"/>
              <a:ext cx="670" cy="682"/>
            </a:xfrm>
            <a:custGeom>
              <a:avLst/>
              <a:gdLst>
                <a:gd name="T0" fmla="*/ 228 w 333"/>
                <a:gd name="T1" fmla="*/ 0 h 339"/>
                <a:gd name="T2" fmla="*/ 228 w 333"/>
                <a:gd name="T3" fmla="*/ 48 h 339"/>
                <a:gd name="T4" fmla="*/ 161 w 333"/>
                <a:gd name="T5" fmla="*/ 116 h 339"/>
                <a:gd name="T6" fmla="*/ 54 w 333"/>
                <a:gd name="T7" fmla="*/ 116 h 339"/>
                <a:gd name="T8" fmla="*/ 0 w 333"/>
                <a:gd name="T9" fmla="*/ 170 h 339"/>
                <a:gd name="T10" fmla="*/ 0 w 333"/>
                <a:gd name="T11" fmla="*/ 273 h 339"/>
                <a:gd name="T12" fmla="*/ 54 w 333"/>
                <a:gd name="T13" fmla="*/ 327 h 339"/>
                <a:gd name="T14" fmla="*/ 161 w 333"/>
                <a:gd name="T15" fmla="*/ 327 h 339"/>
                <a:gd name="T16" fmla="*/ 214 w 333"/>
                <a:gd name="T17" fmla="*/ 273 h 339"/>
                <a:gd name="T18" fmla="*/ 214 w 333"/>
                <a:gd name="T19" fmla="*/ 232 h 339"/>
                <a:gd name="T20" fmla="*/ 107 w 333"/>
                <a:gd name="T21" fmla="*/ 232 h 339"/>
                <a:gd name="T22" fmla="*/ 107 w 333"/>
                <a:gd name="T23" fmla="*/ 218 h 339"/>
                <a:gd name="T24" fmla="*/ 214 w 333"/>
                <a:gd name="T25" fmla="*/ 218 h 339"/>
                <a:gd name="T26" fmla="*/ 268 w 333"/>
                <a:gd name="T27" fmla="*/ 218 h 339"/>
                <a:gd name="T28" fmla="*/ 322 w 333"/>
                <a:gd name="T29" fmla="*/ 164 h 339"/>
                <a:gd name="T30" fmla="*/ 322 w 333"/>
                <a:gd name="T31" fmla="*/ 55 h 339"/>
                <a:gd name="T32" fmla="*/ 268 w 333"/>
                <a:gd name="T33" fmla="*/ 0 h 339"/>
                <a:gd name="T34" fmla="*/ 228 w 333"/>
                <a:gd name="T35" fmla="*/ 0 h 339"/>
                <a:gd name="T36" fmla="*/ 167 w 333"/>
                <a:gd name="T37" fmla="*/ 259 h 339"/>
                <a:gd name="T38" fmla="*/ 188 w 333"/>
                <a:gd name="T39" fmla="*/ 279 h 339"/>
                <a:gd name="T40" fmla="*/ 167 w 333"/>
                <a:gd name="T41" fmla="*/ 300 h 339"/>
                <a:gd name="T42" fmla="*/ 147 w 333"/>
                <a:gd name="T43" fmla="*/ 279 h 339"/>
                <a:gd name="T44" fmla="*/ 167 w 333"/>
                <a:gd name="T45" fmla="*/ 25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33" h="339">
                  <a:moveTo>
                    <a:pt x="228" y="0"/>
                  </a:moveTo>
                  <a:cubicBezTo>
                    <a:pt x="228" y="48"/>
                    <a:pt x="228" y="48"/>
                    <a:pt x="228" y="48"/>
                  </a:cubicBezTo>
                  <a:cubicBezTo>
                    <a:pt x="228" y="85"/>
                    <a:pt x="196" y="116"/>
                    <a:pt x="161" y="116"/>
                  </a:cubicBezTo>
                  <a:cubicBezTo>
                    <a:pt x="54" y="116"/>
                    <a:pt x="54" y="116"/>
                    <a:pt x="54" y="116"/>
                  </a:cubicBezTo>
                  <a:cubicBezTo>
                    <a:pt x="24" y="116"/>
                    <a:pt x="0" y="141"/>
                    <a:pt x="0" y="170"/>
                  </a:cubicBezTo>
                  <a:cubicBezTo>
                    <a:pt x="0" y="273"/>
                    <a:pt x="0" y="273"/>
                    <a:pt x="0" y="273"/>
                  </a:cubicBezTo>
                  <a:cubicBezTo>
                    <a:pt x="0" y="302"/>
                    <a:pt x="25" y="319"/>
                    <a:pt x="54" y="327"/>
                  </a:cubicBezTo>
                  <a:cubicBezTo>
                    <a:pt x="88" y="337"/>
                    <a:pt x="120" y="339"/>
                    <a:pt x="161" y="327"/>
                  </a:cubicBezTo>
                  <a:cubicBezTo>
                    <a:pt x="188" y="319"/>
                    <a:pt x="214" y="304"/>
                    <a:pt x="214" y="273"/>
                  </a:cubicBezTo>
                  <a:cubicBezTo>
                    <a:pt x="214" y="232"/>
                    <a:pt x="214" y="232"/>
                    <a:pt x="214" y="232"/>
                  </a:cubicBezTo>
                  <a:cubicBezTo>
                    <a:pt x="107" y="232"/>
                    <a:pt x="107" y="232"/>
                    <a:pt x="107" y="232"/>
                  </a:cubicBezTo>
                  <a:cubicBezTo>
                    <a:pt x="107" y="218"/>
                    <a:pt x="107" y="218"/>
                    <a:pt x="107" y="218"/>
                  </a:cubicBezTo>
                  <a:cubicBezTo>
                    <a:pt x="214" y="218"/>
                    <a:pt x="214" y="218"/>
                    <a:pt x="214" y="218"/>
                  </a:cubicBezTo>
                  <a:cubicBezTo>
                    <a:pt x="268" y="218"/>
                    <a:pt x="268" y="218"/>
                    <a:pt x="268" y="218"/>
                  </a:cubicBezTo>
                  <a:cubicBezTo>
                    <a:pt x="299" y="218"/>
                    <a:pt x="311" y="196"/>
                    <a:pt x="322" y="164"/>
                  </a:cubicBezTo>
                  <a:cubicBezTo>
                    <a:pt x="333" y="130"/>
                    <a:pt x="332" y="98"/>
                    <a:pt x="322" y="55"/>
                  </a:cubicBezTo>
                  <a:cubicBezTo>
                    <a:pt x="314" y="24"/>
                    <a:pt x="299" y="0"/>
                    <a:pt x="268" y="0"/>
                  </a:cubicBezTo>
                  <a:lnTo>
                    <a:pt x="228" y="0"/>
                  </a:lnTo>
                  <a:close/>
                  <a:moveTo>
                    <a:pt x="167" y="259"/>
                  </a:moveTo>
                  <a:cubicBezTo>
                    <a:pt x="179" y="259"/>
                    <a:pt x="188" y="268"/>
                    <a:pt x="188" y="279"/>
                  </a:cubicBezTo>
                  <a:cubicBezTo>
                    <a:pt x="188" y="291"/>
                    <a:pt x="179" y="300"/>
                    <a:pt x="167" y="300"/>
                  </a:cubicBezTo>
                  <a:cubicBezTo>
                    <a:pt x="156" y="300"/>
                    <a:pt x="147" y="291"/>
                    <a:pt x="147" y="279"/>
                  </a:cubicBezTo>
                  <a:cubicBezTo>
                    <a:pt x="147" y="268"/>
                    <a:pt x="156" y="259"/>
                    <a:pt x="167" y="2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505050"/>
                </a:solidFill>
                <a:effectLst/>
                <a:uLnTx/>
                <a:uFillTx/>
                <a:latin typeface="Segoe UI"/>
                <a:ea typeface="+mn-ea"/>
                <a:cs typeface="+mn-cs"/>
              </a:endParaRPr>
            </a:p>
          </p:txBody>
        </p:sp>
      </p:grpSp>
      <p:grpSp>
        <p:nvGrpSpPr>
          <p:cNvPr id="97" name="Group 96">
            <a:extLst>
              <a:ext uri="{FF2B5EF4-FFF2-40B4-BE49-F238E27FC236}">
                <a16:creationId xmlns:a16="http://schemas.microsoft.com/office/drawing/2014/main" id="{906E0ED9-0872-4913-A5E5-BEEBE3D5C045}"/>
              </a:ext>
            </a:extLst>
          </p:cNvPr>
          <p:cNvGrpSpPr/>
          <p:nvPr/>
        </p:nvGrpSpPr>
        <p:grpSpPr>
          <a:xfrm>
            <a:off x="10461929" y="2917805"/>
            <a:ext cx="418209" cy="696105"/>
            <a:chOff x="10695214" y="4270043"/>
            <a:chExt cx="860430" cy="1481780"/>
          </a:xfrm>
        </p:grpSpPr>
        <p:pic>
          <p:nvPicPr>
            <p:cNvPr id="98" name="Picture 97">
              <a:extLst>
                <a:ext uri="{FF2B5EF4-FFF2-40B4-BE49-F238E27FC236}">
                  <a16:creationId xmlns:a16="http://schemas.microsoft.com/office/drawing/2014/main" id="{50E9E46E-A698-4D95-92F5-EE58AB20121D}"/>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Lst>
            </a:blip>
            <a:srcRect r="56128"/>
            <a:stretch/>
          </p:blipFill>
          <p:spPr>
            <a:xfrm>
              <a:off x="10767230" y="4270043"/>
              <a:ext cx="716397" cy="952542"/>
            </a:xfrm>
            <a:prstGeom prst="rect">
              <a:avLst/>
            </a:prstGeom>
          </p:spPr>
        </p:pic>
        <p:pic>
          <p:nvPicPr>
            <p:cNvPr id="99" name="Picture 98">
              <a:extLst>
                <a:ext uri="{FF2B5EF4-FFF2-40B4-BE49-F238E27FC236}">
                  <a16:creationId xmlns:a16="http://schemas.microsoft.com/office/drawing/2014/main" id="{69C189ED-44D0-4C6C-A5E2-73399EF7D133}"/>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Lst>
            </a:blip>
            <a:srcRect l="47307" t="34734" b="16030"/>
            <a:stretch/>
          </p:blipFill>
          <p:spPr>
            <a:xfrm>
              <a:off x="10695214" y="5282823"/>
              <a:ext cx="860430" cy="469000"/>
            </a:xfrm>
            <a:prstGeom prst="rect">
              <a:avLst/>
            </a:prstGeom>
          </p:spPr>
        </p:pic>
      </p:grpSp>
      <p:sp>
        <p:nvSpPr>
          <p:cNvPr id="100" name="Freeform 130">
            <a:extLst>
              <a:ext uri="{FF2B5EF4-FFF2-40B4-BE49-F238E27FC236}">
                <a16:creationId xmlns:a16="http://schemas.microsoft.com/office/drawing/2014/main" id="{1E34E6D7-0443-430D-98F5-4B352A34907C}"/>
              </a:ext>
            </a:extLst>
          </p:cNvPr>
          <p:cNvSpPr>
            <a:spLocks noChangeAspect="1" noEditPoints="1"/>
          </p:cNvSpPr>
          <p:nvPr/>
        </p:nvSpPr>
        <p:spPr bwMode="black">
          <a:xfrm>
            <a:off x="9512868" y="5009393"/>
            <a:ext cx="380894" cy="385748"/>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chemeClr val="tx1"/>
          </a:solidFill>
          <a:ln>
            <a:noFill/>
          </a:ln>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sp>
        <p:nvSpPr>
          <p:cNvPr id="103" name="TextBox 102">
            <a:extLst>
              <a:ext uri="{FF2B5EF4-FFF2-40B4-BE49-F238E27FC236}">
                <a16:creationId xmlns:a16="http://schemas.microsoft.com/office/drawing/2014/main" id="{1F07A5AD-A5BB-472E-9161-9D51D3737CC3}"/>
              </a:ext>
            </a:extLst>
          </p:cNvPr>
          <p:cNvSpPr txBox="1"/>
          <p:nvPr/>
        </p:nvSpPr>
        <p:spPr>
          <a:xfrm>
            <a:off x="6589645" y="682379"/>
            <a:ext cx="5507737" cy="276999"/>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w="3175">
                  <a:noFill/>
                </a:ln>
                <a:solidFill>
                  <a:srgbClr val="0078D4"/>
                </a:solidFill>
                <a:effectLst/>
                <a:uLnTx/>
                <a:uFillTx/>
                <a:latin typeface="Segoe UI Semibold"/>
                <a:ea typeface="+mn-ea"/>
                <a:cs typeface="Segoe UI" pitchFamily="34" charset="0"/>
              </a:rPr>
              <a:t>Machine Learning and T-SQL Extensibility</a:t>
            </a:r>
          </a:p>
        </p:txBody>
      </p:sp>
      <p:grpSp>
        <p:nvGrpSpPr>
          <p:cNvPr id="104" name="Group 48">
            <a:extLst>
              <a:ext uri="{FF2B5EF4-FFF2-40B4-BE49-F238E27FC236}">
                <a16:creationId xmlns:a16="http://schemas.microsoft.com/office/drawing/2014/main" id="{0ECF6B9E-C75E-4FA4-8D5B-D2C8F3F9BAFB}"/>
              </a:ext>
            </a:extLst>
          </p:cNvPr>
          <p:cNvGrpSpPr>
            <a:grpSpLocks noChangeAspect="1"/>
          </p:cNvGrpSpPr>
          <p:nvPr/>
        </p:nvGrpSpPr>
        <p:grpSpPr bwMode="auto">
          <a:xfrm>
            <a:off x="11005781" y="4562141"/>
            <a:ext cx="587852" cy="552053"/>
            <a:chOff x="2208" y="1009"/>
            <a:chExt cx="312" cy="293"/>
          </a:xfrm>
        </p:grpSpPr>
        <p:sp>
          <p:nvSpPr>
            <p:cNvPr id="105" name="Rectangle 49">
              <a:extLst>
                <a:ext uri="{FF2B5EF4-FFF2-40B4-BE49-F238E27FC236}">
                  <a16:creationId xmlns:a16="http://schemas.microsoft.com/office/drawing/2014/main" id="{00914AD6-192C-4919-83F8-65C882E81698}"/>
                </a:ext>
              </a:extLst>
            </p:cNvPr>
            <p:cNvSpPr>
              <a:spLocks noChangeArrowheads="1"/>
            </p:cNvSpPr>
            <p:nvPr/>
          </p:nvSpPr>
          <p:spPr bwMode="auto">
            <a:xfrm>
              <a:off x="2208" y="1009"/>
              <a:ext cx="312" cy="5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06" name="Rectangle 50">
              <a:extLst>
                <a:ext uri="{FF2B5EF4-FFF2-40B4-BE49-F238E27FC236}">
                  <a16:creationId xmlns:a16="http://schemas.microsoft.com/office/drawing/2014/main" id="{E3382BE2-C184-4EB6-B9E3-3D609FBB1FEA}"/>
                </a:ext>
              </a:extLst>
            </p:cNvPr>
            <p:cNvSpPr>
              <a:spLocks noChangeArrowheads="1"/>
            </p:cNvSpPr>
            <p:nvPr/>
          </p:nvSpPr>
          <p:spPr bwMode="auto">
            <a:xfrm>
              <a:off x="2208" y="1087"/>
              <a:ext cx="312" cy="5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07" name="Rectangle 51">
              <a:extLst>
                <a:ext uri="{FF2B5EF4-FFF2-40B4-BE49-F238E27FC236}">
                  <a16:creationId xmlns:a16="http://schemas.microsoft.com/office/drawing/2014/main" id="{E66DEEA4-D579-4115-A30F-E636405B7C45}"/>
                </a:ext>
              </a:extLst>
            </p:cNvPr>
            <p:cNvSpPr>
              <a:spLocks noChangeArrowheads="1"/>
            </p:cNvSpPr>
            <p:nvPr/>
          </p:nvSpPr>
          <p:spPr bwMode="auto">
            <a:xfrm>
              <a:off x="2208" y="1165"/>
              <a:ext cx="312" cy="5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08" name="Rectangle 52">
              <a:extLst>
                <a:ext uri="{FF2B5EF4-FFF2-40B4-BE49-F238E27FC236}">
                  <a16:creationId xmlns:a16="http://schemas.microsoft.com/office/drawing/2014/main" id="{A3A3ACF4-B3A7-4BF2-9DDF-CB86E41C06D5}"/>
                </a:ext>
              </a:extLst>
            </p:cNvPr>
            <p:cNvSpPr>
              <a:spLocks noChangeArrowheads="1"/>
            </p:cNvSpPr>
            <p:nvPr/>
          </p:nvSpPr>
          <p:spPr bwMode="auto">
            <a:xfrm>
              <a:off x="2208" y="1243"/>
              <a:ext cx="312" cy="5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09" name="Oval 53">
              <a:extLst>
                <a:ext uri="{FF2B5EF4-FFF2-40B4-BE49-F238E27FC236}">
                  <a16:creationId xmlns:a16="http://schemas.microsoft.com/office/drawing/2014/main" id="{B716EE22-3902-4B59-AD8D-9A1997CC5930}"/>
                </a:ext>
              </a:extLst>
            </p:cNvPr>
            <p:cNvSpPr>
              <a:spLocks noChangeArrowheads="1"/>
            </p:cNvSpPr>
            <p:nvPr/>
          </p:nvSpPr>
          <p:spPr bwMode="auto">
            <a:xfrm>
              <a:off x="2227" y="1258"/>
              <a:ext cx="30"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10" name="Oval 54">
              <a:extLst>
                <a:ext uri="{FF2B5EF4-FFF2-40B4-BE49-F238E27FC236}">
                  <a16:creationId xmlns:a16="http://schemas.microsoft.com/office/drawing/2014/main" id="{A4D4D0A9-4407-43AA-B4E4-A91F0A94FED2}"/>
                </a:ext>
              </a:extLst>
            </p:cNvPr>
            <p:cNvSpPr>
              <a:spLocks noChangeArrowheads="1"/>
            </p:cNvSpPr>
            <p:nvPr/>
          </p:nvSpPr>
          <p:spPr bwMode="auto">
            <a:xfrm>
              <a:off x="2271" y="1258"/>
              <a:ext cx="30"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11" name="Oval 55">
              <a:extLst>
                <a:ext uri="{FF2B5EF4-FFF2-40B4-BE49-F238E27FC236}">
                  <a16:creationId xmlns:a16="http://schemas.microsoft.com/office/drawing/2014/main" id="{E1BDE010-D6BF-46D0-8281-7185E2AD2C26}"/>
                </a:ext>
              </a:extLst>
            </p:cNvPr>
            <p:cNvSpPr>
              <a:spLocks noChangeArrowheads="1"/>
            </p:cNvSpPr>
            <p:nvPr/>
          </p:nvSpPr>
          <p:spPr bwMode="auto">
            <a:xfrm>
              <a:off x="2315" y="1258"/>
              <a:ext cx="29"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12" name="Oval 56">
              <a:extLst>
                <a:ext uri="{FF2B5EF4-FFF2-40B4-BE49-F238E27FC236}">
                  <a16:creationId xmlns:a16="http://schemas.microsoft.com/office/drawing/2014/main" id="{13EA4CA7-047D-455C-A3EB-A18B8881A852}"/>
                </a:ext>
              </a:extLst>
            </p:cNvPr>
            <p:cNvSpPr>
              <a:spLocks noChangeArrowheads="1"/>
            </p:cNvSpPr>
            <p:nvPr/>
          </p:nvSpPr>
          <p:spPr bwMode="auto">
            <a:xfrm>
              <a:off x="2227" y="1180"/>
              <a:ext cx="30"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13" name="Oval 57">
              <a:extLst>
                <a:ext uri="{FF2B5EF4-FFF2-40B4-BE49-F238E27FC236}">
                  <a16:creationId xmlns:a16="http://schemas.microsoft.com/office/drawing/2014/main" id="{5F700107-4F70-4E59-BC6B-AFA5AFED7B8B}"/>
                </a:ext>
              </a:extLst>
            </p:cNvPr>
            <p:cNvSpPr>
              <a:spLocks noChangeArrowheads="1"/>
            </p:cNvSpPr>
            <p:nvPr/>
          </p:nvSpPr>
          <p:spPr bwMode="auto">
            <a:xfrm>
              <a:off x="2271" y="1180"/>
              <a:ext cx="30"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14" name="Oval 58">
              <a:extLst>
                <a:ext uri="{FF2B5EF4-FFF2-40B4-BE49-F238E27FC236}">
                  <a16:creationId xmlns:a16="http://schemas.microsoft.com/office/drawing/2014/main" id="{D1017385-CFD7-4DC0-A877-59C575AACD06}"/>
                </a:ext>
              </a:extLst>
            </p:cNvPr>
            <p:cNvSpPr>
              <a:spLocks noChangeArrowheads="1"/>
            </p:cNvSpPr>
            <p:nvPr/>
          </p:nvSpPr>
          <p:spPr bwMode="auto">
            <a:xfrm>
              <a:off x="2315" y="1180"/>
              <a:ext cx="29"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15" name="Oval 59">
              <a:extLst>
                <a:ext uri="{FF2B5EF4-FFF2-40B4-BE49-F238E27FC236}">
                  <a16:creationId xmlns:a16="http://schemas.microsoft.com/office/drawing/2014/main" id="{FFE770C1-ED9F-47FC-891D-61841CFE13BD}"/>
                </a:ext>
              </a:extLst>
            </p:cNvPr>
            <p:cNvSpPr>
              <a:spLocks noChangeArrowheads="1"/>
            </p:cNvSpPr>
            <p:nvPr/>
          </p:nvSpPr>
          <p:spPr bwMode="auto">
            <a:xfrm>
              <a:off x="2227" y="1102"/>
              <a:ext cx="30"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16" name="Oval 60">
              <a:extLst>
                <a:ext uri="{FF2B5EF4-FFF2-40B4-BE49-F238E27FC236}">
                  <a16:creationId xmlns:a16="http://schemas.microsoft.com/office/drawing/2014/main" id="{42F305BD-5715-4EF1-8E3D-33F1E1793C87}"/>
                </a:ext>
              </a:extLst>
            </p:cNvPr>
            <p:cNvSpPr>
              <a:spLocks noChangeArrowheads="1"/>
            </p:cNvSpPr>
            <p:nvPr/>
          </p:nvSpPr>
          <p:spPr bwMode="auto">
            <a:xfrm>
              <a:off x="2271" y="1102"/>
              <a:ext cx="30"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17" name="Oval 61">
              <a:extLst>
                <a:ext uri="{FF2B5EF4-FFF2-40B4-BE49-F238E27FC236}">
                  <a16:creationId xmlns:a16="http://schemas.microsoft.com/office/drawing/2014/main" id="{5217229B-1CEB-44BE-A5A4-DFBD4AAFB5E7}"/>
                </a:ext>
              </a:extLst>
            </p:cNvPr>
            <p:cNvSpPr>
              <a:spLocks noChangeArrowheads="1"/>
            </p:cNvSpPr>
            <p:nvPr/>
          </p:nvSpPr>
          <p:spPr bwMode="auto">
            <a:xfrm>
              <a:off x="2315" y="1102"/>
              <a:ext cx="29"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18" name="Oval 62">
              <a:extLst>
                <a:ext uri="{FF2B5EF4-FFF2-40B4-BE49-F238E27FC236}">
                  <a16:creationId xmlns:a16="http://schemas.microsoft.com/office/drawing/2014/main" id="{6EAC5104-7F17-4074-8FA1-080FFB832AD5}"/>
                </a:ext>
              </a:extLst>
            </p:cNvPr>
            <p:cNvSpPr>
              <a:spLocks noChangeArrowheads="1"/>
            </p:cNvSpPr>
            <p:nvPr/>
          </p:nvSpPr>
          <p:spPr bwMode="auto">
            <a:xfrm>
              <a:off x="2227" y="1024"/>
              <a:ext cx="30"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19" name="Oval 63">
              <a:extLst>
                <a:ext uri="{FF2B5EF4-FFF2-40B4-BE49-F238E27FC236}">
                  <a16:creationId xmlns:a16="http://schemas.microsoft.com/office/drawing/2014/main" id="{5CC27BE3-2251-4EED-A344-3F61A0BE64C4}"/>
                </a:ext>
              </a:extLst>
            </p:cNvPr>
            <p:cNvSpPr>
              <a:spLocks noChangeArrowheads="1"/>
            </p:cNvSpPr>
            <p:nvPr/>
          </p:nvSpPr>
          <p:spPr bwMode="auto">
            <a:xfrm>
              <a:off x="2271" y="1024"/>
              <a:ext cx="30"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20" name="Oval 64">
              <a:extLst>
                <a:ext uri="{FF2B5EF4-FFF2-40B4-BE49-F238E27FC236}">
                  <a16:creationId xmlns:a16="http://schemas.microsoft.com/office/drawing/2014/main" id="{3DE346E6-6EE2-4AEE-8143-43E8B8D205CD}"/>
                </a:ext>
              </a:extLst>
            </p:cNvPr>
            <p:cNvSpPr>
              <a:spLocks noChangeArrowheads="1"/>
            </p:cNvSpPr>
            <p:nvPr/>
          </p:nvSpPr>
          <p:spPr bwMode="auto">
            <a:xfrm>
              <a:off x="2315" y="1024"/>
              <a:ext cx="29"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sp>
        <p:nvSpPr>
          <p:cNvPr id="121" name="Freeform: Shape 120">
            <a:extLst>
              <a:ext uri="{FF2B5EF4-FFF2-40B4-BE49-F238E27FC236}">
                <a16:creationId xmlns:a16="http://schemas.microsoft.com/office/drawing/2014/main" id="{9C3085FB-4492-4D7A-99CE-DF27D99F0F63}"/>
              </a:ext>
            </a:extLst>
          </p:cNvPr>
          <p:cNvSpPr/>
          <p:nvPr/>
        </p:nvSpPr>
        <p:spPr bwMode="auto">
          <a:xfrm flipH="1">
            <a:off x="8087877" y="2246831"/>
            <a:ext cx="593210" cy="774850"/>
          </a:xfrm>
          <a:custGeom>
            <a:avLst/>
            <a:gdLst>
              <a:gd name="connsiteX0" fmla="*/ 241548 w 489702"/>
              <a:gd name="connsiteY0" fmla="*/ 312298 h 639648"/>
              <a:gd name="connsiteX1" fmla="*/ 225297 w 489702"/>
              <a:gd name="connsiteY1" fmla="*/ 321375 h 639648"/>
              <a:gd name="connsiteX2" fmla="*/ 219357 w 489702"/>
              <a:gd name="connsiteY2" fmla="*/ 346201 h 639648"/>
              <a:gd name="connsiteX3" fmla="*/ 225648 w 489702"/>
              <a:gd name="connsiteY3" fmla="*/ 369870 h 639648"/>
              <a:gd name="connsiteX4" fmla="*/ 242160 w 489702"/>
              <a:gd name="connsiteY4" fmla="*/ 378678 h 639648"/>
              <a:gd name="connsiteX5" fmla="*/ 259153 w 489702"/>
              <a:gd name="connsiteY5" fmla="*/ 369959 h 639648"/>
              <a:gd name="connsiteX6" fmla="*/ 265401 w 489702"/>
              <a:gd name="connsiteY6" fmla="*/ 345666 h 639648"/>
              <a:gd name="connsiteX7" fmla="*/ 259110 w 489702"/>
              <a:gd name="connsiteY7" fmla="*/ 321018 h 639648"/>
              <a:gd name="connsiteX8" fmla="*/ 241548 w 489702"/>
              <a:gd name="connsiteY8" fmla="*/ 312298 h 639648"/>
              <a:gd name="connsiteX9" fmla="*/ 161681 w 489702"/>
              <a:gd name="connsiteY9" fmla="*/ 281690 h 639648"/>
              <a:gd name="connsiteX10" fmla="*/ 161681 w 489702"/>
              <a:gd name="connsiteY10" fmla="*/ 409290 h 639648"/>
              <a:gd name="connsiteX11" fmla="*/ 80776 w 489702"/>
              <a:gd name="connsiteY11" fmla="*/ 409290 h 639648"/>
              <a:gd name="connsiteX12" fmla="*/ 80776 w 489702"/>
              <a:gd name="connsiteY12" fmla="*/ 379213 h 639648"/>
              <a:gd name="connsiteX13" fmla="*/ 123937 w 489702"/>
              <a:gd name="connsiteY13" fmla="*/ 379213 h 639648"/>
              <a:gd name="connsiteX14" fmla="*/ 123937 w 489702"/>
              <a:gd name="connsiteY14" fmla="*/ 281690 h 639648"/>
              <a:gd name="connsiteX15" fmla="*/ 241199 w 489702"/>
              <a:gd name="connsiteY15" fmla="*/ 279553 h 639648"/>
              <a:gd name="connsiteX16" fmla="*/ 274576 w 489702"/>
              <a:gd name="connsiteY16" fmla="*/ 288051 h 639648"/>
              <a:gd name="connsiteX17" fmla="*/ 297379 w 489702"/>
              <a:gd name="connsiteY17" fmla="*/ 312121 h 639648"/>
              <a:gd name="connsiteX18" fmla="*/ 305505 w 489702"/>
              <a:gd name="connsiteY18" fmla="*/ 347180 h 639648"/>
              <a:gd name="connsiteX19" fmla="*/ 297466 w 489702"/>
              <a:gd name="connsiteY19" fmla="*/ 380503 h 639648"/>
              <a:gd name="connsiteX20" fmla="*/ 274968 w 489702"/>
              <a:gd name="connsiteY20" fmla="*/ 403372 h 639648"/>
              <a:gd name="connsiteX21" fmla="*/ 242859 w 489702"/>
              <a:gd name="connsiteY21" fmla="*/ 411514 h 639648"/>
              <a:gd name="connsiteX22" fmla="*/ 228269 w 489702"/>
              <a:gd name="connsiteY22" fmla="*/ 410000 h 639648"/>
              <a:gd name="connsiteX23" fmla="*/ 212367 w 489702"/>
              <a:gd name="connsiteY23" fmla="*/ 426462 h 639648"/>
              <a:gd name="connsiteX24" fmla="*/ 165012 w 489702"/>
              <a:gd name="connsiteY24" fmla="*/ 426462 h 639648"/>
              <a:gd name="connsiteX25" fmla="*/ 198125 w 489702"/>
              <a:gd name="connsiteY25" fmla="*/ 393894 h 639648"/>
              <a:gd name="connsiteX26" fmla="*/ 179340 w 489702"/>
              <a:gd name="connsiteY26" fmla="*/ 345133 h 639648"/>
              <a:gd name="connsiteX27" fmla="*/ 187072 w 489702"/>
              <a:gd name="connsiteY27" fmla="*/ 310918 h 639648"/>
              <a:gd name="connsiteX28" fmla="*/ 209003 w 489702"/>
              <a:gd name="connsiteY28" fmla="*/ 287696 h 639648"/>
              <a:gd name="connsiteX29" fmla="*/ 241199 w 489702"/>
              <a:gd name="connsiteY29" fmla="*/ 279553 h 639648"/>
              <a:gd name="connsiteX30" fmla="*/ 358076 w 489702"/>
              <a:gd name="connsiteY30" fmla="*/ 279553 h 639648"/>
              <a:gd name="connsiteX31" fmla="*/ 395122 w 489702"/>
              <a:gd name="connsiteY31" fmla="*/ 290631 h 639648"/>
              <a:gd name="connsiteX32" fmla="*/ 408926 w 489702"/>
              <a:gd name="connsiteY32" fmla="*/ 320218 h 639648"/>
              <a:gd name="connsiteX33" fmla="*/ 378695 w 489702"/>
              <a:gd name="connsiteY33" fmla="*/ 358482 h 639648"/>
              <a:gd name="connsiteX34" fmla="*/ 365895 w 489702"/>
              <a:gd name="connsiteY34" fmla="*/ 364087 h 639648"/>
              <a:gd name="connsiteX35" fmla="*/ 360741 w 489702"/>
              <a:gd name="connsiteY35" fmla="*/ 368491 h 639648"/>
              <a:gd name="connsiteX36" fmla="*/ 359037 w 489702"/>
              <a:gd name="connsiteY36" fmla="*/ 373963 h 639648"/>
              <a:gd name="connsiteX37" fmla="*/ 362444 w 489702"/>
              <a:gd name="connsiteY37" fmla="*/ 380593 h 639648"/>
              <a:gd name="connsiteX38" fmla="*/ 372054 w 489702"/>
              <a:gd name="connsiteY38" fmla="*/ 382861 h 639648"/>
              <a:gd name="connsiteX39" fmla="*/ 389792 w 489702"/>
              <a:gd name="connsiteY39" fmla="*/ 379258 h 639648"/>
              <a:gd name="connsiteX40" fmla="*/ 407178 w 489702"/>
              <a:gd name="connsiteY40" fmla="*/ 369782 h 639648"/>
              <a:gd name="connsiteX41" fmla="*/ 407178 w 489702"/>
              <a:gd name="connsiteY41" fmla="*/ 404750 h 639648"/>
              <a:gd name="connsiteX42" fmla="*/ 371182 w 489702"/>
              <a:gd name="connsiteY42" fmla="*/ 411514 h 639648"/>
              <a:gd name="connsiteX43" fmla="*/ 342175 w 489702"/>
              <a:gd name="connsiteY43" fmla="*/ 406887 h 639648"/>
              <a:gd name="connsiteX44" fmla="*/ 323435 w 489702"/>
              <a:gd name="connsiteY44" fmla="*/ 392828 h 639648"/>
              <a:gd name="connsiteX45" fmla="*/ 316749 w 489702"/>
              <a:gd name="connsiteY45" fmla="*/ 370672 h 639648"/>
              <a:gd name="connsiteX46" fmla="*/ 324832 w 489702"/>
              <a:gd name="connsiteY46" fmla="*/ 348070 h 639648"/>
              <a:gd name="connsiteX47" fmla="*/ 352397 w 489702"/>
              <a:gd name="connsiteY47" fmla="*/ 330539 h 639648"/>
              <a:gd name="connsiteX48" fmla="*/ 365372 w 489702"/>
              <a:gd name="connsiteY48" fmla="*/ 323734 h 639648"/>
              <a:gd name="connsiteX49" fmla="*/ 368474 w 489702"/>
              <a:gd name="connsiteY49" fmla="*/ 317104 h 639648"/>
              <a:gd name="connsiteX50" fmla="*/ 364628 w 489702"/>
              <a:gd name="connsiteY50" fmla="*/ 310519 h 639648"/>
              <a:gd name="connsiteX51" fmla="*/ 354493 w 489702"/>
              <a:gd name="connsiteY51" fmla="*/ 308117 h 639648"/>
              <a:gd name="connsiteX52" fmla="*/ 323389 w 489702"/>
              <a:gd name="connsiteY52" fmla="*/ 316925 h 639648"/>
              <a:gd name="connsiteX53" fmla="*/ 323389 w 489702"/>
              <a:gd name="connsiteY53" fmla="*/ 284448 h 639648"/>
              <a:gd name="connsiteX54" fmla="*/ 336015 w 489702"/>
              <a:gd name="connsiteY54" fmla="*/ 281421 h 639648"/>
              <a:gd name="connsiteX55" fmla="*/ 346019 w 489702"/>
              <a:gd name="connsiteY55" fmla="*/ 280086 h 639648"/>
              <a:gd name="connsiteX56" fmla="*/ 358076 w 489702"/>
              <a:gd name="connsiteY56" fmla="*/ 279553 h 639648"/>
              <a:gd name="connsiteX57" fmla="*/ 244851 w 489702"/>
              <a:gd name="connsiteY57" fmla="*/ 36696 h 639648"/>
              <a:gd name="connsiteX58" fmla="*/ 413858 w 489702"/>
              <a:gd name="connsiteY58" fmla="*/ 87213 h 639648"/>
              <a:gd name="connsiteX59" fmla="*/ 244851 w 489702"/>
              <a:gd name="connsiteY59" fmla="*/ 137730 h 639648"/>
              <a:gd name="connsiteX60" fmla="*/ 75844 w 489702"/>
              <a:gd name="connsiteY60" fmla="*/ 87213 h 639648"/>
              <a:gd name="connsiteX61" fmla="*/ 244851 w 489702"/>
              <a:gd name="connsiteY61" fmla="*/ 36696 h 639648"/>
              <a:gd name="connsiteX62" fmla="*/ 244851 w 489702"/>
              <a:gd name="connsiteY62" fmla="*/ 0 h 639648"/>
              <a:gd name="connsiteX63" fmla="*/ 1263 w 489702"/>
              <a:gd name="connsiteY63" fmla="*/ 91320 h 639648"/>
              <a:gd name="connsiteX64" fmla="*/ 374 w 489702"/>
              <a:gd name="connsiteY64" fmla="*/ 98642 h 639648"/>
              <a:gd name="connsiteX65" fmla="*/ 0 w 489702"/>
              <a:gd name="connsiteY65" fmla="*/ 98642 h 639648"/>
              <a:gd name="connsiteX66" fmla="*/ 0 w 489702"/>
              <a:gd name="connsiteY66" fmla="*/ 101720 h 639648"/>
              <a:gd name="connsiteX67" fmla="*/ 0 w 489702"/>
              <a:gd name="connsiteY67" fmla="*/ 537928 h 639648"/>
              <a:gd name="connsiteX68" fmla="*/ 0 w 489702"/>
              <a:gd name="connsiteY68" fmla="*/ 537929 h 639648"/>
              <a:gd name="connsiteX69" fmla="*/ 0 w 489702"/>
              <a:gd name="connsiteY69" fmla="*/ 537931 h 639648"/>
              <a:gd name="connsiteX70" fmla="*/ 0 w 489702"/>
              <a:gd name="connsiteY70" fmla="*/ 541006 h 639648"/>
              <a:gd name="connsiteX71" fmla="*/ 374 w 489702"/>
              <a:gd name="connsiteY71" fmla="*/ 541006 h 639648"/>
              <a:gd name="connsiteX72" fmla="*/ 1263 w 489702"/>
              <a:gd name="connsiteY72" fmla="*/ 548330 h 639648"/>
              <a:gd name="connsiteX73" fmla="*/ 244851 w 489702"/>
              <a:gd name="connsiteY73" fmla="*/ 639648 h 639648"/>
              <a:gd name="connsiteX74" fmla="*/ 488437 w 489702"/>
              <a:gd name="connsiteY74" fmla="*/ 548330 h 639648"/>
              <a:gd name="connsiteX75" fmla="*/ 489328 w 489702"/>
              <a:gd name="connsiteY75" fmla="*/ 541006 h 639648"/>
              <a:gd name="connsiteX76" fmla="*/ 489702 w 489702"/>
              <a:gd name="connsiteY76" fmla="*/ 541006 h 639648"/>
              <a:gd name="connsiteX77" fmla="*/ 489702 w 489702"/>
              <a:gd name="connsiteY77" fmla="*/ 537929 h 639648"/>
              <a:gd name="connsiteX78" fmla="*/ 489702 w 489702"/>
              <a:gd name="connsiteY78" fmla="*/ 101720 h 639648"/>
              <a:gd name="connsiteX79" fmla="*/ 489702 w 489702"/>
              <a:gd name="connsiteY79" fmla="*/ 101719 h 639648"/>
              <a:gd name="connsiteX80" fmla="*/ 488437 w 489702"/>
              <a:gd name="connsiteY80" fmla="*/ 91320 h 639648"/>
              <a:gd name="connsiteX81" fmla="*/ 244851 w 489702"/>
              <a:gd name="connsiteY81" fmla="*/ 0 h 639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489702" h="639648">
                <a:moveTo>
                  <a:pt x="241548" y="312298"/>
                </a:moveTo>
                <a:cubicBezTo>
                  <a:pt x="234676" y="312298"/>
                  <a:pt x="229258" y="315323"/>
                  <a:pt x="225297" y="321375"/>
                </a:cubicBezTo>
                <a:cubicBezTo>
                  <a:pt x="221338" y="327425"/>
                  <a:pt x="219357" y="335701"/>
                  <a:pt x="219357" y="346201"/>
                </a:cubicBezTo>
                <a:cubicBezTo>
                  <a:pt x="219357" y="356107"/>
                  <a:pt x="221453" y="363997"/>
                  <a:pt x="225648" y="369870"/>
                </a:cubicBezTo>
                <a:cubicBezTo>
                  <a:pt x="229842" y="375742"/>
                  <a:pt x="235346" y="378678"/>
                  <a:pt x="242160" y="378678"/>
                </a:cubicBezTo>
                <a:cubicBezTo>
                  <a:pt x="249324" y="378678"/>
                  <a:pt x="254988" y="375773"/>
                  <a:pt x="259153" y="369959"/>
                </a:cubicBezTo>
                <a:cubicBezTo>
                  <a:pt x="263319" y="364145"/>
                  <a:pt x="265401" y="356049"/>
                  <a:pt x="265401" y="345666"/>
                </a:cubicBezTo>
                <a:cubicBezTo>
                  <a:pt x="265401" y="335049"/>
                  <a:pt x="263305" y="326833"/>
                  <a:pt x="259110" y="321018"/>
                </a:cubicBezTo>
                <a:cubicBezTo>
                  <a:pt x="254916" y="315206"/>
                  <a:pt x="249063" y="312298"/>
                  <a:pt x="241548" y="312298"/>
                </a:cubicBezTo>
                <a:close/>
                <a:moveTo>
                  <a:pt x="161681" y="281690"/>
                </a:moveTo>
                <a:lnTo>
                  <a:pt x="161681" y="409290"/>
                </a:lnTo>
                <a:lnTo>
                  <a:pt x="80776" y="409290"/>
                </a:lnTo>
                <a:lnTo>
                  <a:pt x="80776" y="379213"/>
                </a:lnTo>
                <a:lnTo>
                  <a:pt x="123937" y="379213"/>
                </a:lnTo>
                <a:lnTo>
                  <a:pt x="123937" y="281690"/>
                </a:lnTo>
                <a:close/>
                <a:moveTo>
                  <a:pt x="241199" y="279553"/>
                </a:moveTo>
                <a:cubicBezTo>
                  <a:pt x="253665" y="279553"/>
                  <a:pt x="264789" y="282385"/>
                  <a:pt x="274576" y="288051"/>
                </a:cubicBezTo>
                <a:cubicBezTo>
                  <a:pt x="284360" y="293716"/>
                  <a:pt x="291962" y="301740"/>
                  <a:pt x="297379" y="312121"/>
                </a:cubicBezTo>
                <a:cubicBezTo>
                  <a:pt x="302796" y="322502"/>
                  <a:pt x="305505" y="334189"/>
                  <a:pt x="305505" y="347180"/>
                </a:cubicBezTo>
                <a:cubicBezTo>
                  <a:pt x="305505" y="359578"/>
                  <a:pt x="302824" y="370687"/>
                  <a:pt x="297466" y="380503"/>
                </a:cubicBezTo>
                <a:cubicBezTo>
                  <a:pt x="292107" y="390322"/>
                  <a:pt x="284607" y="397945"/>
                  <a:pt x="274968" y="403372"/>
                </a:cubicBezTo>
                <a:cubicBezTo>
                  <a:pt x="265328" y="408799"/>
                  <a:pt x="254626" y="411514"/>
                  <a:pt x="242859" y="411514"/>
                </a:cubicBezTo>
                <a:cubicBezTo>
                  <a:pt x="237793" y="411514"/>
                  <a:pt x="232927" y="411010"/>
                  <a:pt x="228269" y="410000"/>
                </a:cubicBezTo>
                <a:lnTo>
                  <a:pt x="212367" y="426462"/>
                </a:lnTo>
                <a:lnTo>
                  <a:pt x="165012" y="426462"/>
                </a:lnTo>
                <a:lnTo>
                  <a:pt x="198125" y="393894"/>
                </a:lnTo>
                <a:cubicBezTo>
                  <a:pt x="185601" y="381142"/>
                  <a:pt x="179340" y="364888"/>
                  <a:pt x="179340" y="345133"/>
                </a:cubicBezTo>
                <a:cubicBezTo>
                  <a:pt x="179340" y="332379"/>
                  <a:pt x="181919" y="320974"/>
                  <a:pt x="187072" y="310918"/>
                </a:cubicBezTo>
                <a:cubicBezTo>
                  <a:pt x="192226" y="300864"/>
                  <a:pt x="199537" y="293122"/>
                  <a:pt x="209003" y="287696"/>
                </a:cubicBezTo>
                <a:cubicBezTo>
                  <a:pt x="218468" y="282268"/>
                  <a:pt x="229200" y="279553"/>
                  <a:pt x="241199" y="279553"/>
                </a:cubicBezTo>
                <a:close/>
                <a:moveTo>
                  <a:pt x="358076" y="279553"/>
                </a:moveTo>
                <a:cubicBezTo>
                  <a:pt x="373570" y="279553"/>
                  <a:pt x="385917" y="283246"/>
                  <a:pt x="395122" y="290631"/>
                </a:cubicBezTo>
                <a:cubicBezTo>
                  <a:pt x="404325" y="298016"/>
                  <a:pt x="408926" y="307879"/>
                  <a:pt x="408926" y="320218"/>
                </a:cubicBezTo>
                <a:cubicBezTo>
                  <a:pt x="408926" y="337837"/>
                  <a:pt x="398849" y="350591"/>
                  <a:pt x="378695" y="358482"/>
                </a:cubicBezTo>
                <a:cubicBezTo>
                  <a:pt x="372462" y="360853"/>
                  <a:pt x="368197" y="362722"/>
                  <a:pt x="365895" y="364087"/>
                </a:cubicBezTo>
                <a:cubicBezTo>
                  <a:pt x="363595" y="365451"/>
                  <a:pt x="361877" y="366919"/>
                  <a:pt x="360741" y="368491"/>
                </a:cubicBezTo>
                <a:cubicBezTo>
                  <a:pt x="359604" y="370062"/>
                  <a:pt x="359037" y="371888"/>
                  <a:pt x="359037" y="373963"/>
                </a:cubicBezTo>
                <a:cubicBezTo>
                  <a:pt x="359037" y="376871"/>
                  <a:pt x="360172" y="379079"/>
                  <a:pt x="362444" y="380593"/>
                </a:cubicBezTo>
                <a:cubicBezTo>
                  <a:pt x="364717" y="382104"/>
                  <a:pt x="367919" y="382861"/>
                  <a:pt x="372054" y="382861"/>
                </a:cubicBezTo>
                <a:cubicBezTo>
                  <a:pt x="377530" y="382861"/>
                  <a:pt x="383442" y="381660"/>
                  <a:pt x="389792" y="379258"/>
                </a:cubicBezTo>
                <a:cubicBezTo>
                  <a:pt x="396141" y="376856"/>
                  <a:pt x="401936" y="373697"/>
                  <a:pt x="407178" y="369782"/>
                </a:cubicBezTo>
                <a:lnTo>
                  <a:pt x="407178" y="404750"/>
                </a:lnTo>
                <a:cubicBezTo>
                  <a:pt x="396287" y="409260"/>
                  <a:pt x="384288" y="411514"/>
                  <a:pt x="371182" y="411514"/>
                </a:cubicBezTo>
                <a:cubicBezTo>
                  <a:pt x="359882" y="411514"/>
                  <a:pt x="350212" y="409971"/>
                  <a:pt x="342175" y="406887"/>
                </a:cubicBezTo>
                <a:cubicBezTo>
                  <a:pt x="334137" y="403802"/>
                  <a:pt x="327889" y="399115"/>
                  <a:pt x="323435" y="392828"/>
                </a:cubicBezTo>
                <a:cubicBezTo>
                  <a:pt x="318977" y="386538"/>
                  <a:pt x="316749" y="379153"/>
                  <a:pt x="316749" y="370672"/>
                </a:cubicBezTo>
                <a:cubicBezTo>
                  <a:pt x="316749" y="361951"/>
                  <a:pt x="319443" y="354416"/>
                  <a:pt x="324832" y="348070"/>
                </a:cubicBezTo>
                <a:cubicBezTo>
                  <a:pt x="330219" y="341722"/>
                  <a:pt x="339407" y="335879"/>
                  <a:pt x="352397" y="330539"/>
                </a:cubicBezTo>
                <a:cubicBezTo>
                  <a:pt x="358979" y="327752"/>
                  <a:pt x="363305" y="325484"/>
                  <a:pt x="365372" y="323734"/>
                </a:cubicBezTo>
                <a:cubicBezTo>
                  <a:pt x="367440" y="321984"/>
                  <a:pt x="368474" y="319773"/>
                  <a:pt x="368474" y="317104"/>
                </a:cubicBezTo>
                <a:cubicBezTo>
                  <a:pt x="368474" y="314316"/>
                  <a:pt x="367192" y="312121"/>
                  <a:pt x="364628" y="310519"/>
                </a:cubicBezTo>
                <a:cubicBezTo>
                  <a:pt x="362066" y="308917"/>
                  <a:pt x="358688" y="308117"/>
                  <a:pt x="354493" y="308117"/>
                </a:cubicBezTo>
                <a:cubicBezTo>
                  <a:pt x="344301" y="308117"/>
                  <a:pt x="333933" y="311054"/>
                  <a:pt x="323389" y="316925"/>
                </a:cubicBezTo>
                <a:lnTo>
                  <a:pt x="323389" y="284448"/>
                </a:lnTo>
                <a:cubicBezTo>
                  <a:pt x="328807" y="282965"/>
                  <a:pt x="333015" y="281955"/>
                  <a:pt x="336015" y="281421"/>
                </a:cubicBezTo>
                <a:cubicBezTo>
                  <a:pt x="339014" y="280888"/>
                  <a:pt x="342348" y="280444"/>
                  <a:pt x="346019" y="280086"/>
                </a:cubicBezTo>
                <a:cubicBezTo>
                  <a:pt x="349689" y="279730"/>
                  <a:pt x="353707" y="279553"/>
                  <a:pt x="358076" y="279553"/>
                </a:cubicBezTo>
                <a:close/>
                <a:moveTo>
                  <a:pt x="244851" y="36696"/>
                </a:moveTo>
                <a:cubicBezTo>
                  <a:pt x="338192" y="36696"/>
                  <a:pt x="413858" y="59312"/>
                  <a:pt x="413858" y="87213"/>
                </a:cubicBezTo>
                <a:cubicBezTo>
                  <a:pt x="413858" y="115114"/>
                  <a:pt x="338192" y="137730"/>
                  <a:pt x="244851" y="137730"/>
                </a:cubicBezTo>
                <a:cubicBezTo>
                  <a:pt x="151511" y="137730"/>
                  <a:pt x="75844" y="115114"/>
                  <a:pt x="75844" y="87213"/>
                </a:cubicBezTo>
                <a:cubicBezTo>
                  <a:pt x="75844" y="59312"/>
                  <a:pt x="151511" y="36696"/>
                  <a:pt x="244851" y="36696"/>
                </a:cubicBezTo>
                <a:close/>
                <a:moveTo>
                  <a:pt x="244851" y="0"/>
                </a:moveTo>
                <a:cubicBezTo>
                  <a:pt x="118076" y="0"/>
                  <a:pt x="13802" y="40027"/>
                  <a:pt x="1263" y="91320"/>
                </a:cubicBezTo>
                <a:lnTo>
                  <a:pt x="374" y="98642"/>
                </a:lnTo>
                <a:lnTo>
                  <a:pt x="0" y="98642"/>
                </a:lnTo>
                <a:lnTo>
                  <a:pt x="0" y="101720"/>
                </a:lnTo>
                <a:cubicBezTo>
                  <a:pt x="0" y="174933"/>
                  <a:pt x="0" y="465227"/>
                  <a:pt x="0" y="537928"/>
                </a:cubicBezTo>
                <a:lnTo>
                  <a:pt x="0" y="537929"/>
                </a:lnTo>
                <a:lnTo>
                  <a:pt x="0" y="537931"/>
                </a:lnTo>
                <a:lnTo>
                  <a:pt x="0" y="541006"/>
                </a:lnTo>
                <a:lnTo>
                  <a:pt x="374" y="541006"/>
                </a:lnTo>
                <a:lnTo>
                  <a:pt x="1263" y="548330"/>
                </a:lnTo>
                <a:cubicBezTo>
                  <a:pt x="13802" y="599621"/>
                  <a:pt x="118076" y="639648"/>
                  <a:pt x="244851" y="639648"/>
                </a:cubicBezTo>
                <a:cubicBezTo>
                  <a:pt x="371627" y="639648"/>
                  <a:pt x="475898" y="599621"/>
                  <a:pt x="488437" y="548330"/>
                </a:cubicBezTo>
                <a:lnTo>
                  <a:pt x="489328" y="541006"/>
                </a:lnTo>
                <a:lnTo>
                  <a:pt x="489702" y="541006"/>
                </a:lnTo>
                <a:lnTo>
                  <a:pt x="489702" y="537929"/>
                </a:lnTo>
                <a:lnTo>
                  <a:pt x="489702" y="101720"/>
                </a:lnTo>
                <a:lnTo>
                  <a:pt x="489702" y="101719"/>
                </a:lnTo>
                <a:lnTo>
                  <a:pt x="488437" y="91320"/>
                </a:lnTo>
                <a:cubicBezTo>
                  <a:pt x="475900" y="40027"/>
                  <a:pt x="371627" y="0"/>
                  <a:pt x="244851"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prstClr val="black"/>
              </a:solidFill>
              <a:effectLst/>
              <a:uLnTx/>
              <a:uFillTx/>
              <a:latin typeface="Segoe UI Light"/>
              <a:ea typeface="Segoe UI" pitchFamily="34" charset="0"/>
              <a:cs typeface="Segoe UI" pitchFamily="34" charset="0"/>
            </a:endParaRPr>
          </a:p>
        </p:txBody>
      </p:sp>
      <p:grpSp>
        <p:nvGrpSpPr>
          <p:cNvPr id="127" name="Group 18">
            <a:extLst>
              <a:ext uri="{FF2B5EF4-FFF2-40B4-BE49-F238E27FC236}">
                <a16:creationId xmlns:a16="http://schemas.microsoft.com/office/drawing/2014/main" id="{5A1D8BEC-E65C-4056-9331-7C801A0C3D29}"/>
              </a:ext>
            </a:extLst>
          </p:cNvPr>
          <p:cNvGrpSpPr>
            <a:grpSpLocks noChangeAspect="1"/>
          </p:cNvGrpSpPr>
          <p:nvPr/>
        </p:nvGrpSpPr>
        <p:grpSpPr bwMode="auto">
          <a:xfrm>
            <a:off x="588262" y="6518365"/>
            <a:ext cx="268142" cy="118600"/>
            <a:chOff x="2204" y="1874"/>
            <a:chExt cx="312" cy="138"/>
          </a:xfrm>
        </p:grpSpPr>
        <p:sp>
          <p:nvSpPr>
            <p:cNvPr id="128" name="Freeform 19">
              <a:extLst>
                <a:ext uri="{FF2B5EF4-FFF2-40B4-BE49-F238E27FC236}">
                  <a16:creationId xmlns:a16="http://schemas.microsoft.com/office/drawing/2014/main" id="{93F75DA2-9557-4EFF-AE5A-3F4937C9723E}"/>
                </a:ext>
              </a:extLst>
            </p:cNvPr>
            <p:cNvSpPr>
              <a:spLocks/>
            </p:cNvSpPr>
            <p:nvPr/>
          </p:nvSpPr>
          <p:spPr bwMode="auto">
            <a:xfrm>
              <a:off x="2426" y="1922"/>
              <a:ext cx="90" cy="90"/>
            </a:xfrm>
            <a:custGeom>
              <a:avLst/>
              <a:gdLst>
                <a:gd name="T0" fmla="*/ 69 w 90"/>
                <a:gd name="T1" fmla="*/ 0 h 90"/>
                <a:gd name="T2" fmla="*/ 90 w 90"/>
                <a:gd name="T3" fmla="*/ 21 h 90"/>
                <a:gd name="T4" fmla="*/ 21 w 90"/>
                <a:gd name="T5" fmla="*/ 90 h 90"/>
                <a:gd name="T6" fmla="*/ 0 w 90"/>
                <a:gd name="T7" fmla="*/ 69 h 90"/>
                <a:gd name="T8" fmla="*/ 69 w 90"/>
                <a:gd name="T9" fmla="*/ 0 h 90"/>
              </a:gdLst>
              <a:ahLst/>
              <a:cxnLst>
                <a:cxn ang="0">
                  <a:pos x="T0" y="T1"/>
                </a:cxn>
                <a:cxn ang="0">
                  <a:pos x="T2" y="T3"/>
                </a:cxn>
                <a:cxn ang="0">
                  <a:pos x="T4" y="T5"/>
                </a:cxn>
                <a:cxn ang="0">
                  <a:pos x="T6" y="T7"/>
                </a:cxn>
                <a:cxn ang="0">
                  <a:pos x="T8" y="T9"/>
                </a:cxn>
              </a:cxnLst>
              <a:rect l="0" t="0" r="r" b="b"/>
              <a:pathLst>
                <a:path w="90" h="90">
                  <a:moveTo>
                    <a:pt x="69" y="0"/>
                  </a:moveTo>
                  <a:lnTo>
                    <a:pt x="90" y="21"/>
                  </a:lnTo>
                  <a:lnTo>
                    <a:pt x="21" y="90"/>
                  </a:lnTo>
                  <a:lnTo>
                    <a:pt x="0" y="69"/>
                  </a:lnTo>
                  <a:lnTo>
                    <a:pt x="6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29" name="Freeform 20">
              <a:extLst>
                <a:ext uri="{FF2B5EF4-FFF2-40B4-BE49-F238E27FC236}">
                  <a16:creationId xmlns:a16="http://schemas.microsoft.com/office/drawing/2014/main" id="{4FFC7C57-A0A3-4442-AECC-21F5D9147667}"/>
                </a:ext>
              </a:extLst>
            </p:cNvPr>
            <p:cNvSpPr>
              <a:spLocks/>
            </p:cNvSpPr>
            <p:nvPr/>
          </p:nvSpPr>
          <p:spPr bwMode="auto">
            <a:xfrm>
              <a:off x="2426" y="1874"/>
              <a:ext cx="90" cy="90"/>
            </a:xfrm>
            <a:custGeom>
              <a:avLst/>
              <a:gdLst>
                <a:gd name="T0" fmla="*/ 90 w 90"/>
                <a:gd name="T1" fmla="*/ 69 h 90"/>
                <a:gd name="T2" fmla="*/ 69 w 90"/>
                <a:gd name="T3" fmla="*/ 90 h 90"/>
                <a:gd name="T4" fmla="*/ 0 w 90"/>
                <a:gd name="T5" fmla="*/ 21 h 90"/>
                <a:gd name="T6" fmla="*/ 21 w 90"/>
                <a:gd name="T7" fmla="*/ 0 h 90"/>
                <a:gd name="T8" fmla="*/ 90 w 90"/>
                <a:gd name="T9" fmla="*/ 69 h 90"/>
              </a:gdLst>
              <a:ahLst/>
              <a:cxnLst>
                <a:cxn ang="0">
                  <a:pos x="T0" y="T1"/>
                </a:cxn>
                <a:cxn ang="0">
                  <a:pos x="T2" y="T3"/>
                </a:cxn>
                <a:cxn ang="0">
                  <a:pos x="T4" y="T5"/>
                </a:cxn>
                <a:cxn ang="0">
                  <a:pos x="T6" y="T7"/>
                </a:cxn>
                <a:cxn ang="0">
                  <a:pos x="T8" y="T9"/>
                </a:cxn>
              </a:cxnLst>
              <a:rect l="0" t="0" r="r" b="b"/>
              <a:pathLst>
                <a:path w="90" h="90">
                  <a:moveTo>
                    <a:pt x="90" y="69"/>
                  </a:moveTo>
                  <a:lnTo>
                    <a:pt x="69" y="90"/>
                  </a:lnTo>
                  <a:lnTo>
                    <a:pt x="0" y="21"/>
                  </a:lnTo>
                  <a:lnTo>
                    <a:pt x="21" y="0"/>
                  </a:lnTo>
                  <a:lnTo>
                    <a:pt x="90" y="6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30" name="Freeform 21">
              <a:extLst>
                <a:ext uri="{FF2B5EF4-FFF2-40B4-BE49-F238E27FC236}">
                  <a16:creationId xmlns:a16="http://schemas.microsoft.com/office/drawing/2014/main" id="{FC780393-2CCD-414C-B78B-19ECBFEF3489}"/>
                </a:ext>
              </a:extLst>
            </p:cNvPr>
            <p:cNvSpPr>
              <a:spLocks/>
            </p:cNvSpPr>
            <p:nvPr/>
          </p:nvSpPr>
          <p:spPr bwMode="auto">
            <a:xfrm>
              <a:off x="2204" y="1922"/>
              <a:ext cx="90" cy="90"/>
            </a:xfrm>
            <a:custGeom>
              <a:avLst/>
              <a:gdLst>
                <a:gd name="T0" fmla="*/ 21 w 90"/>
                <a:gd name="T1" fmla="*/ 0 h 90"/>
                <a:gd name="T2" fmla="*/ 0 w 90"/>
                <a:gd name="T3" fmla="*/ 21 h 90"/>
                <a:gd name="T4" fmla="*/ 69 w 90"/>
                <a:gd name="T5" fmla="*/ 90 h 90"/>
                <a:gd name="T6" fmla="*/ 90 w 90"/>
                <a:gd name="T7" fmla="*/ 69 h 90"/>
                <a:gd name="T8" fmla="*/ 21 w 90"/>
                <a:gd name="T9" fmla="*/ 0 h 90"/>
              </a:gdLst>
              <a:ahLst/>
              <a:cxnLst>
                <a:cxn ang="0">
                  <a:pos x="T0" y="T1"/>
                </a:cxn>
                <a:cxn ang="0">
                  <a:pos x="T2" y="T3"/>
                </a:cxn>
                <a:cxn ang="0">
                  <a:pos x="T4" y="T5"/>
                </a:cxn>
                <a:cxn ang="0">
                  <a:pos x="T6" y="T7"/>
                </a:cxn>
                <a:cxn ang="0">
                  <a:pos x="T8" y="T9"/>
                </a:cxn>
              </a:cxnLst>
              <a:rect l="0" t="0" r="r" b="b"/>
              <a:pathLst>
                <a:path w="90" h="90">
                  <a:moveTo>
                    <a:pt x="21" y="0"/>
                  </a:moveTo>
                  <a:lnTo>
                    <a:pt x="0" y="21"/>
                  </a:lnTo>
                  <a:lnTo>
                    <a:pt x="69" y="90"/>
                  </a:lnTo>
                  <a:lnTo>
                    <a:pt x="90" y="69"/>
                  </a:lnTo>
                  <a:lnTo>
                    <a:pt x="2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31" name="Freeform 22">
              <a:extLst>
                <a:ext uri="{FF2B5EF4-FFF2-40B4-BE49-F238E27FC236}">
                  <a16:creationId xmlns:a16="http://schemas.microsoft.com/office/drawing/2014/main" id="{F46361BC-9275-4780-827E-B9644F8F2C73}"/>
                </a:ext>
              </a:extLst>
            </p:cNvPr>
            <p:cNvSpPr>
              <a:spLocks/>
            </p:cNvSpPr>
            <p:nvPr/>
          </p:nvSpPr>
          <p:spPr bwMode="auto">
            <a:xfrm>
              <a:off x="2204" y="1874"/>
              <a:ext cx="90" cy="90"/>
            </a:xfrm>
            <a:custGeom>
              <a:avLst/>
              <a:gdLst>
                <a:gd name="T0" fmla="*/ 0 w 90"/>
                <a:gd name="T1" fmla="*/ 69 h 90"/>
                <a:gd name="T2" fmla="*/ 21 w 90"/>
                <a:gd name="T3" fmla="*/ 90 h 90"/>
                <a:gd name="T4" fmla="*/ 90 w 90"/>
                <a:gd name="T5" fmla="*/ 21 h 90"/>
                <a:gd name="T6" fmla="*/ 69 w 90"/>
                <a:gd name="T7" fmla="*/ 0 h 90"/>
                <a:gd name="T8" fmla="*/ 0 w 90"/>
                <a:gd name="T9" fmla="*/ 69 h 90"/>
              </a:gdLst>
              <a:ahLst/>
              <a:cxnLst>
                <a:cxn ang="0">
                  <a:pos x="T0" y="T1"/>
                </a:cxn>
                <a:cxn ang="0">
                  <a:pos x="T2" y="T3"/>
                </a:cxn>
                <a:cxn ang="0">
                  <a:pos x="T4" y="T5"/>
                </a:cxn>
                <a:cxn ang="0">
                  <a:pos x="T6" y="T7"/>
                </a:cxn>
                <a:cxn ang="0">
                  <a:pos x="T8" y="T9"/>
                </a:cxn>
              </a:cxnLst>
              <a:rect l="0" t="0" r="r" b="b"/>
              <a:pathLst>
                <a:path w="90" h="90">
                  <a:moveTo>
                    <a:pt x="0" y="69"/>
                  </a:moveTo>
                  <a:lnTo>
                    <a:pt x="21" y="90"/>
                  </a:lnTo>
                  <a:lnTo>
                    <a:pt x="90" y="21"/>
                  </a:lnTo>
                  <a:lnTo>
                    <a:pt x="69" y="0"/>
                  </a:lnTo>
                  <a:lnTo>
                    <a:pt x="0" y="6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32" name="Oval 23">
              <a:extLst>
                <a:ext uri="{FF2B5EF4-FFF2-40B4-BE49-F238E27FC236}">
                  <a16:creationId xmlns:a16="http://schemas.microsoft.com/office/drawing/2014/main" id="{4E84067D-CB1B-40CD-B726-4B053068246E}"/>
                </a:ext>
              </a:extLst>
            </p:cNvPr>
            <p:cNvSpPr>
              <a:spLocks noChangeArrowheads="1"/>
            </p:cNvSpPr>
            <p:nvPr/>
          </p:nvSpPr>
          <p:spPr bwMode="auto">
            <a:xfrm>
              <a:off x="2345" y="1928"/>
              <a:ext cx="30"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33" name="Oval 24">
              <a:extLst>
                <a:ext uri="{FF2B5EF4-FFF2-40B4-BE49-F238E27FC236}">
                  <a16:creationId xmlns:a16="http://schemas.microsoft.com/office/drawing/2014/main" id="{D9389662-7F13-40A3-9FB5-B95B5239C132}"/>
                </a:ext>
              </a:extLst>
            </p:cNvPr>
            <p:cNvSpPr>
              <a:spLocks noChangeArrowheads="1"/>
            </p:cNvSpPr>
            <p:nvPr/>
          </p:nvSpPr>
          <p:spPr bwMode="auto">
            <a:xfrm>
              <a:off x="2389" y="1928"/>
              <a:ext cx="29"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34" name="Oval 25">
              <a:extLst>
                <a:ext uri="{FF2B5EF4-FFF2-40B4-BE49-F238E27FC236}">
                  <a16:creationId xmlns:a16="http://schemas.microsoft.com/office/drawing/2014/main" id="{3105E18C-B25D-48E0-992F-F0119B856573}"/>
                </a:ext>
              </a:extLst>
            </p:cNvPr>
            <p:cNvSpPr>
              <a:spLocks noChangeArrowheads="1"/>
            </p:cNvSpPr>
            <p:nvPr/>
          </p:nvSpPr>
          <p:spPr bwMode="auto">
            <a:xfrm>
              <a:off x="2302" y="1928"/>
              <a:ext cx="29"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sp>
        <p:nvSpPr>
          <p:cNvPr id="166" name="Freeform 6">
            <a:extLst>
              <a:ext uri="{FF2B5EF4-FFF2-40B4-BE49-F238E27FC236}">
                <a16:creationId xmlns:a16="http://schemas.microsoft.com/office/drawing/2014/main" id="{EB65F3E6-AB39-45FF-AEC4-3A85DB8720B1}"/>
              </a:ext>
            </a:extLst>
          </p:cNvPr>
          <p:cNvSpPr>
            <a:spLocks noEditPoints="1"/>
          </p:cNvSpPr>
          <p:nvPr/>
        </p:nvSpPr>
        <p:spPr bwMode="auto">
          <a:xfrm>
            <a:off x="10535813" y="1866382"/>
            <a:ext cx="242888" cy="274638"/>
          </a:xfrm>
          <a:custGeom>
            <a:avLst/>
            <a:gdLst>
              <a:gd name="T0" fmla="*/ 925 w 1176"/>
              <a:gd name="T1" fmla="*/ 705 h 1320"/>
              <a:gd name="T2" fmla="*/ 1021 w 1176"/>
              <a:gd name="T3" fmla="*/ 752 h 1320"/>
              <a:gd name="T4" fmla="*/ 1082 w 1176"/>
              <a:gd name="T5" fmla="*/ 842 h 1320"/>
              <a:gd name="T6" fmla="*/ 1176 w 1176"/>
              <a:gd name="T7" fmla="*/ 1320 h 1320"/>
              <a:gd name="T8" fmla="*/ 826 w 1176"/>
              <a:gd name="T9" fmla="*/ 1320 h 1320"/>
              <a:gd name="T10" fmla="*/ 774 w 1176"/>
              <a:gd name="T11" fmla="*/ 955 h 1320"/>
              <a:gd name="T12" fmla="*/ 706 w 1176"/>
              <a:gd name="T13" fmla="*/ 860 h 1320"/>
              <a:gd name="T14" fmla="*/ 642 w 1176"/>
              <a:gd name="T15" fmla="*/ 835 h 1320"/>
              <a:gd name="T16" fmla="*/ 343 w 1176"/>
              <a:gd name="T17" fmla="*/ 835 h 1320"/>
              <a:gd name="T18" fmla="*/ 343 w 1176"/>
              <a:gd name="T19" fmla="*/ 1320 h 1320"/>
              <a:gd name="T20" fmla="*/ 0 w 1176"/>
              <a:gd name="T21" fmla="*/ 1320 h 1320"/>
              <a:gd name="T22" fmla="*/ 0 w 1176"/>
              <a:gd name="T23" fmla="*/ 0 h 1320"/>
              <a:gd name="T24" fmla="*/ 777 w 1176"/>
              <a:gd name="T25" fmla="*/ 0 h 1320"/>
              <a:gd name="T26" fmla="*/ 1131 w 1176"/>
              <a:gd name="T27" fmla="*/ 355 h 1320"/>
              <a:gd name="T28" fmla="*/ 925 w 1176"/>
              <a:gd name="T29" fmla="*/ 705 h 1320"/>
              <a:gd name="T30" fmla="*/ 647 w 1176"/>
              <a:gd name="T31" fmla="*/ 286 h 1320"/>
              <a:gd name="T32" fmla="*/ 344 w 1176"/>
              <a:gd name="T33" fmla="*/ 286 h 1320"/>
              <a:gd name="T34" fmla="*/ 344 w 1176"/>
              <a:gd name="T35" fmla="*/ 567 h 1320"/>
              <a:gd name="T36" fmla="*/ 647 w 1176"/>
              <a:gd name="T37" fmla="*/ 567 h 1320"/>
              <a:gd name="T38" fmla="*/ 788 w 1176"/>
              <a:gd name="T39" fmla="*/ 424 h 1320"/>
              <a:gd name="T40" fmla="*/ 647 w 1176"/>
              <a:gd name="T41" fmla="*/ 286 h 1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76" h="1320">
                <a:moveTo>
                  <a:pt x="925" y="705"/>
                </a:moveTo>
                <a:cubicBezTo>
                  <a:pt x="925" y="705"/>
                  <a:pt x="989" y="723"/>
                  <a:pt x="1021" y="752"/>
                </a:cubicBezTo>
                <a:cubicBezTo>
                  <a:pt x="1052" y="781"/>
                  <a:pt x="1082" y="842"/>
                  <a:pt x="1082" y="842"/>
                </a:cubicBezTo>
                <a:cubicBezTo>
                  <a:pt x="1120" y="905"/>
                  <a:pt x="1092" y="1237"/>
                  <a:pt x="1176" y="1320"/>
                </a:cubicBezTo>
                <a:cubicBezTo>
                  <a:pt x="826" y="1320"/>
                  <a:pt x="826" y="1320"/>
                  <a:pt x="826" y="1320"/>
                </a:cubicBezTo>
                <a:cubicBezTo>
                  <a:pt x="794" y="1270"/>
                  <a:pt x="786" y="980"/>
                  <a:pt x="774" y="955"/>
                </a:cubicBezTo>
                <a:cubicBezTo>
                  <a:pt x="762" y="931"/>
                  <a:pt x="732" y="881"/>
                  <a:pt x="706" y="860"/>
                </a:cubicBezTo>
                <a:cubicBezTo>
                  <a:pt x="685" y="842"/>
                  <a:pt x="664" y="835"/>
                  <a:pt x="642" y="835"/>
                </a:cubicBezTo>
                <a:cubicBezTo>
                  <a:pt x="628" y="835"/>
                  <a:pt x="343" y="835"/>
                  <a:pt x="343" y="835"/>
                </a:cubicBezTo>
                <a:cubicBezTo>
                  <a:pt x="343" y="1320"/>
                  <a:pt x="343" y="1320"/>
                  <a:pt x="343" y="1320"/>
                </a:cubicBezTo>
                <a:cubicBezTo>
                  <a:pt x="0" y="1320"/>
                  <a:pt x="0" y="1320"/>
                  <a:pt x="0" y="1320"/>
                </a:cubicBezTo>
                <a:cubicBezTo>
                  <a:pt x="0" y="0"/>
                  <a:pt x="0" y="0"/>
                  <a:pt x="0" y="0"/>
                </a:cubicBezTo>
                <a:cubicBezTo>
                  <a:pt x="777" y="0"/>
                  <a:pt x="777" y="0"/>
                  <a:pt x="777" y="0"/>
                </a:cubicBezTo>
                <a:cubicBezTo>
                  <a:pt x="777" y="0"/>
                  <a:pt x="1131" y="7"/>
                  <a:pt x="1131" y="355"/>
                </a:cubicBezTo>
                <a:cubicBezTo>
                  <a:pt x="1131" y="702"/>
                  <a:pt x="925" y="705"/>
                  <a:pt x="925" y="705"/>
                </a:cubicBezTo>
                <a:close/>
                <a:moveTo>
                  <a:pt x="647" y="286"/>
                </a:moveTo>
                <a:cubicBezTo>
                  <a:pt x="344" y="286"/>
                  <a:pt x="344" y="286"/>
                  <a:pt x="344" y="286"/>
                </a:cubicBezTo>
                <a:cubicBezTo>
                  <a:pt x="344" y="567"/>
                  <a:pt x="344" y="567"/>
                  <a:pt x="344" y="567"/>
                </a:cubicBezTo>
                <a:cubicBezTo>
                  <a:pt x="647" y="567"/>
                  <a:pt x="647" y="567"/>
                  <a:pt x="647" y="567"/>
                </a:cubicBezTo>
                <a:cubicBezTo>
                  <a:pt x="647" y="567"/>
                  <a:pt x="788" y="566"/>
                  <a:pt x="788" y="424"/>
                </a:cubicBezTo>
                <a:cubicBezTo>
                  <a:pt x="788" y="279"/>
                  <a:pt x="647" y="286"/>
                  <a:pt x="647" y="286"/>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nvGrpSpPr>
          <p:cNvPr id="167" name="Group 166">
            <a:extLst>
              <a:ext uri="{FF2B5EF4-FFF2-40B4-BE49-F238E27FC236}">
                <a16:creationId xmlns:a16="http://schemas.microsoft.com/office/drawing/2014/main" id="{5AA5CF33-AFD2-4397-92EF-F3961FECB9C1}"/>
              </a:ext>
            </a:extLst>
          </p:cNvPr>
          <p:cNvGrpSpPr/>
          <p:nvPr/>
        </p:nvGrpSpPr>
        <p:grpSpPr>
          <a:xfrm>
            <a:off x="6658972" y="1747417"/>
            <a:ext cx="794172" cy="595629"/>
            <a:chOff x="11134725" y="2487613"/>
            <a:chExt cx="495300" cy="371475"/>
          </a:xfrm>
        </p:grpSpPr>
        <p:sp>
          <p:nvSpPr>
            <p:cNvPr id="168" name="Rectangle 225">
              <a:extLst>
                <a:ext uri="{FF2B5EF4-FFF2-40B4-BE49-F238E27FC236}">
                  <a16:creationId xmlns:a16="http://schemas.microsoft.com/office/drawing/2014/main" id="{5B707703-5F22-4769-ACDA-6EC70E000114}"/>
                </a:ext>
              </a:extLst>
            </p:cNvPr>
            <p:cNvSpPr>
              <a:spLocks noChangeArrowheads="1"/>
            </p:cNvSpPr>
            <p:nvPr/>
          </p:nvSpPr>
          <p:spPr bwMode="auto">
            <a:xfrm>
              <a:off x="11134725" y="2487613"/>
              <a:ext cx="495300" cy="371475"/>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69" name="Rectangle 226">
              <a:extLst>
                <a:ext uri="{FF2B5EF4-FFF2-40B4-BE49-F238E27FC236}">
                  <a16:creationId xmlns:a16="http://schemas.microsoft.com/office/drawing/2014/main" id="{DEA2B900-5206-42A7-9817-1C59DF69F04C}"/>
                </a:ext>
              </a:extLst>
            </p:cNvPr>
            <p:cNvSpPr>
              <a:spLocks noChangeArrowheads="1"/>
            </p:cNvSpPr>
            <p:nvPr/>
          </p:nvSpPr>
          <p:spPr bwMode="auto">
            <a:xfrm>
              <a:off x="11134725" y="2487613"/>
              <a:ext cx="495300" cy="4603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70" name="Oval 227">
              <a:extLst>
                <a:ext uri="{FF2B5EF4-FFF2-40B4-BE49-F238E27FC236}">
                  <a16:creationId xmlns:a16="http://schemas.microsoft.com/office/drawing/2014/main" id="{06429176-CED3-4918-A557-AEE3F6A70DB4}"/>
                </a:ext>
              </a:extLst>
            </p:cNvPr>
            <p:cNvSpPr>
              <a:spLocks noChangeArrowheads="1"/>
            </p:cNvSpPr>
            <p:nvPr/>
          </p:nvSpPr>
          <p:spPr bwMode="auto">
            <a:xfrm>
              <a:off x="11152188" y="2503488"/>
              <a:ext cx="14288" cy="1587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71" name="Oval 228">
              <a:extLst>
                <a:ext uri="{FF2B5EF4-FFF2-40B4-BE49-F238E27FC236}">
                  <a16:creationId xmlns:a16="http://schemas.microsoft.com/office/drawing/2014/main" id="{54F7BC08-786F-4E7D-8B27-9595ABE3B97A}"/>
                </a:ext>
              </a:extLst>
            </p:cNvPr>
            <p:cNvSpPr>
              <a:spLocks noChangeArrowheads="1"/>
            </p:cNvSpPr>
            <p:nvPr/>
          </p:nvSpPr>
          <p:spPr bwMode="auto">
            <a:xfrm>
              <a:off x="11174413" y="2503488"/>
              <a:ext cx="15875" cy="1587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72" name="Oval 229">
              <a:extLst>
                <a:ext uri="{FF2B5EF4-FFF2-40B4-BE49-F238E27FC236}">
                  <a16:creationId xmlns:a16="http://schemas.microsoft.com/office/drawing/2014/main" id="{0EDFF3C9-430F-4463-A35F-15696CAC32A4}"/>
                </a:ext>
              </a:extLst>
            </p:cNvPr>
            <p:cNvSpPr>
              <a:spLocks noChangeArrowheads="1"/>
            </p:cNvSpPr>
            <p:nvPr/>
          </p:nvSpPr>
          <p:spPr bwMode="auto">
            <a:xfrm>
              <a:off x="11198225" y="2503488"/>
              <a:ext cx="15875" cy="1587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73" name="Rectangle 230">
              <a:extLst>
                <a:ext uri="{FF2B5EF4-FFF2-40B4-BE49-F238E27FC236}">
                  <a16:creationId xmlns:a16="http://schemas.microsoft.com/office/drawing/2014/main" id="{C68054BE-BA6A-4DBD-8B60-ECB8A37CD46B}"/>
                </a:ext>
              </a:extLst>
            </p:cNvPr>
            <p:cNvSpPr>
              <a:spLocks noChangeArrowheads="1"/>
            </p:cNvSpPr>
            <p:nvPr/>
          </p:nvSpPr>
          <p:spPr bwMode="auto">
            <a:xfrm>
              <a:off x="11228388" y="2595563"/>
              <a:ext cx="76200" cy="77788"/>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74" name="Rectangle 231">
              <a:extLst>
                <a:ext uri="{FF2B5EF4-FFF2-40B4-BE49-F238E27FC236}">
                  <a16:creationId xmlns:a16="http://schemas.microsoft.com/office/drawing/2014/main" id="{C7C7C1CE-2BAE-4B89-9FB2-B29C67A9136D}"/>
                </a:ext>
              </a:extLst>
            </p:cNvPr>
            <p:cNvSpPr>
              <a:spLocks noChangeArrowheads="1"/>
            </p:cNvSpPr>
            <p:nvPr/>
          </p:nvSpPr>
          <p:spPr bwMode="auto">
            <a:xfrm>
              <a:off x="11344275" y="2595563"/>
              <a:ext cx="77788" cy="77788"/>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75" name="Rectangle 232">
              <a:extLst>
                <a:ext uri="{FF2B5EF4-FFF2-40B4-BE49-F238E27FC236}">
                  <a16:creationId xmlns:a16="http://schemas.microsoft.com/office/drawing/2014/main" id="{3BE2754B-4396-428E-BC23-EC88D2D3EFAE}"/>
                </a:ext>
              </a:extLst>
            </p:cNvPr>
            <p:cNvSpPr>
              <a:spLocks noChangeArrowheads="1"/>
            </p:cNvSpPr>
            <p:nvPr/>
          </p:nvSpPr>
          <p:spPr bwMode="auto">
            <a:xfrm>
              <a:off x="11460163" y="2595563"/>
              <a:ext cx="77788" cy="7778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76" name="Rectangle 233">
              <a:extLst>
                <a:ext uri="{FF2B5EF4-FFF2-40B4-BE49-F238E27FC236}">
                  <a16:creationId xmlns:a16="http://schemas.microsoft.com/office/drawing/2014/main" id="{94E6EA28-65BB-4599-8CBA-7186AA0873E2}"/>
                </a:ext>
              </a:extLst>
            </p:cNvPr>
            <p:cNvSpPr>
              <a:spLocks noChangeArrowheads="1"/>
            </p:cNvSpPr>
            <p:nvPr/>
          </p:nvSpPr>
          <p:spPr bwMode="auto">
            <a:xfrm>
              <a:off x="11228388" y="2719388"/>
              <a:ext cx="76200" cy="7778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77" name="Rectangle 234">
              <a:extLst>
                <a:ext uri="{FF2B5EF4-FFF2-40B4-BE49-F238E27FC236}">
                  <a16:creationId xmlns:a16="http://schemas.microsoft.com/office/drawing/2014/main" id="{797898F8-6201-409C-9497-8F2D336712E6}"/>
                </a:ext>
              </a:extLst>
            </p:cNvPr>
            <p:cNvSpPr>
              <a:spLocks noChangeArrowheads="1"/>
            </p:cNvSpPr>
            <p:nvPr/>
          </p:nvSpPr>
          <p:spPr bwMode="auto">
            <a:xfrm>
              <a:off x="11344275" y="2719388"/>
              <a:ext cx="77788" cy="7778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78" name="Rectangle 235">
              <a:extLst>
                <a:ext uri="{FF2B5EF4-FFF2-40B4-BE49-F238E27FC236}">
                  <a16:creationId xmlns:a16="http://schemas.microsoft.com/office/drawing/2014/main" id="{BEC95ED2-2058-4DAE-B1D0-657B75A1B272}"/>
                </a:ext>
              </a:extLst>
            </p:cNvPr>
            <p:cNvSpPr>
              <a:spLocks noChangeArrowheads="1"/>
            </p:cNvSpPr>
            <p:nvPr/>
          </p:nvSpPr>
          <p:spPr bwMode="auto">
            <a:xfrm>
              <a:off x="11460163" y="2719388"/>
              <a:ext cx="77788" cy="77788"/>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grpSp>
        <p:nvGrpSpPr>
          <p:cNvPr id="184" name="Group 9">
            <a:extLst>
              <a:ext uri="{FF2B5EF4-FFF2-40B4-BE49-F238E27FC236}">
                <a16:creationId xmlns:a16="http://schemas.microsoft.com/office/drawing/2014/main" id="{D4ED32AE-0954-47C4-8F66-0C298BC68EB2}"/>
              </a:ext>
            </a:extLst>
          </p:cNvPr>
          <p:cNvGrpSpPr>
            <a:grpSpLocks noChangeAspect="1"/>
          </p:cNvGrpSpPr>
          <p:nvPr/>
        </p:nvGrpSpPr>
        <p:grpSpPr bwMode="auto">
          <a:xfrm>
            <a:off x="8777470" y="4999355"/>
            <a:ext cx="342900" cy="406400"/>
            <a:chOff x="5573" y="3658"/>
            <a:chExt cx="216" cy="256"/>
          </a:xfrm>
        </p:grpSpPr>
        <p:sp>
          <p:nvSpPr>
            <p:cNvPr id="185" name="AutoShape 8">
              <a:extLst>
                <a:ext uri="{FF2B5EF4-FFF2-40B4-BE49-F238E27FC236}">
                  <a16:creationId xmlns:a16="http://schemas.microsoft.com/office/drawing/2014/main" id="{C24BC09B-7788-4746-9ED1-8059F45F841F}"/>
                </a:ext>
              </a:extLst>
            </p:cNvPr>
            <p:cNvSpPr>
              <a:spLocks noChangeAspect="1" noChangeArrowheads="1" noTextEdit="1"/>
            </p:cNvSpPr>
            <p:nvPr/>
          </p:nvSpPr>
          <p:spPr bwMode="auto">
            <a:xfrm>
              <a:off x="5573" y="3658"/>
              <a:ext cx="216"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86" name="Freeform 10">
              <a:extLst>
                <a:ext uri="{FF2B5EF4-FFF2-40B4-BE49-F238E27FC236}">
                  <a16:creationId xmlns:a16="http://schemas.microsoft.com/office/drawing/2014/main" id="{015D0087-0C34-406F-80A8-7126E9ED84DD}"/>
                </a:ext>
              </a:extLst>
            </p:cNvPr>
            <p:cNvSpPr>
              <a:spLocks/>
            </p:cNvSpPr>
            <p:nvPr/>
          </p:nvSpPr>
          <p:spPr bwMode="auto">
            <a:xfrm>
              <a:off x="5675" y="3716"/>
              <a:ext cx="5" cy="2"/>
            </a:xfrm>
            <a:custGeom>
              <a:avLst/>
              <a:gdLst>
                <a:gd name="T0" fmla="*/ 9 w 24"/>
                <a:gd name="T1" fmla="*/ 8 h 12"/>
                <a:gd name="T2" fmla="*/ 16 w 24"/>
                <a:gd name="T3" fmla="*/ 12 h 12"/>
                <a:gd name="T4" fmla="*/ 23 w 24"/>
                <a:gd name="T5" fmla="*/ 8 h 12"/>
                <a:gd name="T6" fmla="*/ 15 w 24"/>
                <a:gd name="T7" fmla="*/ 1 h 12"/>
                <a:gd name="T8" fmla="*/ 7 w 24"/>
                <a:gd name="T9" fmla="*/ 0 h 12"/>
                <a:gd name="T10" fmla="*/ 2 w 24"/>
                <a:gd name="T11" fmla="*/ 1 h 12"/>
                <a:gd name="T12" fmla="*/ 0 w 24"/>
                <a:gd name="T13" fmla="*/ 4 h 12"/>
                <a:gd name="T14" fmla="*/ 9 w 24"/>
                <a:gd name="T15" fmla="*/ 8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12">
                  <a:moveTo>
                    <a:pt x="9" y="8"/>
                  </a:moveTo>
                  <a:cubicBezTo>
                    <a:pt x="11" y="9"/>
                    <a:pt x="13" y="12"/>
                    <a:pt x="16" y="12"/>
                  </a:cubicBezTo>
                  <a:cubicBezTo>
                    <a:pt x="19" y="12"/>
                    <a:pt x="23" y="11"/>
                    <a:pt x="23" y="8"/>
                  </a:cubicBezTo>
                  <a:cubicBezTo>
                    <a:pt x="24" y="5"/>
                    <a:pt x="19" y="3"/>
                    <a:pt x="15" y="1"/>
                  </a:cubicBezTo>
                  <a:cubicBezTo>
                    <a:pt x="13" y="0"/>
                    <a:pt x="10" y="0"/>
                    <a:pt x="7" y="0"/>
                  </a:cubicBezTo>
                  <a:cubicBezTo>
                    <a:pt x="5" y="0"/>
                    <a:pt x="3" y="0"/>
                    <a:pt x="2" y="1"/>
                  </a:cubicBezTo>
                  <a:cubicBezTo>
                    <a:pt x="1" y="2"/>
                    <a:pt x="0" y="3"/>
                    <a:pt x="0" y="4"/>
                  </a:cubicBezTo>
                  <a:cubicBezTo>
                    <a:pt x="1" y="7"/>
                    <a:pt x="6" y="6"/>
                    <a:pt x="9" y="8"/>
                  </a:cubicBezTo>
                  <a:close/>
                </a:path>
              </a:pathLst>
            </a:custGeom>
            <a:solidFill>
              <a:srgbClr val="02020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87" name="Freeform 11">
              <a:extLst>
                <a:ext uri="{FF2B5EF4-FFF2-40B4-BE49-F238E27FC236}">
                  <a16:creationId xmlns:a16="http://schemas.microsoft.com/office/drawing/2014/main" id="{4A43CB35-47C1-494F-9B61-3E91358311DF}"/>
                </a:ext>
              </a:extLst>
            </p:cNvPr>
            <p:cNvSpPr>
              <a:spLocks/>
            </p:cNvSpPr>
            <p:nvPr/>
          </p:nvSpPr>
          <p:spPr bwMode="auto">
            <a:xfrm>
              <a:off x="5664" y="3716"/>
              <a:ext cx="2" cy="2"/>
            </a:xfrm>
            <a:custGeom>
              <a:avLst/>
              <a:gdLst>
                <a:gd name="T0" fmla="*/ 5 w 11"/>
                <a:gd name="T1" fmla="*/ 10 h 10"/>
                <a:gd name="T2" fmla="*/ 10 w 11"/>
                <a:gd name="T3" fmla="*/ 4 h 10"/>
                <a:gd name="T4" fmla="*/ 9 w 11"/>
                <a:gd name="T5" fmla="*/ 0 h 10"/>
                <a:gd name="T6" fmla="*/ 8 w 11"/>
                <a:gd name="T7" fmla="*/ 0 h 10"/>
                <a:gd name="T8" fmla="*/ 2 w 11"/>
                <a:gd name="T9" fmla="*/ 8 h 10"/>
                <a:gd name="T10" fmla="*/ 5 w 11"/>
                <a:gd name="T11" fmla="*/ 10 h 10"/>
              </a:gdLst>
              <a:ahLst/>
              <a:cxnLst>
                <a:cxn ang="0">
                  <a:pos x="T0" y="T1"/>
                </a:cxn>
                <a:cxn ang="0">
                  <a:pos x="T2" y="T3"/>
                </a:cxn>
                <a:cxn ang="0">
                  <a:pos x="T4" y="T5"/>
                </a:cxn>
                <a:cxn ang="0">
                  <a:pos x="T6" y="T7"/>
                </a:cxn>
                <a:cxn ang="0">
                  <a:pos x="T8" y="T9"/>
                </a:cxn>
                <a:cxn ang="0">
                  <a:pos x="T10" y="T11"/>
                </a:cxn>
              </a:cxnLst>
              <a:rect l="0" t="0" r="r" b="b"/>
              <a:pathLst>
                <a:path w="11" h="10">
                  <a:moveTo>
                    <a:pt x="5" y="10"/>
                  </a:moveTo>
                  <a:cubicBezTo>
                    <a:pt x="7" y="9"/>
                    <a:pt x="8" y="6"/>
                    <a:pt x="10" y="4"/>
                  </a:cubicBezTo>
                  <a:cubicBezTo>
                    <a:pt x="11" y="4"/>
                    <a:pt x="11" y="1"/>
                    <a:pt x="9" y="0"/>
                  </a:cubicBezTo>
                  <a:cubicBezTo>
                    <a:pt x="9" y="0"/>
                    <a:pt x="9" y="0"/>
                    <a:pt x="8" y="0"/>
                  </a:cubicBezTo>
                  <a:cubicBezTo>
                    <a:pt x="5" y="0"/>
                    <a:pt x="0" y="6"/>
                    <a:pt x="2" y="8"/>
                  </a:cubicBezTo>
                  <a:cubicBezTo>
                    <a:pt x="2" y="9"/>
                    <a:pt x="4" y="10"/>
                    <a:pt x="5" y="10"/>
                  </a:cubicBezTo>
                  <a:close/>
                </a:path>
              </a:pathLst>
            </a:custGeom>
            <a:solidFill>
              <a:srgbClr val="02020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88" name="Freeform 12">
              <a:extLst>
                <a:ext uri="{FF2B5EF4-FFF2-40B4-BE49-F238E27FC236}">
                  <a16:creationId xmlns:a16="http://schemas.microsoft.com/office/drawing/2014/main" id="{EBC16AD0-455A-4A99-9A9C-04046C354676}"/>
                </a:ext>
              </a:extLst>
            </p:cNvPr>
            <p:cNvSpPr>
              <a:spLocks noEditPoints="1"/>
            </p:cNvSpPr>
            <p:nvPr/>
          </p:nvSpPr>
          <p:spPr bwMode="auto">
            <a:xfrm>
              <a:off x="5573" y="3658"/>
              <a:ext cx="216" cy="256"/>
            </a:xfrm>
            <a:custGeom>
              <a:avLst/>
              <a:gdLst>
                <a:gd name="T0" fmla="*/ 956 w 1034"/>
                <a:gd name="T1" fmla="*/ 931 h 1208"/>
                <a:gd name="T2" fmla="*/ 903 w 1034"/>
                <a:gd name="T3" fmla="*/ 837 h 1208"/>
                <a:gd name="T4" fmla="*/ 762 w 1034"/>
                <a:gd name="T5" fmla="*/ 437 h 1208"/>
                <a:gd name="T6" fmla="*/ 623 w 1034"/>
                <a:gd name="T7" fmla="*/ 35 h 1208"/>
                <a:gd name="T8" fmla="*/ 356 w 1034"/>
                <a:gd name="T9" fmla="*/ 386 h 1208"/>
                <a:gd name="T10" fmla="*/ 221 w 1034"/>
                <a:gd name="T11" fmla="*/ 622 h 1208"/>
                <a:gd name="T12" fmla="*/ 151 w 1034"/>
                <a:gd name="T13" fmla="*/ 820 h 1208"/>
                <a:gd name="T14" fmla="*/ 85 w 1034"/>
                <a:gd name="T15" fmla="*/ 867 h 1208"/>
                <a:gd name="T16" fmla="*/ 18 w 1034"/>
                <a:gd name="T17" fmla="*/ 1031 h 1208"/>
                <a:gd name="T18" fmla="*/ 28 w 1034"/>
                <a:gd name="T19" fmla="*/ 1124 h 1208"/>
                <a:gd name="T20" fmla="*/ 313 w 1034"/>
                <a:gd name="T21" fmla="*/ 1207 h 1208"/>
                <a:gd name="T22" fmla="*/ 471 w 1034"/>
                <a:gd name="T23" fmla="*/ 1119 h 1208"/>
                <a:gd name="T24" fmla="*/ 664 w 1034"/>
                <a:gd name="T25" fmla="*/ 1167 h 1208"/>
                <a:gd name="T26" fmla="*/ 899 w 1034"/>
                <a:gd name="T27" fmla="*/ 1119 h 1208"/>
                <a:gd name="T28" fmla="*/ 773 w 1034"/>
                <a:gd name="T29" fmla="*/ 587 h 1208"/>
                <a:gd name="T30" fmla="*/ 856 w 1034"/>
                <a:gd name="T31" fmla="*/ 806 h 1208"/>
                <a:gd name="T32" fmla="*/ 783 w 1034"/>
                <a:gd name="T33" fmla="*/ 812 h 1208"/>
                <a:gd name="T34" fmla="*/ 815 w 1034"/>
                <a:gd name="T35" fmla="*/ 670 h 1208"/>
                <a:gd name="T36" fmla="*/ 617 w 1034"/>
                <a:gd name="T37" fmla="*/ 187 h 1208"/>
                <a:gd name="T38" fmla="*/ 566 w 1034"/>
                <a:gd name="T39" fmla="*/ 170 h 1208"/>
                <a:gd name="T40" fmla="*/ 569 w 1034"/>
                <a:gd name="T41" fmla="*/ 288 h 1208"/>
                <a:gd name="T42" fmla="*/ 547 w 1034"/>
                <a:gd name="T43" fmla="*/ 216 h 1208"/>
                <a:gd name="T44" fmla="*/ 512 w 1034"/>
                <a:gd name="T45" fmla="*/ 254 h 1208"/>
                <a:gd name="T46" fmla="*/ 584 w 1034"/>
                <a:gd name="T47" fmla="*/ 248 h 1208"/>
                <a:gd name="T48" fmla="*/ 424 w 1034"/>
                <a:gd name="T49" fmla="*/ 156 h 1208"/>
                <a:gd name="T50" fmla="*/ 407 w 1034"/>
                <a:gd name="T51" fmla="*/ 153 h 1208"/>
                <a:gd name="T52" fmla="*/ 457 w 1034"/>
                <a:gd name="T53" fmla="*/ 249 h 1208"/>
                <a:gd name="T54" fmla="*/ 393 w 1034"/>
                <a:gd name="T55" fmla="*/ 225 h 1208"/>
                <a:gd name="T56" fmla="*/ 391 w 1034"/>
                <a:gd name="T57" fmla="*/ 301 h 1208"/>
                <a:gd name="T58" fmla="*/ 413 w 1034"/>
                <a:gd name="T59" fmla="*/ 225 h 1208"/>
                <a:gd name="T60" fmla="*/ 374 w 1034"/>
                <a:gd name="T61" fmla="*/ 330 h 1208"/>
                <a:gd name="T62" fmla="*/ 589 w 1034"/>
                <a:gd name="T63" fmla="*/ 298 h 1208"/>
                <a:gd name="T64" fmla="*/ 613 w 1034"/>
                <a:gd name="T65" fmla="*/ 346 h 1208"/>
                <a:gd name="T66" fmla="*/ 435 w 1034"/>
                <a:gd name="T67" fmla="*/ 416 h 1208"/>
                <a:gd name="T68" fmla="*/ 486 w 1034"/>
                <a:gd name="T69" fmla="*/ 387 h 1208"/>
                <a:gd name="T70" fmla="*/ 593 w 1034"/>
                <a:gd name="T71" fmla="*/ 331 h 1208"/>
                <a:gd name="T72" fmla="*/ 584 w 1034"/>
                <a:gd name="T73" fmla="*/ 322 h 1208"/>
                <a:gd name="T74" fmla="*/ 410 w 1034"/>
                <a:gd name="T75" fmla="*/ 370 h 1208"/>
                <a:gd name="T76" fmla="*/ 372 w 1034"/>
                <a:gd name="T77" fmla="*/ 352 h 1208"/>
                <a:gd name="T78" fmla="*/ 245 w 1034"/>
                <a:gd name="T79" fmla="*/ 1165 h 1208"/>
                <a:gd name="T80" fmla="*/ 34 w 1034"/>
                <a:gd name="T81" fmla="*/ 1034 h 1208"/>
                <a:gd name="T82" fmla="*/ 108 w 1034"/>
                <a:gd name="T83" fmla="*/ 878 h 1208"/>
                <a:gd name="T84" fmla="*/ 220 w 1034"/>
                <a:gd name="T85" fmla="*/ 819 h 1208"/>
                <a:gd name="T86" fmla="*/ 584 w 1034"/>
                <a:gd name="T87" fmla="*/ 1049 h 1208"/>
                <a:gd name="T88" fmla="*/ 260 w 1034"/>
                <a:gd name="T89" fmla="*/ 845 h 1208"/>
                <a:gd name="T90" fmla="*/ 273 w 1034"/>
                <a:gd name="T91" fmla="*/ 598 h 1208"/>
                <a:gd name="T92" fmla="*/ 250 w 1034"/>
                <a:gd name="T93" fmla="*/ 769 h 1208"/>
                <a:gd name="T94" fmla="*/ 390 w 1034"/>
                <a:gd name="T95" fmla="*/ 382 h 1208"/>
                <a:gd name="T96" fmla="*/ 503 w 1034"/>
                <a:gd name="T97" fmla="*/ 431 h 1208"/>
                <a:gd name="T98" fmla="*/ 603 w 1034"/>
                <a:gd name="T99" fmla="*/ 381 h 1208"/>
                <a:gd name="T100" fmla="*/ 722 w 1034"/>
                <a:gd name="T101" fmla="*/ 607 h 1208"/>
                <a:gd name="T102" fmla="*/ 685 w 1034"/>
                <a:gd name="T103" fmla="*/ 830 h 1208"/>
                <a:gd name="T104" fmla="*/ 1003 w 1034"/>
                <a:gd name="T105" fmla="*/ 1035 h 1208"/>
                <a:gd name="T106" fmla="*/ 678 w 1034"/>
                <a:gd name="T107" fmla="*/ 1154 h 1208"/>
                <a:gd name="T108" fmla="*/ 712 w 1034"/>
                <a:gd name="T109" fmla="*/ 832 h 1208"/>
                <a:gd name="T110" fmla="*/ 914 w 1034"/>
                <a:gd name="T111" fmla="*/ 856 h 1208"/>
                <a:gd name="T112" fmla="*/ 1002 w 1034"/>
                <a:gd name="T113" fmla="*/ 986 h 1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34" h="1208">
                  <a:moveTo>
                    <a:pt x="1026" y="993"/>
                  </a:moveTo>
                  <a:cubicBezTo>
                    <a:pt x="1022" y="986"/>
                    <a:pt x="1016" y="981"/>
                    <a:pt x="1012" y="978"/>
                  </a:cubicBezTo>
                  <a:cubicBezTo>
                    <a:pt x="1009" y="975"/>
                    <a:pt x="1006" y="973"/>
                    <a:pt x="1003" y="972"/>
                  </a:cubicBezTo>
                  <a:cubicBezTo>
                    <a:pt x="1002" y="971"/>
                    <a:pt x="1001" y="970"/>
                    <a:pt x="1000" y="969"/>
                  </a:cubicBezTo>
                  <a:cubicBezTo>
                    <a:pt x="996" y="966"/>
                    <a:pt x="992" y="963"/>
                    <a:pt x="988" y="960"/>
                  </a:cubicBezTo>
                  <a:cubicBezTo>
                    <a:pt x="984" y="957"/>
                    <a:pt x="980" y="953"/>
                    <a:pt x="976" y="950"/>
                  </a:cubicBezTo>
                  <a:cubicBezTo>
                    <a:pt x="966" y="943"/>
                    <a:pt x="960" y="937"/>
                    <a:pt x="956" y="931"/>
                  </a:cubicBezTo>
                  <a:cubicBezTo>
                    <a:pt x="956" y="931"/>
                    <a:pt x="955" y="931"/>
                    <a:pt x="955" y="930"/>
                  </a:cubicBezTo>
                  <a:cubicBezTo>
                    <a:pt x="948" y="923"/>
                    <a:pt x="945" y="917"/>
                    <a:pt x="944" y="910"/>
                  </a:cubicBezTo>
                  <a:cubicBezTo>
                    <a:pt x="943" y="906"/>
                    <a:pt x="943" y="901"/>
                    <a:pt x="943" y="894"/>
                  </a:cubicBezTo>
                  <a:cubicBezTo>
                    <a:pt x="943" y="893"/>
                    <a:pt x="943" y="892"/>
                    <a:pt x="943" y="892"/>
                  </a:cubicBezTo>
                  <a:cubicBezTo>
                    <a:pt x="942" y="884"/>
                    <a:pt x="941" y="876"/>
                    <a:pt x="937" y="867"/>
                  </a:cubicBezTo>
                  <a:cubicBezTo>
                    <a:pt x="934" y="862"/>
                    <a:pt x="931" y="856"/>
                    <a:pt x="925" y="850"/>
                  </a:cubicBezTo>
                  <a:cubicBezTo>
                    <a:pt x="919" y="843"/>
                    <a:pt x="909" y="839"/>
                    <a:pt x="903" y="837"/>
                  </a:cubicBezTo>
                  <a:cubicBezTo>
                    <a:pt x="903" y="837"/>
                    <a:pt x="903" y="837"/>
                    <a:pt x="902" y="837"/>
                  </a:cubicBezTo>
                  <a:cubicBezTo>
                    <a:pt x="908" y="826"/>
                    <a:pt x="911" y="814"/>
                    <a:pt x="914" y="803"/>
                  </a:cubicBezTo>
                  <a:cubicBezTo>
                    <a:pt x="919" y="776"/>
                    <a:pt x="916" y="747"/>
                    <a:pt x="911" y="720"/>
                  </a:cubicBezTo>
                  <a:cubicBezTo>
                    <a:pt x="905" y="682"/>
                    <a:pt x="894" y="646"/>
                    <a:pt x="880" y="610"/>
                  </a:cubicBezTo>
                  <a:cubicBezTo>
                    <a:pt x="869" y="584"/>
                    <a:pt x="857" y="558"/>
                    <a:pt x="841" y="536"/>
                  </a:cubicBezTo>
                  <a:cubicBezTo>
                    <a:pt x="824" y="514"/>
                    <a:pt x="803" y="496"/>
                    <a:pt x="787" y="473"/>
                  </a:cubicBezTo>
                  <a:cubicBezTo>
                    <a:pt x="778" y="461"/>
                    <a:pt x="771" y="449"/>
                    <a:pt x="762" y="437"/>
                  </a:cubicBezTo>
                  <a:cubicBezTo>
                    <a:pt x="759" y="430"/>
                    <a:pt x="755" y="422"/>
                    <a:pt x="752" y="415"/>
                  </a:cubicBezTo>
                  <a:cubicBezTo>
                    <a:pt x="741" y="392"/>
                    <a:pt x="732" y="369"/>
                    <a:pt x="719" y="346"/>
                  </a:cubicBezTo>
                  <a:cubicBezTo>
                    <a:pt x="717" y="343"/>
                    <a:pt x="715" y="339"/>
                    <a:pt x="713" y="336"/>
                  </a:cubicBezTo>
                  <a:cubicBezTo>
                    <a:pt x="711" y="315"/>
                    <a:pt x="709" y="294"/>
                    <a:pt x="708" y="273"/>
                  </a:cubicBezTo>
                  <a:cubicBezTo>
                    <a:pt x="706" y="230"/>
                    <a:pt x="708" y="186"/>
                    <a:pt x="697" y="145"/>
                  </a:cubicBezTo>
                  <a:cubicBezTo>
                    <a:pt x="692" y="125"/>
                    <a:pt x="683" y="106"/>
                    <a:pt x="672" y="89"/>
                  </a:cubicBezTo>
                  <a:cubicBezTo>
                    <a:pt x="659" y="68"/>
                    <a:pt x="642" y="50"/>
                    <a:pt x="623" y="35"/>
                  </a:cubicBezTo>
                  <a:cubicBezTo>
                    <a:pt x="591" y="12"/>
                    <a:pt x="552" y="1"/>
                    <a:pt x="513" y="0"/>
                  </a:cubicBezTo>
                  <a:cubicBezTo>
                    <a:pt x="485" y="0"/>
                    <a:pt x="456" y="6"/>
                    <a:pt x="430" y="19"/>
                  </a:cubicBezTo>
                  <a:cubicBezTo>
                    <a:pt x="403" y="34"/>
                    <a:pt x="382" y="57"/>
                    <a:pt x="368" y="84"/>
                  </a:cubicBezTo>
                  <a:cubicBezTo>
                    <a:pt x="354" y="112"/>
                    <a:pt x="349" y="142"/>
                    <a:pt x="348" y="173"/>
                  </a:cubicBezTo>
                  <a:cubicBezTo>
                    <a:pt x="347" y="203"/>
                    <a:pt x="350" y="233"/>
                    <a:pt x="351" y="262"/>
                  </a:cubicBezTo>
                  <a:cubicBezTo>
                    <a:pt x="352" y="294"/>
                    <a:pt x="352" y="325"/>
                    <a:pt x="354" y="356"/>
                  </a:cubicBezTo>
                  <a:cubicBezTo>
                    <a:pt x="355" y="366"/>
                    <a:pt x="356" y="376"/>
                    <a:pt x="356" y="386"/>
                  </a:cubicBezTo>
                  <a:cubicBezTo>
                    <a:pt x="356" y="391"/>
                    <a:pt x="356" y="395"/>
                    <a:pt x="356" y="400"/>
                  </a:cubicBezTo>
                  <a:cubicBezTo>
                    <a:pt x="356" y="401"/>
                    <a:pt x="355" y="401"/>
                    <a:pt x="355" y="402"/>
                  </a:cubicBezTo>
                  <a:cubicBezTo>
                    <a:pt x="351" y="412"/>
                    <a:pt x="346" y="421"/>
                    <a:pt x="341" y="430"/>
                  </a:cubicBezTo>
                  <a:cubicBezTo>
                    <a:pt x="331" y="443"/>
                    <a:pt x="321" y="455"/>
                    <a:pt x="311" y="468"/>
                  </a:cubicBezTo>
                  <a:cubicBezTo>
                    <a:pt x="299" y="482"/>
                    <a:pt x="288" y="497"/>
                    <a:pt x="276" y="511"/>
                  </a:cubicBezTo>
                  <a:cubicBezTo>
                    <a:pt x="262" y="529"/>
                    <a:pt x="248" y="546"/>
                    <a:pt x="239" y="567"/>
                  </a:cubicBezTo>
                  <a:cubicBezTo>
                    <a:pt x="231" y="584"/>
                    <a:pt x="227" y="604"/>
                    <a:pt x="221" y="622"/>
                  </a:cubicBezTo>
                  <a:cubicBezTo>
                    <a:pt x="215" y="643"/>
                    <a:pt x="207" y="664"/>
                    <a:pt x="198" y="683"/>
                  </a:cubicBezTo>
                  <a:cubicBezTo>
                    <a:pt x="189" y="702"/>
                    <a:pt x="179" y="720"/>
                    <a:pt x="170" y="738"/>
                  </a:cubicBezTo>
                  <a:cubicBezTo>
                    <a:pt x="163" y="751"/>
                    <a:pt x="156" y="764"/>
                    <a:pt x="153" y="778"/>
                  </a:cubicBezTo>
                  <a:cubicBezTo>
                    <a:pt x="151" y="790"/>
                    <a:pt x="153" y="802"/>
                    <a:pt x="156" y="813"/>
                  </a:cubicBezTo>
                  <a:cubicBezTo>
                    <a:pt x="156" y="813"/>
                    <a:pt x="156" y="814"/>
                    <a:pt x="156" y="814"/>
                  </a:cubicBezTo>
                  <a:cubicBezTo>
                    <a:pt x="155" y="816"/>
                    <a:pt x="153" y="817"/>
                    <a:pt x="152" y="819"/>
                  </a:cubicBezTo>
                  <a:cubicBezTo>
                    <a:pt x="151" y="819"/>
                    <a:pt x="151" y="820"/>
                    <a:pt x="151" y="820"/>
                  </a:cubicBezTo>
                  <a:cubicBezTo>
                    <a:pt x="147" y="824"/>
                    <a:pt x="142" y="831"/>
                    <a:pt x="138" y="840"/>
                  </a:cubicBezTo>
                  <a:cubicBezTo>
                    <a:pt x="135" y="845"/>
                    <a:pt x="132" y="850"/>
                    <a:pt x="130" y="854"/>
                  </a:cubicBezTo>
                  <a:cubicBezTo>
                    <a:pt x="126" y="858"/>
                    <a:pt x="123" y="861"/>
                    <a:pt x="119" y="864"/>
                  </a:cubicBezTo>
                  <a:cubicBezTo>
                    <a:pt x="115" y="866"/>
                    <a:pt x="111" y="867"/>
                    <a:pt x="107" y="867"/>
                  </a:cubicBezTo>
                  <a:cubicBezTo>
                    <a:pt x="106" y="867"/>
                    <a:pt x="106" y="867"/>
                    <a:pt x="105" y="867"/>
                  </a:cubicBezTo>
                  <a:cubicBezTo>
                    <a:pt x="101" y="868"/>
                    <a:pt x="97" y="867"/>
                    <a:pt x="93" y="867"/>
                  </a:cubicBezTo>
                  <a:cubicBezTo>
                    <a:pt x="90" y="867"/>
                    <a:pt x="88" y="867"/>
                    <a:pt x="85" y="867"/>
                  </a:cubicBezTo>
                  <a:cubicBezTo>
                    <a:pt x="78" y="867"/>
                    <a:pt x="69" y="867"/>
                    <a:pt x="61" y="869"/>
                  </a:cubicBezTo>
                  <a:cubicBezTo>
                    <a:pt x="50" y="871"/>
                    <a:pt x="41" y="876"/>
                    <a:pt x="34" y="883"/>
                  </a:cubicBezTo>
                  <a:cubicBezTo>
                    <a:pt x="26" y="890"/>
                    <a:pt x="21" y="900"/>
                    <a:pt x="19" y="911"/>
                  </a:cubicBezTo>
                  <a:cubicBezTo>
                    <a:pt x="17" y="919"/>
                    <a:pt x="17" y="928"/>
                    <a:pt x="18" y="938"/>
                  </a:cubicBezTo>
                  <a:cubicBezTo>
                    <a:pt x="19" y="947"/>
                    <a:pt x="20" y="956"/>
                    <a:pt x="21" y="964"/>
                  </a:cubicBezTo>
                  <a:cubicBezTo>
                    <a:pt x="22" y="973"/>
                    <a:pt x="23" y="981"/>
                    <a:pt x="23" y="989"/>
                  </a:cubicBezTo>
                  <a:cubicBezTo>
                    <a:pt x="24" y="1007"/>
                    <a:pt x="22" y="1021"/>
                    <a:pt x="18" y="1031"/>
                  </a:cubicBezTo>
                  <a:cubicBezTo>
                    <a:pt x="17" y="1032"/>
                    <a:pt x="17" y="1032"/>
                    <a:pt x="17" y="1032"/>
                  </a:cubicBezTo>
                  <a:cubicBezTo>
                    <a:pt x="16" y="1036"/>
                    <a:pt x="14" y="1039"/>
                    <a:pt x="12" y="1043"/>
                  </a:cubicBezTo>
                  <a:cubicBezTo>
                    <a:pt x="9" y="1049"/>
                    <a:pt x="6" y="1055"/>
                    <a:pt x="4" y="1062"/>
                  </a:cubicBezTo>
                  <a:cubicBezTo>
                    <a:pt x="1" y="1068"/>
                    <a:pt x="0" y="1075"/>
                    <a:pt x="0" y="1082"/>
                  </a:cubicBezTo>
                  <a:cubicBezTo>
                    <a:pt x="0" y="1086"/>
                    <a:pt x="0" y="1096"/>
                    <a:pt x="5" y="1104"/>
                  </a:cubicBezTo>
                  <a:cubicBezTo>
                    <a:pt x="5" y="1105"/>
                    <a:pt x="5" y="1105"/>
                    <a:pt x="6" y="1106"/>
                  </a:cubicBezTo>
                  <a:cubicBezTo>
                    <a:pt x="11" y="1113"/>
                    <a:pt x="18" y="1119"/>
                    <a:pt x="28" y="1124"/>
                  </a:cubicBezTo>
                  <a:cubicBezTo>
                    <a:pt x="35" y="1128"/>
                    <a:pt x="43" y="1130"/>
                    <a:pt x="52" y="1132"/>
                  </a:cubicBezTo>
                  <a:cubicBezTo>
                    <a:pt x="57" y="1133"/>
                    <a:pt x="63" y="1135"/>
                    <a:pt x="69" y="1137"/>
                  </a:cubicBezTo>
                  <a:cubicBezTo>
                    <a:pt x="78" y="1140"/>
                    <a:pt x="86" y="1143"/>
                    <a:pt x="95" y="1145"/>
                  </a:cubicBezTo>
                  <a:cubicBezTo>
                    <a:pt x="114" y="1151"/>
                    <a:pt x="134" y="1156"/>
                    <a:pt x="154" y="1160"/>
                  </a:cubicBezTo>
                  <a:cubicBezTo>
                    <a:pt x="183" y="1166"/>
                    <a:pt x="211" y="1173"/>
                    <a:pt x="238" y="1183"/>
                  </a:cubicBezTo>
                  <a:cubicBezTo>
                    <a:pt x="244" y="1185"/>
                    <a:pt x="249" y="1187"/>
                    <a:pt x="255" y="1190"/>
                  </a:cubicBezTo>
                  <a:cubicBezTo>
                    <a:pt x="273" y="1198"/>
                    <a:pt x="292" y="1206"/>
                    <a:pt x="313" y="1207"/>
                  </a:cubicBezTo>
                  <a:cubicBezTo>
                    <a:pt x="314" y="1207"/>
                    <a:pt x="314" y="1207"/>
                    <a:pt x="314" y="1207"/>
                  </a:cubicBezTo>
                  <a:cubicBezTo>
                    <a:pt x="333" y="1207"/>
                    <a:pt x="351" y="1202"/>
                    <a:pt x="366" y="1193"/>
                  </a:cubicBezTo>
                  <a:cubicBezTo>
                    <a:pt x="382" y="1183"/>
                    <a:pt x="395" y="1170"/>
                    <a:pt x="404" y="1154"/>
                  </a:cubicBezTo>
                  <a:cubicBezTo>
                    <a:pt x="404" y="1154"/>
                    <a:pt x="404" y="1154"/>
                    <a:pt x="404" y="1153"/>
                  </a:cubicBezTo>
                  <a:cubicBezTo>
                    <a:pt x="409" y="1145"/>
                    <a:pt x="412" y="1135"/>
                    <a:pt x="414" y="1125"/>
                  </a:cubicBezTo>
                  <a:cubicBezTo>
                    <a:pt x="428" y="1122"/>
                    <a:pt x="442" y="1120"/>
                    <a:pt x="457" y="1119"/>
                  </a:cubicBezTo>
                  <a:cubicBezTo>
                    <a:pt x="461" y="1119"/>
                    <a:pt x="466" y="1119"/>
                    <a:pt x="471" y="1119"/>
                  </a:cubicBezTo>
                  <a:cubicBezTo>
                    <a:pt x="483" y="1120"/>
                    <a:pt x="496" y="1120"/>
                    <a:pt x="508" y="1120"/>
                  </a:cubicBezTo>
                  <a:cubicBezTo>
                    <a:pt x="509" y="1120"/>
                    <a:pt x="510" y="1120"/>
                    <a:pt x="511" y="1120"/>
                  </a:cubicBezTo>
                  <a:cubicBezTo>
                    <a:pt x="515" y="1120"/>
                    <a:pt x="518" y="1120"/>
                    <a:pt x="522" y="1121"/>
                  </a:cubicBezTo>
                  <a:cubicBezTo>
                    <a:pt x="544" y="1122"/>
                    <a:pt x="566" y="1124"/>
                    <a:pt x="588" y="1127"/>
                  </a:cubicBezTo>
                  <a:cubicBezTo>
                    <a:pt x="607" y="1130"/>
                    <a:pt x="626" y="1134"/>
                    <a:pt x="645" y="1139"/>
                  </a:cubicBezTo>
                  <a:cubicBezTo>
                    <a:pt x="648" y="1140"/>
                    <a:pt x="651" y="1140"/>
                    <a:pt x="654" y="1141"/>
                  </a:cubicBezTo>
                  <a:cubicBezTo>
                    <a:pt x="655" y="1150"/>
                    <a:pt x="658" y="1159"/>
                    <a:pt x="664" y="1167"/>
                  </a:cubicBezTo>
                  <a:cubicBezTo>
                    <a:pt x="674" y="1183"/>
                    <a:pt x="691" y="1192"/>
                    <a:pt x="703" y="1197"/>
                  </a:cubicBezTo>
                  <a:cubicBezTo>
                    <a:pt x="720" y="1204"/>
                    <a:pt x="737" y="1208"/>
                    <a:pt x="753" y="1208"/>
                  </a:cubicBezTo>
                  <a:cubicBezTo>
                    <a:pt x="758" y="1208"/>
                    <a:pt x="763" y="1208"/>
                    <a:pt x="768" y="1207"/>
                  </a:cubicBezTo>
                  <a:cubicBezTo>
                    <a:pt x="786" y="1205"/>
                    <a:pt x="803" y="1197"/>
                    <a:pt x="821" y="1185"/>
                  </a:cubicBezTo>
                  <a:cubicBezTo>
                    <a:pt x="830" y="1177"/>
                    <a:pt x="840" y="1169"/>
                    <a:pt x="848" y="1161"/>
                  </a:cubicBezTo>
                  <a:cubicBezTo>
                    <a:pt x="851" y="1158"/>
                    <a:pt x="854" y="1155"/>
                    <a:pt x="857" y="1153"/>
                  </a:cubicBezTo>
                  <a:cubicBezTo>
                    <a:pt x="869" y="1142"/>
                    <a:pt x="883" y="1129"/>
                    <a:pt x="899" y="1119"/>
                  </a:cubicBezTo>
                  <a:cubicBezTo>
                    <a:pt x="914" y="1110"/>
                    <a:pt x="930" y="1102"/>
                    <a:pt x="947" y="1093"/>
                  </a:cubicBezTo>
                  <a:cubicBezTo>
                    <a:pt x="955" y="1089"/>
                    <a:pt x="963" y="1085"/>
                    <a:pt x="971" y="1081"/>
                  </a:cubicBezTo>
                  <a:cubicBezTo>
                    <a:pt x="986" y="1074"/>
                    <a:pt x="1003" y="1065"/>
                    <a:pt x="1016" y="1049"/>
                  </a:cubicBezTo>
                  <a:cubicBezTo>
                    <a:pt x="1022" y="1042"/>
                    <a:pt x="1026" y="1035"/>
                    <a:pt x="1030" y="1026"/>
                  </a:cubicBezTo>
                  <a:cubicBezTo>
                    <a:pt x="1030" y="1026"/>
                    <a:pt x="1030" y="1025"/>
                    <a:pt x="1030" y="1025"/>
                  </a:cubicBezTo>
                  <a:cubicBezTo>
                    <a:pt x="1034" y="1014"/>
                    <a:pt x="1032" y="1003"/>
                    <a:pt x="1026" y="993"/>
                  </a:cubicBezTo>
                  <a:close/>
                  <a:moveTo>
                    <a:pt x="773" y="587"/>
                  </a:moveTo>
                  <a:cubicBezTo>
                    <a:pt x="799" y="606"/>
                    <a:pt x="817" y="635"/>
                    <a:pt x="822" y="667"/>
                  </a:cubicBezTo>
                  <a:cubicBezTo>
                    <a:pt x="827" y="692"/>
                    <a:pt x="827" y="713"/>
                    <a:pt x="820" y="742"/>
                  </a:cubicBezTo>
                  <a:cubicBezTo>
                    <a:pt x="815" y="761"/>
                    <a:pt x="808" y="779"/>
                    <a:pt x="801" y="798"/>
                  </a:cubicBezTo>
                  <a:cubicBezTo>
                    <a:pt x="808" y="798"/>
                    <a:pt x="814" y="798"/>
                    <a:pt x="821" y="799"/>
                  </a:cubicBezTo>
                  <a:cubicBezTo>
                    <a:pt x="828" y="801"/>
                    <a:pt x="835" y="802"/>
                    <a:pt x="842" y="803"/>
                  </a:cubicBezTo>
                  <a:cubicBezTo>
                    <a:pt x="844" y="803"/>
                    <a:pt x="846" y="804"/>
                    <a:pt x="848" y="804"/>
                  </a:cubicBezTo>
                  <a:cubicBezTo>
                    <a:pt x="851" y="805"/>
                    <a:pt x="853" y="805"/>
                    <a:pt x="856" y="806"/>
                  </a:cubicBezTo>
                  <a:cubicBezTo>
                    <a:pt x="851" y="805"/>
                    <a:pt x="846" y="805"/>
                    <a:pt x="842" y="805"/>
                  </a:cubicBezTo>
                  <a:cubicBezTo>
                    <a:pt x="836" y="805"/>
                    <a:pt x="831" y="805"/>
                    <a:pt x="826" y="805"/>
                  </a:cubicBezTo>
                  <a:cubicBezTo>
                    <a:pt x="820" y="805"/>
                    <a:pt x="814" y="805"/>
                    <a:pt x="808" y="806"/>
                  </a:cubicBezTo>
                  <a:cubicBezTo>
                    <a:pt x="804" y="806"/>
                    <a:pt x="801" y="807"/>
                    <a:pt x="797" y="807"/>
                  </a:cubicBezTo>
                  <a:cubicBezTo>
                    <a:pt x="795" y="808"/>
                    <a:pt x="792" y="808"/>
                    <a:pt x="790" y="809"/>
                  </a:cubicBezTo>
                  <a:cubicBezTo>
                    <a:pt x="790" y="810"/>
                    <a:pt x="790" y="810"/>
                    <a:pt x="790" y="809"/>
                  </a:cubicBezTo>
                  <a:cubicBezTo>
                    <a:pt x="788" y="810"/>
                    <a:pt x="785" y="811"/>
                    <a:pt x="783" y="812"/>
                  </a:cubicBezTo>
                  <a:cubicBezTo>
                    <a:pt x="776" y="815"/>
                    <a:pt x="771" y="819"/>
                    <a:pt x="765" y="823"/>
                  </a:cubicBezTo>
                  <a:cubicBezTo>
                    <a:pt x="764" y="824"/>
                    <a:pt x="762" y="824"/>
                    <a:pt x="761" y="825"/>
                  </a:cubicBezTo>
                  <a:cubicBezTo>
                    <a:pt x="764" y="820"/>
                    <a:pt x="768" y="814"/>
                    <a:pt x="773" y="810"/>
                  </a:cubicBezTo>
                  <a:cubicBezTo>
                    <a:pt x="779" y="804"/>
                    <a:pt x="786" y="800"/>
                    <a:pt x="794" y="799"/>
                  </a:cubicBezTo>
                  <a:cubicBezTo>
                    <a:pt x="794" y="799"/>
                    <a:pt x="794" y="799"/>
                    <a:pt x="794" y="799"/>
                  </a:cubicBezTo>
                  <a:cubicBezTo>
                    <a:pt x="800" y="781"/>
                    <a:pt x="806" y="762"/>
                    <a:pt x="811" y="743"/>
                  </a:cubicBezTo>
                  <a:cubicBezTo>
                    <a:pt x="816" y="719"/>
                    <a:pt x="819" y="694"/>
                    <a:pt x="815" y="670"/>
                  </a:cubicBezTo>
                  <a:cubicBezTo>
                    <a:pt x="810" y="640"/>
                    <a:pt x="795" y="610"/>
                    <a:pt x="770" y="590"/>
                  </a:cubicBezTo>
                  <a:cubicBezTo>
                    <a:pt x="757" y="579"/>
                    <a:pt x="740" y="571"/>
                    <a:pt x="726" y="560"/>
                  </a:cubicBezTo>
                  <a:cubicBezTo>
                    <a:pt x="742" y="569"/>
                    <a:pt x="758" y="576"/>
                    <a:pt x="773" y="587"/>
                  </a:cubicBezTo>
                  <a:close/>
                  <a:moveTo>
                    <a:pt x="575" y="143"/>
                  </a:moveTo>
                  <a:cubicBezTo>
                    <a:pt x="581" y="143"/>
                    <a:pt x="586" y="143"/>
                    <a:pt x="592" y="147"/>
                  </a:cubicBezTo>
                  <a:cubicBezTo>
                    <a:pt x="605" y="156"/>
                    <a:pt x="611" y="165"/>
                    <a:pt x="616" y="177"/>
                  </a:cubicBezTo>
                  <a:cubicBezTo>
                    <a:pt x="617" y="180"/>
                    <a:pt x="618" y="185"/>
                    <a:pt x="617" y="187"/>
                  </a:cubicBezTo>
                  <a:cubicBezTo>
                    <a:pt x="610" y="174"/>
                    <a:pt x="601" y="162"/>
                    <a:pt x="589" y="154"/>
                  </a:cubicBezTo>
                  <a:cubicBezTo>
                    <a:pt x="583" y="150"/>
                    <a:pt x="576" y="147"/>
                    <a:pt x="569" y="146"/>
                  </a:cubicBezTo>
                  <a:cubicBezTo>
                    <a:pt x="570" y="143"/>
                    <a:pt x="573" y="143"/>
                    <a:pt x="575" y="143"/>
                  </a:cubicBezTo>
                  <a:close/>
                  <a:moveTo>
                    <a:pt x="508" y="209"/>
                  </a:moveTo>
                  <a:cubicBezTo>
                    <a:pt x="513" y="196"/>
                    <a:pt x="522" y="186"/>
                    <a:pt x="533" y="178"/>
                  </a:cubicBezTo>
                  <a:cubicBezTo>
                    <a:pt x="536" y="176"/>
                    <a:pt x="540" y="174"/>
                    <a:pt x="544" y="172"/>
                  </a:cubicBezTo>
                  <a:cubicBezTo>
                    <a:pt x="551" y="169"/>
                    <a:pt x="558" y="169"/>
                    <a:pt x="566" y="170"/>
                  </a:cubicBezTo>
                  <a:cubicBezTo>
                    <a:pt x="573" y="171"/>
                    <a:pt x="580" y="173"/>
                    <a:pt x="586" y="177"/>
                  </a:cubicBezTo>
                  <a:cubicBezTo>
                    <a:pt x="598" y="185"/>
                    <a:pt x="607" y="198"/>
                    <a:pt x="612" y="212"/>
                  </a:cubicBezTo>
                  <a:cubicBezTo>
                    <a:pt x="616" y="225"/>
                    <a:pt x="618" y="238"/>
                    <a:pt x="617" y="252"/>
                  </a:cubicBezTo>
                  <a:cubicBezTo>
                    <a:pt x="616" y="263"/>
                    <a:pt x="615" y="273"/>
                    <a:pt x="610" y="283"/>
                  </a:cubicBezTo>
                  <a:cubicBezTo>
                    <a:pt x="608" y="288"/>
                    <a:pt x="605" y="293"/>
                    <a:pt x="601" y="297"/>
                  </a:cubicBezTo>
                  <a:cubicBezTo>
                    <a:pt x="596" y="296"/>
                    <a:pt x="592" y="295"/>
                    <a:pt x="589" y="294"/>
                  </a:cubicBezTo>
                  <a:cubicBezTo>
                    <a:pt x="582" y="292"/>
                    <a:pt x="575" y="290"/>
                    <a:pt x="569" y="288"/>
                  </a:cubicBezTo>
                  <a:cubicBezTo>
                    <a:pt x="573" y="287"/>
                    <a:pt x="576" y="286"/>
                    <a:pt x="580" y="284"/>
                  </a:cubicBezTo>
                  <a:cubicBezTo>
                    <a:pt x="584" y="281"/>
                    <a:pt x="587" y="277"/>
                    <a:pt x="590" y="272"/>
                  </a:cubicBezTo>
                  <a:cubicBezTo>
                    <a:pt x="592" y="268"/>
                    <a:pt x="594" y="263"/>
                    <a:pt x="594" y="258"/>
                  </a:cubicBezTo>
                  <a:cubicBezTo>
                    <a:pt x="595" y="249"/>
                    <a:pt x="594" y="239"/>
                    <a:pt x="590" y="231"/>
                  </a:cubicBezTo>
                  <a:cubicBezTo>
                    <a:pt x="586" y="223"/>
                    <a:pt x="579" y="216"/>
                    <a:pt x="570" y="213"/>
                  </a:cubicBezTo>
                  <a:cubicBezTo>
                    <a:pt x="567" y="212"/>
                    <a:pt x="563" y="211"/>
                    <a:pt x="559" y="212"/>
                  </a:cubicBezTo>
                  <a:cubicBezTo>
                    <a:pt x="554" y="212"/>
                    <a:pt x="550" y="213"/>
                    <a:pt x="547" y="216"/>
                  </a:cubicBezTo>
                  <a:cubicBezTo>
                    <a:pt x="543" y="218"/>
                    <a:pt x="540" y="221"/>
                    <a:pt x="538" y="224"/>
                  </a:cubicBezTo>
                  <a:cubicBezTo>
                    <a:pt x="533" y="231"/>
                    <a:pt x="531" y="240"/>
                    <a:pt x="531" y="248"/>
                  </a:cubicBezTo>
                  <a:cubicBezTo>
                    <a:pt x="530" y="254"/>
                    <a:pt x="531" y="261"/>
                    <a:pt x="533" y="267"/>
                  </a:cubicBezTo>
                  <a:cubicBezTo>
                    <a:pt x="534" y="269"/>
                    <a:pt x="535" y="272"/>
                    <a:pt x="536" y="274"/>
                  </a:cubicBezTo>
                  <a:cubicBezTo>
                    <a:pt x="532" y="272"/>
                    <a:pt x="529" y="269"/>
                    <a:pt x="525" y="267"/>
                  </a:cubicBezTo>
                  <a:cubicBezTo>
                    <a:pt x="522" y="266"/>
                    <a:pt x="519" y="264"/>
                    <a:pt x="516" y="263"/>
                  </a:cubicBezTo>
                  <a:cubicBezTo>
                    <a:pt x="515" y="260"/>
                    <a:pt x="514" y="257"/>
                    <a:pt x="512" y="254"/>
                  </a:cubicBezTo>
                  <a:cubicBezTo>
                    <a:pt x="511" y="251"/>
                    <a:pt x="508" y="247"/>
                    <a:pt x="506" y="244"/>
                  </a:cubicBezTo>
                  <a:cubicBezTo>
                    <a:pt x="504" y="232"/>
                    <a:pt x="504" y="220"/>
                    <a:pt x="508" y="209"/>
                  </a:cubicBezTo>
                  <a:close/>
                  <a:moveTo>
                    <a:pt x="562" y="229"/>
                  </a:moveTo>
                  <a:cubicBezTo>
                    <a:pt x="561" y="227"/>
                    <a:pt x="560" y="225"/>
                    <a:pt x="561" y="224"/>
                  </a:cubicBezTo>
                  <a:cubicBezTo>
                    <a:pt x="562" y="222"/>
                    <a:pt x="565" y="221"/>
                    <a:pt x="568" y="222"/>
                  </a:cubicBezTo>
                  <a:cubicBezTo>
                    <a:pt x="572" y="222"/>
                    <a:pt x="577" y="226"/>
                    <a:pt x="580" y="230"/>
                  </a:cubicBezTo>
                  <a:cubicBezTo>
                    <a:pt x="583" y="235"/>
                    <a:pt x="587" y="242"/>
                    <a:pt x="584" y="248"/>
                  </a:cubicBezTo>
                  <a:cubicBezTo>
                    <a:pt x="584" y="249"/>
                    <a:pt x="582" y="250"/>
                    <a:pt x="580" y="249"/>
                  </a:cubicBezTo>
                  <a:cubicBezTo>
                    <a:pt x="576" y="247"/>
                    <a:pt x="577" y="240"/>
                    <a:pt x="574" y="236"/>
                  </a:cubicBezTo>
                  <a:cubicBezTo>
                    <a:pt x="573" y="234"/>
                    <a:pt x="571" y="233"/>
                    <a:pt x="569" y="232"/>
                  </a:cubicBezTo>
                  <a:cubicBezTo>
                    <a:pt x="567" y="230"/>
                    <a:pt x="564" y="231"/>
                    <a:pt x="562" y="229"/>
                  </a:cubicBezTo>
                  <a:close/>
                  <a:moveTo>
                    <a:pt x="407" y="153"/>
                  </a:moveTo>
                  <a:cubicBezTo>
                    <a:pt x="408" y="153"/>
                    <a:pt x="409" y="152"/>
                    <a:pt x="409" y="153"/>
                  </a:cubicBezTo>
                  <a:cubicBezTo>
                    <a:pt x="415" y="153"/>
                    <a:pt x="420" y="154"/>
                    <a:pt x="424" y="156"/>
                  </a:cubicBezTo>
                  <a:cubicBezTo>
                    <a:pt x="430" y="158"/>
                    <a:pt x="435" y="162"/>
                    <a:pt x="440" y="165"/>
                  </a:cubicBezTo>
                  <a:cubicBezTo>
                    <a:pt x="442" y="167"/>
                    <a:pt x="444" y="168"/>
                    <a:pt x="445" y="170"/>
                  </a:cubicBezTo>
                  <a:cubicBezTo>
                    <a:pt x="449" y="176"/>
                    <a:pt x="451" y="182"/>
                    <a:pt x="452" y="189"/>
                  </a:cubicBezTo>
                  <a:cubicBezTo>
                    <a:pt x="448" y="180"/>
                    <a:pt x="442" y="172"/>
                    <a:pt x="433" y="165"/>
                  </a:cubicBezTo>
                  <a:cubicBezTo>
                    <a:pt x="429" y="161"/>
                    <a:pt x="424" y="158"/>
                    <a:pt x="418" y="156"/>
                  </a:cubicBezTo>
                  <a:cubicBezTo>
                    <a:pt x="414" y="154"/>
                    <a:pt x="410" y="153"/>
                    <a:pt x="406" y="153"/>
                  </a:cubicBezTo>
                  <a:lnTo>
                    <a:pt x="407" y="153"/>
                  </a:lnTo>
                  <a:close/>
                  <a:moveTo>
                    <a:pt x="377" y="205"/>
                  </a:moveTo>
                  <a:cubicBezTo>
                    <a:pt x="379" y="198"/>
                    <a:pt x="383" y="191"/>
                    <a:pt x="388" y="187"/>
                  </a:cubicBezTo>
                  <a:cubicBezTo>
                    <a:pt x="393" y="182"/>
                    <a:pt x="400" y="178"/>
                    <a:pt x="407" y="178"/>
                  </a:cubicBezTo>
                  <a:cubicBezTo>
                    <a:pt x="412" y="178"/>
                    <a:pt x="418" y="179"/>
                    <a:pt x="422" y="181"/>
                  </a:cubicBezTo>
                  <a:cubicBezTo>
                    <a:pt x="427" y="184"/>
                    <a:pt x="432" y="187"/>
                    <a:pt x="435" y="191"/>
                  </a:cubicBezTo>
                  <a:cubicBezTo>
                    <a:pt x="443" y="199"/>
                    <a:pt x="448" y="209"/>
                    <a:pt x="452" y="219"/>
                  </a:cubicBezTo>
                  <a:cubicBezTo>
                    <a:pt x="455" y="229"/>
                    <a:pt x="457" y="239"/>
                    <a:pt x="457" y="249"/>
                  </a:cubicBezTo>
                  <a:cubicBezTo>
                    <a:pt x="454" y="253"/>
                    <a:pt x="451" y="257"/>
                    <a:pt x="448" y="261"/>
                  </a:cubicBezTo>
                  <a:cubicBezTo>
                    <a:pt x="444" y="262"/>
                    <a:pt x="440" y="264"/>
                    <a:pt x="436" y="266"/>
                  </a:cubicBezTo>
                  <a:cubicBezTo>
                    <a:pt x="438" y="258"/>
                    <a:pt x="437" y="249"/>
                    <a:pt x="435" y="240"/>
                  </a:cubicBezTo>
                  <a:cubicBezTo>
                    <a:pt x="432" y="233"/>
                    <a:pt x="429" y="226"/>
                    <a:pt x="423" y="221"/>
                  </a:cubicBezTo>
                  <a:cubicBezTo>
                    <a:pt x="420" y="218"/>
                    <a:pt x="416" y="216"/>
                    <a:pt x="413" y="216"/>
                  </a:cubicBezTo>
                  <a:cubicBezTo>
                    <a:pt x="409" y="215"/>
                    <a:pt x="405" y="215"/>
                    <a:pt x="402" y="217"/>
                  </a:cubicBezTo>
                  <a:cubicBezTo>
                    <a:pt x="398" y="218"/>
                    <a:pt x="395" y="221"/>
                    <a:pt x="393" y="225"/>
                  </a:cubicBezTo>
                  <a:cubicBezTo>
                    <a:pt x="391" y="229"/>
                    <a:pt x="390" y="233"/>
                    <a:pt x="390" y="237"/>
                  </a:cubicBezTo>
                  <a:cubicBezTo>
                    <a:pt x="388" y="246"/>
                    <a:pt x="388" y="255"/>
                    <a:pt x="391" y="264"/>
                  </a:cubicBezTo>
                  <a:cubicBezTo>
                    <a:pt x="393" y="270"/>
                    <a:pt x="397" y="275"/>
                    <a:pt x="401" y="279"/>
                  </a:cubicBezTo>
                  <a:cubicBezTo>
                    <a:pt x="403" y="282"/>
                    <a:pt x="406" y="284"/>
                    <a:pt x="409" y="286"/>
                  </a:cubicBezTo>
                  <a:cubicBezTo>
                    <a:pt x="407" y="288"/>
                    <a:pt x="404" y="290"/>
                    <a:pt x="402" y="293"/>
                  </a:cubicBezTo>
                  <a:cubicBezTo>
                    <a:pt x="399" y="296"/>
                    <a:pt x="395" y="299"/>
                    <a:pt x="392" y="302"/>
                  </a:cubicBezTo>
                  <a:cubicBezTo>
                    <a:pt x="392" y="302"/>
                    <a:pt x="391" y="301"/>
                    <a:pt x="391" y="301"/>
                  </a:cubicBezTo>
                  <a:cubicBezTo>
                    <a:pt x="387" y="297"/>
                    <a:pt x="383" y="291"/>
                    <a:pt x="381" y="285"/>
                  </a:cubicBezTo>
                  <a:cubicBezTo>
                    <a:pt x="376" y="273"/>
                    <a:pt x="375" y="260"/>
                    <a:pt x="374" y="247"/>
                  </a:cubicBezTo>
                  <a:cubicBezTo>
                    <a:pt x="373" y="233"/>
                    <a:pt x="372" y="218"/>
                    <a:pt x="377" y="205"/>
                  </a:cubicBezTo>
                  <a:close/>
                  <a:moveTo>
                    <a:pt x="421" y="239"/>
                  </a:moveTo>
                  <a:cubicBezTo>
                    <a:pt x="421" y="237"/>
                    <a:pt x="419" y="236"/>
                    <a:pt x="418" y="234"/>
                  </a:cubicBezTo>
                  <a:cubicBezTo>
                    <a:pt x="416" y="232"/>
                    <a:pt x="414" y="232"/>
                    <a:pt x="413" y="229"/>
                  </a:cubicBezTo>
                  <a:cubicBezTo>
                    <a:pt x="413" y="228"/>
                    <a:pt x="412" y="226"/>
                    <a:pt x="413" y="225"/>
                  </a:cubicBezTo>
                  <a:cubicBezTo>
                    <a:pt x="415" y="224"/>
                    <a:pt x="418" y="225"/>
                    <a:pt x="420" y="226"/>
                  </a:cubicBezTo>
                  <a:cubicBezTo>
                    <a:pt x="424" y="228"/>
                    <a:pt x="427" y="232"/>
                    <a:pt x="428" y="236"/>
                  </a:cubicBezTo>
                  <a:cubicBezTo>
                    <a:pt x="430" y="241"/>
                    <a:pt x="430" y="248"/>
                    <a:pt x="427" y="252"/>
                  </a:cubicBezTo>
                  <a:cubicBezTo>
                    <a:pt x="426" y="253"/>
                    <a:pt x="424" y="253"/>
                    <a:pt x="423" y="252"/>
                  </a:cubicBezTo>
                  <a:cubicBezTo>
                    <a:pt x="420" y="249"/>
                    <a:pt x="423" y="243"/>
                    <a:pt x="421" y="239"/>
                  </a:cubicBezTo>
                  <a:close/>
                  <a:moveTo>
                    <a:pt x="371" y="342"/>
                  </a:moveTo>
                  <a:cubicBezTo>
                    <a:pt x="372" y="338"/>
                    <a:pt x="372" y="334"/>
                    <a:pt x="374" y="330"/>
                  </a:cubicBezTo>
                  <a:cubicBezTo>
                    <a:pt x="375" y="324"/>
                    <a:pt x="378" y="320"/>
                    <a:pt x="382" y="316"/>
                  </a:cubicBezTo>
                  <a:cubicBezTo>
                    <a:pt x="388" y="309"/>
                    <a:pt x="395" y="302"/>
                    <a:pt x="402" y="297"/>
                  </a:cubicBezTo>
                  <a:cubicBezTo>
                    <a:pt x="415" y="282"/>
                    <a:pt x="432" y="270"/>
                    <a:pt x="451" y="264"/>
                  </a:cubicBezTo>
                  <a:cubicBezTo>
                    <a:pt x="467" y="258"/>
                    <a:pt x="486" y="257"/>
                    <a:pt x="503" y="262"/>
                  </a:cubicBezTo>
                  <a:cubicBezTo>
                    <a:pt x="510" y="264"/>
                    <a:pt x="518" y="268"/>
                    <a:pt x="525" y="271"/>
                  </a:cubicBezTo>
                  <a:cubicBezTo>
                    <a:pt x="531" y="275"/>
                    <a:pt x="538" y="279"/>
                    <a:pt x="545" y="282"/>
                  </a:cubicBezTo>
                  <a:cubicBezTo>
                    <a:pt x="559" y="289"/>
                    <a:pt x="573" y="294"/>
                    <a:pt x="589" y="298"/>
                  </a:cubicBezTo>
                  <a:cubicBezTo>
                    <a:pt x="593" y="299"/>
                    <a:pt x="598" y="300"/>
                    <a:pt x="603" y="302"/>
                  </a:cubicBezTo>
                  <a:cubicBezTo>
                    <a:pt x="606" y="304"/>
                    <a:pt x="610" y="306"/>
                    <a:pt x="612" y="309"/>
                  </a:cubicBezTo>
                  <a:cubicBezTo>
                    <a:pt x="612" y="309"/>
                    <a:pt x="612" y="310"/>
                    <a:pt x="612" y="310"/>
                  </a:cubicBezTo>
                  <a:cubicBezTo>
                    <a:pt x="612" y="310"/>
                    <a:pt x="613" y="311"/>
                    <a:pt x="613" y="311"/>
                  </a:cubicBezTo>
                  <a:cubicBezTo>
                    <a:pt x="614" y="314"/>
                    <a:pt x="615" y="317"/>
                    <a:pt x="616" y="319"/>
                  </a:cubicBezTo>
                  <a:cubicBezTo>
                    <a:pt x="616" y="322"/>
                    <a:pt x="616" y="325"/>
                    <a:pt x="616" y="328"/>
                  </a:cubicBezTo>
                  <a:cubicBezTo>
                    <a:pt x="615" y="334"/>
                    <a:pt x="613" y="340"/>
                    <a:pt x="613" y="346"/>
                  </a:cubicBezTo>
                  <a:cubicBezTo>
                    <a:pt x="612" y="350"/>
                    <a:pt x="612" y="355"/>
                    <a:pt x="610" y="359"/>
                  </a:cubicBezTo>
                  <a:cubicBezTo>
                    <a:pt x="608" y="363"/>
                    <a:pt x="604" y="366"/>
                    <a:pt x="600" y="368"/>
                  </a:cubicBezTo>
                  <a:cubicBezTo>
                    <a:pt x="596" y="370"/>
                    <a:pt x="591" y="372"/>
                    <a:pt x="586" y="373"/>
                  </a:cubicBezTo>
                  <a:cubicBezTo>
                    <a:pt x="566" y="381"/>
                    <a:pt x="551" y="397"/>
                    <a:pt x="532" y="409"/>
                  </a:cubicBezTo>
                  <a:cubicBezTo>
                    <a:pt x="522" y="415"/>
                    <a:pt x="512" y="419"/>
                    <a:pt x="501" y="423"/>
                  </a:cubicBezTo>
                  <a:cubicBezTo>
                    <a:pt x="489" y="426"/>
                    <a:pt x="476" y="428"/>
                    <a:pt x="464" y="427"/>
                  </a:cubicBezTo>
                  <a:cubicBezTo>
                    <a:pt x="454" y="426"/>
                    <a:pt x="443" y="422"/>
                    <a:pt x="435" y="416"/>
                  </a:cubicBezTo>
                  <a:cubicBezTo>
                    <a:pt x="423" y="408"/>
                    <a:pt x="415" y="395"/>
                    <a:pt x="405" y="383"/>
                  </a:cubicBezTo>
                  <a:cubicBezTo>
                    <a:pt x="400" y="376"/>
                    <a:pt x="394" y="369"/>
                    <a:pt x="387" y="363"/>
                  </a:cubicBezTo>
                  <a:cubicBezTo>
                    <a:pt x="389" y="364"/>
                    <a:pt x="392" y="366"/>
                    <a:pt x="395" y="369"/>
                  </a:cubicBezTo>
                  <a:cubicBezTo>
                    <a:pt x="399" y="372"/>
                    <a:pt x="402" y="376"/>
                    <a:pt x="406" y="379"/>
                  </a:cubicBezTo>
                  <a:cubicBezTo>
                    <a:pt x="416" y="387"/>
                    <a:pt x="429" y="392"/>
                    <a:pt x="446" y="392"/>
                  </a:cubicBezTo>
                  <a:cubicBezTo>
                    <a:pt x="448" y="392"/>
                    <a:pt x="450" y="392"/>
                    <a:pt x="452" y="392"/>
                  </a:cubicBezTo>
                  <a:cubicBezTo>
                    <a:pt x="464" y="392"/>
                    <a:pt x="475" y="390"/>
                    <a:pt x="486" y="387"/>
                  </a:cubicBezTo>
                  <a:cubicBezTo>
                    <a:pt x="498" y="385"/>
                    <a:pt x="509" y="381"/>
                    <a:pt x="517" y="379"/>
                  </a:cubicBezTo>
                  <a:cubicBezTo>
                    <a:pt x="534" y="372"/>
                    <a:pt x="548" y="363"/>
                    <a:pt x="560" y="353"/>
                  </a:cubicBezTo>
                  <a:cubicBezTo>
                    <a:pt x="562" y="351"/>
                    <a:pt x="562" y="351"/>
                    <a:pt x="562" y="351"/>
                  </a:cubicBezTo>
                  <a:cubicBezTo>
                    <a:pt x="567" y="347"/>
                    <a:pt x="572" y="343"/>
                    <a:pt x="576" y="340"/>
                  </a:cubicBezTo>
                  <a:cubicBezTo>
                    <a:pt x="576" y="340"/>
                    <a:pt x="577" y="340"/>
                    <a:pt x="577" y="340"/>
                  </a:cubicBezTo>
                  <a:cubicBezTo>
                    <a:pt x="580" y="337"/>
                    <a:pt x="583" y="336"/>
                    <a:pt x="587" y="334"/>
                  </a:cubicBezTo>
                  <a:cubicBezTo>
                    <a:pt x="589" y="333"/>
                    <a:pt x="591" y="332"/>
                    <a:pt x="593" y="331"/>
                  </a:cubicBezTo>
                  <a:cubicBezTo>
                    <a:pt x="593" y="331"/>
                    <a:pt x="594" y="331"/>
                    <a:pt x="594" y="330"/>
                  </a:cubicBezTo>
                  <a:cubicBezTo>
                    <a:pt x="595" y="329"/>
                    <a:pt x="595" y="329"/>
                    <a:pt x="595" y="329"/>
                  </a:cubicBezTo>
                  <a:cubicBezTo>
                    <a:pt x="595" y="329"/>
                    <a:pt x="596" y="329"/>
                    <a:pt x="596" y="329"/>
                  </a:cubicBezTo>
                  <a:cubicBezTo>
                    <a:pt x="596" y="329"/>
                    <a:pt x="596" y="328"/>
                    <a:pt x="596" y="328"/>
                  </a:cubicBezTo>
                  <a:cubicBezTo>
                    <a:pt x="598" y="327"/>
                    <a:pt x="599" y="324"/>
                    <a:pt x="599" y="322"/>
                  </a:cubicBezTo>
                  <a:cubicBezTo>
                    <a:pt x="597" y="322"/>
                    <a:pt x="596" y="322"/>
                    <a:pt x="595" y="322"/>
                  </a:cubicBezTo>
                  <a:cubicBezTo>
                    <a:pt x="592" y="321"/>
                    <a:pt x="588" y="321"/>
                    <a:pt x="584" y="322"/>
                  </a:cubicBezTo>
                  <a:cubicBezTo>
                    <a:pt x="582" y="323"/>
                    <a:pt x="580" y="324"/>
                    <a:pt x="578" y="326"/>
                  </a:cubicBezTo>
                  <a:cubicBezTo>
                    <a:pt x="576" y="327"/>
                    <a:pt x="574" y="329"/>
                    <a:pt x="573" y="331"/>
                  </a:cubicBezTo>
                  <a:cubicBezTo>
                    <a:pt x="568" y="336"/>
                    <a:pt x="562" y="340"/>
                    <a:pt x="556" y="344"/>
                  </a:cubicBezTo>
                  <a:cubicBezTo>
                    <a:pt x="543" y="354"/>
                    <a:pt x="530" y="363"/>
                    <a:pt x="515" y="369"/>
                  </a:cubicBezTo>
                  <a:cubicBezTo>
                    <a:pt x="506" y="372"/>
                    <a:pt x="496" y="375"/>
                    <a:pt x="485" y="377"/>
                  </a:cubicBezTo>
                  <a:cubicBezTo>
                    <a:pt x="473" y="379"/>
                    <a:pt x="460" y="381"/>
                    <a:pt x="447" y="381"/>
                  </a:cubicBezTo>
                  <a:cubicBezTo>
                    <a:pt x="434" y="380"/>
                    <a:pt x="421" y="377"/>
                    <a:pt x="410" y="370"/>
                  </a:cubicBezTo>
                  <a:cubicBezTo>
                    <a:pt x="405" y="367"/>
                    <a:pt x="400" y="363"/>
                    <a:pt x="395" y="360"/>
                  </a:cubicBezTo>
                  <a:cubicBezTo>
                    <a:pt x="390" y="357"/>
                    <a:pt x="385" y="354"/>
                    <a:pt x="379" y="353"/>
                  </a:cubicBezTo>
                  <a:cubicBezTo>
                    <a:pt x="378" y="353"/>
                    <a:pt x="377" y="353"/>
                    <a:pt x="375" y="353"/>
                  </a:cubicBezTo>
                  <a:cubicBezTo>
                    <a:pt x="375" y="353"/>
                    <a:pt x="374" y="352"/>
                    <a:pt x="374" y="352"/>
                  </a:cubicBezTo>
                  <a:cubicBezTo>
                    <a:pt x="374" y="353"/>
                    <a:pt x="374" y="353"/>
                    <a:pt x="374" y="353"/>
                  </a:cubicBezTo>
                  <a:cubicBezTo>
                    <a:pt x="374" y="354"/>
                    <a:pt x="374" y="354"/>
                    <a:pt x="374" y="355"/>
                  </a:cubicBezTo>
                  <a:cubicBezTo>
                    <a:pt x="373" y="354"/>
                    <a:pt x="373" y="353"/>
                    <a:pt x="372" y="352"/>
                  </a:cubicBezTo>
                  <a:cubicBezTo>
                    <a:pt x="371" y="351"/>
                    <a:pt x="371" y="350"/>
                    <a:pt x="371" y="349"/>
                  </a:cubicBezTo>
                  <a:cubicBezTo>
                    <a:pt x="370" y="348"/>
                    <a:pt x="370" y="347"/>
                    <a:pt x="370" y="347"/>
                  </a:cubicBezTo>
                  <a:cubicBezTo>
                    <a:pt x="370" y="345"/>
                    <a:pt x="371" y="343"/>
                    <a:pt x="371" y="342"/>
                  </a:cubicBezTo>
                  <a:close/>
                  <a:moveTo>
                    <a:pt x="390" y="1142"/>
                  </a:moveTo>
                  <a:cubicBezTo>
                    <a:pt x="382" y="1156"/>
                    <a:pt x="372" y="1168"/>
                    <a:pt x="358" y="1176"/>
                  </a:cubicBezTo>
                  <a:cubicBezTo>
                    <a:pt x="345" y="1184"/>
                    <a:pt x="330" y="1188"/>
                    <a:pt x="314" y="1187"/>
                  </a:cubicBezTo>
                  <a:cubicBezTo>
                    <a:pt x="290" y="1186"/>
                    <a:pt x="268" y="1174"/>
                    <a:pt x="245" y="1165"/>
                  </a:cubicBezTo>
                  <a:cubicBezTo>
                    <a:pt x="198" y="1146"/>
                    <a:pt x="148" y="1141"/>
                    <a:pt x="100" y="1126"/>
                  </a:cubicBezTo>
                  <a:cubicBezTo>
                    <a:pt x="86" y="1122"/>
                    <a:pt x="71" y="1117"/>
                    <a:pt x="57" y="1113"/>
                  </a:cubicBezTo>
                  <a:cubicBezTo>
                    <a:pt x="50" y="1111"/>
                    <a:pt x="43" y="1109"/>
                    <a:pt x="37" y="1106"/>
                  </a:cubicBezTo>
                  <a:cubicBezTo>
                    <a:pt x="31" y="1104"/>
                    <a:pt x="25" y="1099"/>
                    <a:pt x="22" y="1094"/>
                  </a:cubicBezTo>
                  <a:cubicBezTo>
                    <a:pt x="19" y="1089"/>
                    <a:pt x="18" y="1084"/>
                    <a:pt x="18" y="1078"/>
                  </a:cubicBezTo>
                  <a:cubicBezTo>
                    <a:pt x="18" y="1073"/>
                    <a:pt x="19" y="1068"/>
                    <a:pt x="21" y="1063"/>
                  </a:cubicBezTo>
                  <a:cubicBezTo>
                    <a:pt x="25" y="1053"/>
                    <a:pt x="30" y="1044"/>
                    <a:pt x="34" y="1034"/>
                  </a:cubicBezTo>
                  <a:cubicBezTo>
                    <a:pt x="41" y="1018"/>
                    <a:pt x="42" y="1001"/>
                    <a:pt x="41" y="984"/>
                  </a:cubicBezTo>
                  <a:cubicBezTo>
                    <a:pt x="40" y="966"/>
                    <a:pt x="37" y="949"/>
                    <a:pt x="36" y="932"/>
                  </a:cubicBezTo>
                  <a:cubicBezTo>
                    <a:pt x="36" y="925"/>
                    <a:pt x="35" y="917"/>
                    <a:pt x="37" y="909"/>
                  </a:cubicBezTo>
                  <a:cubicBezTo>
                    <a:pt x="38" y="902"/>
                    <a:pt x="42" y="894"/>
                    <a:pt x="47" y="889"/>
                  </a:cubicBezTo>
                  <a:cubicBezTo>
                    <a:pt x="52" y="884"/>
                    <a:pt x="59" y="881"/>
                    <a:pt x="66" y="880"/>
                  </a:cubicBezTo>
                  <a:cubicBezTo>
                    <a:pt x="73" y="878"/>
                    <a:pt x="80" y="878"/>
                    <a:pt x="87" y="879"/>
                  </a:cubicBezTo>
                  <a:cubicBezTo>
                    <a:pt x="94" y="879"/>
                    <a:pt x="101" y="879"/>
                    <a:pt x="108" y="878"/>
                  </a:cubicBezTo>
                  <a:cubicBezTo>
                    <a:pt x="115" y="878"/>
                    <a:pt x="122" y="876"/>
                    <a:pt x="129" y="873"/>
                  </a:cubicBezTo>
                  <a:cubicBezTo>
                    <a:pt x="134" y="869"/>
                    <a:pt x="139" y="864"/>
                    <a:pt x="143" y="859"/>
                  </a:cubicBezTo>
                  <a:cubicBezTo>
                    <a:pt x="147" y="854"/>
                    <a:pt x="150" y="848"/>
                    <a:pt x="154" y="842"/>
                  </a:cubicBezTo>
                  <a:cubicBezTo>
                    <a:pt x="157" y="836"/>
                    <a:pt x="160" y="830"/>
                    <a:pt x="165" y="825"/>
                  </a:cubicBezTo>
                  <a:cubicBezTo>
                    <a:pt x="169" y="820"/>
                    <a:pt x="174" y="815"/>
                    <a:pt x="180" y="813"/>
                  </a:cubicBezTo>
                  <a:cubicBezTo>
                    <a:pt x="187" y="810"/>
                    <a:pt x="194" y="809"/>
                    <a:pt x="201" y="811"/>
                  </a:cubicBezTo>
                  <a:cubicBezTo>
                    <a:pt x="208" y="812"/>
                    <a:pt x="214" y="815"/>
                    <a:pt x="220" y="819"/>
                  </a:cubicBezTo>
                  <a:cubicBezTo>
                    <a:pt x="231" y="827"/>
                    <a:pt x="240" y="838"/>
                    <a:pt x="248" y="849"/>
                  </a:cubicBezTo>
                  <a:cubicBezTo>
                    <a:pt x="266" y="875"/>
                    <a:pt x="284" y="901"/>
                    <a:pt x="301" y="928"/>
                  </a:cubicBezTo>
                  <a:cubicBezTo>
                    <a:pt x="314" y="951"/>
                    <a:pt x="326" y="974"/>
                    <a:pt x="341" y="994"/>
                  </a:cubicBezTo>
                  <a:cubicBezTo>
                    <a:pt x="351" y="1008"/>
                    <a:pt x="363" y="1020"/>
                    <a:pt x="373" y="1034"/>
                  </a:cubicBezTo>
                  <a:cubicBezTo>
                    <a:pt x="383" y="1048"/>
                    <a:pt x="392" y="1062"/>
                    <a:pt x="396" y="1078"/>
                  </a:cubicBezTo>
                  <a:cubicBezTo>
                    <a:pt x="402" y="1100"/>
                    <a:pt x="400" y="1123"/>
                    <a:pt x="390" y="1142"/>
                  </a:cubicBezTo>
                  <a:close/>
                  <a:moveTo>
                    <a:pt x="584" y="1049"/>
                  </a:moveTo>
                  <a:cubicBezTo>
                    <a:pt x="529" y="1078"/>
                    <a:pt x="462" y="1081"/>
                    <a:pt x="404" y="1058"/>
                  </a:cubicBezTo>
                  <a:cubicBezTo>
                    <a:pt x="400" y="1048"/>
                    <a:pt x="394" y="1038"/>
                    <a:pt x="386" y="1028"/>
                  </a:cubicBezTo>
                  <a:cubicBezTo>
                    <a:pt x="380" y="1021"/>
                    <a:pt x="375" y="1015"/>
                    <a:pt x="369" y="1008"/>
                  </a:cubicBezTo>
                  <a:cubicBezTo>
                    <a:pt x="364" y="1002"/>
                    <a:pt x="359" y="996"/>
                    <a:pt x="354" y="989"/>
                  </a:cubicBezTo>
                  <a:cubicBezTo>
                    <a:pt x="345" y="977"/>
                    <a:pt x="337" y="964"/>
                    <a:pt x="329" y="950"/>
                  </a:cubicBezTo>
                  <a:cubicBezTo>
                    <a:pt x="324" y="942"/>
                    <a:pt x="319" y="933"/>
                    <a:pt x="314" y="925"/>
                  </a:cubicBezTo>
                  <a:cubicBezTo>
                    <a:pt x="299" y="901"/>
                    <a:pt x="283" y="876"/>
                    <a:pt x="260" y="845"/>
                  </a:cubicBezTo>
                  <a:cubicBezTo>
                    <a:pt x="257" y="841"/>
                    <a:pt x="254" y="836"/>
                    <a:pt x="250" y="832"/>
                  </a:cubicBezTo>
                  <a:cubicBezTo>
                    <a:pt x="249" y="828"/>
                    <a:pt x="249" y="824"/>
                    <a:pt x="249" y="820"/>
                  </a:cubicBezTo>
                  <a:cubicBezTo>
                    <a:pt x="244" y="815"/>
                    <a:pt x="239" y="809"/>
                    <a:pt x="236" y="803"/>
                  </a:cubicBezTo>
                  <a:cubicBezTo>
                    <a:pt x="230" y="794"/>
                    <a:pt x="227" y="783"/>
                    <a:pt x="225" y="772"/>
                  </a:cubicBezTo>
                  <a:cubicBezTo>
                    <a:pt x="219" y="743"/>
                    <a:pt x="221" y="712"/>
                    <a:pt x="231" y="684"/>
                  </a:cubicBezTo>
                  <a:cubicBezTo>
                    <a:pt x="235" y="673"/>
                    <a:pt x="240" y="662"/>
                    <a:pt x="245" y="652"/>
                  </a:cubicBezTo>
                  <a:cubicBezTo>
                    <a:pt x="254" y="633"/>
                    <a:pt x="262" y="615"/>
                    <a:pt x="273" y="598"/>
                  </a:cubicBezTo>
                  <a:cubicBezTo>
                    <a:pt x="274" y="597"/>
                    <a:pt x="275" y="595"/>
                    <a:pt x="276" y="594"/>
                  </a:cubicBezTo>
                  <a:cubicBezTo>
                    <a:pt x="269" y="614"/>
                    <a:pt x="262" y="634"/>
                    <a:pt x="254" y="653"/>
                  </a:cubicBezTo>
                  <a:cubicBezTo>
                    <a:pt x="249" y="665"/>
                    <a:pt x="243" y="676"/>
                    <a:pt x="239" y="688"/>
                  </a:cubicBezTo>
                  <a:cubicBezTo>
                    <a:pt x="229" y="715"/>
                    <a:pt x="226" y="746"/>
                    <a:pt x="234" y="774"/>
                  </a:cubicBezTo>
                  <a:cubicBezTo>
                    <a:pt x="237" y="785"/>
                    <a:pt x="241" y="796"/>
                    <a:pt x="247" y="806"/>
                  </a:cubicBezTo>
                  <a:cubicBezTo>
                    <a:pt x="248" y="807"/>
                    <a:pt x="248" y="808"/>
                    <a:pt x="249" y="808"/>
                  </a:cubicBezTo>
                  <a:cubicBezTo>
                    <a:pt x="248" y="795"/>
                    <a:pt x="249" y="782"/>
                    <a:pt x="250" y="769"/>
                  </a:cubicBezTo>
                  <a:cubicBezTo>
                    <a:pt x="254" y="726"/>
                    <a:pt x="266" y="684"/>
                    <a:pt x="284" y="644"/>
                  </a:cubicBezTo>
                  <a:cubicBezTo>
                    <a:pt x="295" y="618"/>
                    <a:pt x="309" y="593"/>
                    <a:pt x="326" y="569"/>
                  </a:cubicBezTo>
                  <a:cubicBezTo>
                    <a:pt x="324" y="554"/>
                    <a:pt x="325" y="539"/>
                    <a:pt x="330" y="524"/>
                  </a:cubicBezTo>
                  <a:cubicBezTo>
                    <a:pt x="337" y="500"/>
                    <a:pt x="351" y="480"/>
                    <a:pt x="366" y="459"/>
                  </a:cubicBezTo>
                  <a:cubicBezTo>
                    <a:pt x="374" y="448"/>
                    <a:pt x="383" y="436"/>
                    <a:pt x="387" y="422"/>
                  </a:cubicBezTo>
                  <a:cubicBezTo>
                    <a:pt x="390" y="409"/>
                    <a:pt x="389" y="395"/>
                    <a:pt x="390" y="382"/>
                  </a:cubicBezTo>
                  <a:cubicBezTo>
                    <a:pt x="390" y="382"/>
                    <a:pt x="390" y="382"/>
                    <a:pt x="390" y="382"/>
                  </a:cubicBezTo>
                  <a:cubicBezTo>
                    <a:pt x="394" y="385"/>
                    <a:pt x="397" y="389"/>
                    <a:pt x="400" y="393"/>
                  </a:cubicBezTo>
                  <a:cubicBezTo>
                    <a:pt x="401" y="393"/>
                    <a:pt x="401" y="393"/>
                    <a:pt x="401" y="393"/>
                  </a:cubicBezTo>
                  <a:cubicBezTo>
                    <a:pt x="404" y="396"/>
                    <a:pt x="407" y="400"/>
                    <a:pt x="410" y="404"/>
                  </a:cubicBezTo>
                  <a:cubicBezTo>
                    <a:pt x="416" y="411"/>
                    <a:pt x="423" y="419"/>
                    <a:pt x="432" y="424"/>
                  </a:cubicBezTo>
                  <a:cubicBezTo>
                    <a:pt x="441" y="430"/>
                    <a:pt x="451" y="434"/>
                    <a:pt x="464" y="435"/>
                  </a:cubicBezTo>
                  <a:cubicBezTo>
                    <a:pt x="466" y="435"/>
                    <a:pt x="468" y="435"/>
                    <a:pt x="470" y="435"/>
                  </a:cubicBezTo>
                  <a:cubicBezTo>
                    <a:pt x="480" y="435"/>
                    <a:pt x="491" y="434"/>
                    <a:pt x="503" y="431"/>
                  </a:cubicBezTo>
                  <a:cubicBezTo>
                    <a:pt x="513" y="428"/>
                    <a:pt x="524" y="424"/>
                    <a:pt x="535" y="418"/>
                  </a:cubicBezTo>
                  <a:cubicBezTo>
                    <a:pt x="535" y="418"/>
                    <a:pt x="535" y="418"/>
                    <a:pt x="535" y="418"/>
                  </a:cubicBezTo>
                  <a:cubicBezTo>
                    <a:pt x="541" y="414"/>
                    <a:pt x="547" y="410"/>
                    <a:pt x="553" y="406"/>
                  </a:cubicBezTo>
                  <a:cubicBezTo>
                    <a:pt x="565" y="397"/>
                    <a:pt x="575" y="389"/>
                    <a:pt x="588" y="386"/>
                  </a:cubicBezTo>
                  <a:cubicBezTo>
                    <a:pt x="588" y="386"/>
                    <a:pt x="588" y="386"/>
                    <a:pt x="588" y="386"/>
                  </a:cubicBezTo>
                  <a:cubicBezTo>
                    <a:pt x="593" y="384"/>
                    <a:pt x="596" y="383"/>
                    <a:pt x="601" y="382"/>
                  </a:cubicBezTo>
                  <a:cubicBezTo>
                    <a:pt x="602" y="382"/>
                    <a:pt x="602" y="382"/>
                    <a:pt x="603" y="381"/>
                  </a:cubicBezTo>
                  <a:cubicBezTo>
                    <a:pt x="604" y="381"/>
                    <a:pt x="605" y="380"/>
                    <a:pt x="607" y="379"/>
                  </a:cubicBezTo>
                  <a:cubicBezTo>
                    <a:pt x="607" y="378"/>
                    <a:pt x="608" y="378"/>
                    <a:pt x="609" y="377"/>
                  </a:cubicBezTo>
                  <a:cubicBezTo>
                    <a:pt x="611" y="376"/>
                    <a:pt x="612" y="375"/>
                    <a:pt x="613" y="373"/>
                  </a:cubicBezTo>
                  <a:cubicBezTo>
                    <a:pt x="617" y="380"/>
                    <a:pt x="620" y="388"/>
                    <a:pt x="623" y="395"/>
                  </a:cubicBezTo>
                  <a:cubicBezTo>
                    <a:pt x="632" y="416"/>
                    <a:pt x="644" y="436"/>
                    <a:pt x="653" y="457"/>
                  </a:cubicBezTo>
                  <a:cubicBezTo>
                    <a:pt x="666" y="485"/>
                    <a:pt x="675" y="516"/>
                    <a:pt x="680" y="547"/>
                  </a:cubicBezTo>
                  <a:cubicBezTo>
                    <a:pt x="697" y="564"/>
                    <a:pt x="711" y="585"/>
                    <a:pt x="722" y="607"/>
                  </a:cubicBezTo>
                  <a:cubicBezTo>
                    <a:pt x="753" y="672"/>
                    <a:pt x="753" y="747"/>
                    <a:pt x="745" y="819"/>
                  </a:cubicBezTo>
                  <a:cubicBezTo>
                    <a:pt x="745" y="821"/>
                    <a:pt x="745" y="823"/>
                    <a:pt x="744" y="824"/>
                  </a:cubicBezTo>
                  <a:cubicBezTo>
                    <a:pt x="741" y="824"/>
                    <a:pt x="738" y="823"/>
                    <a:pt x="735" y="823"/>
                  </a:cubicBezTo>
                  <a:cubicBezTo>
                    <a:pt x="729" y="822"/>
                    <a:pt x="729" y="822"/>
                    <a:pt x="729" y="822"/>
                  </a:cubicBezTo>
                  <a:cubicBezTo>
                    <a:pt x="724" y="821"/>
                    <a:pt x="717" y="820"/>
                    <a:pt x="710" y="821"/>
                  </a:cubicBezTo>
                  <a:cubicBezTo>
                    <a:pt x="701" y="821"/>
                    <a:pt x="692" y="824"/>
                    <a:pt x="685" y="829"/>
                  </a:cubicBezTo>
                  <a:cubicBezTo>
                    <a:pt x="685" y="829"/>
                    <a:pt x="685" y="829"/>
                    <a:pt x="685" y="830"/>
                  </a:cubicBezTo>
                  <a:cubicBezTo>
                    <a:pt x="675" y="838"/>
                    <a:pt x="672" y="849"/>
                    <a:pt x="671" y="856"/>
                  </a:cubicBezTo>
                  <a:cubicBezTo>
                    <a:pt x="670" y="864"/>
                    <a:pt x="670" y="871"/>
                    <a:pt x="671" y="879"/>
                  </a:cubicBezTo>
                  <a:cubicBezTo>
                    <a:pt x="673" y="914"/>
                    <a:pt x="673" y="948"/>
                    <a:pt x="670" y="980"/>
                  </a:cubicBezTo>
                  <a:cubicBezTo>
                    <a:pt x="669" y="981"/>
                    <a:pt x="668" y="982"/>
                    <a:pt x="667" y="983"/>
                  </a:cubicBezTo>
                  <a:cubicBezTo>
                    <a:pt x="642" y="1008"/>
                    <a:pt x="615" y="1032"/>
                    <a:pt x="584" y="1049"/>
                  </a:cubicBezTo>
                  <a:close/>
                  <a:moveTo>
                    <a:pt x="1014" y="1016"/>
                  </a:moveTo>
                  <a:cubicBezTo>
                    <a:pt x="1011" y="1023"/>
                    <a:pt x="1008" y="1029"/>
                    <a:pt x="1003" y="1035"/>
                  </a:cubicBezTo>
                  <a:cubicBezTo>
                    <a:pt x="992" y="1047"/>
                    <a:pt x="978" y="1056"/>
                    <a:pt x="963" y="1063"/>
                  </a:cubicBezTo>
                  <a:cubicBezTo>
                    <a:pt x="938" y="1076"/>
                    <a:pt x="913" y="1087"/>
                    <a:pt x="889" y="1102"/>
                  </a:cubicBezTo>
                  <a:cubicBezTo>
                    <a:pt x="874" y="1112"/>
                    <a:pt x="860" y="1124"/>
                    <a:pt x="846" y="1137"/>
                  </a:cubicBezTo>
                  <a:cubicBezTo>
                    <a:pt x="835" y="1148"/>
                    <a:pt x="824" y="1160"/>
                    <a:pt x="811" y="1169"/>
                  </a:cubicBezTo>
                  <a:cubicBezTo>
                    <a:pt x="798" y="1178"/>
                    <a:pt x="783" y="1185"/>
                    <a:pt x="767" y="1188"/>
                  </a:cubicBezTo>
                  <a:cubicBezTo>
                    <a:pt x="747" y="1190"/>
                    <a:pt x="727" y="1187"/>
                    <a:pt x="710" y="1179"/>
                  </a:cubicBezTo>
                  <a:cubicBezTo>
                    <a:pt x="697" y="1173"/>
                    <a:pt x="685" y="1166"/>
                    <a:pt x="678" y="1154"/>
                  </a:cubicBezTo>
                  <a:cubicBezTo>
                    <a:pt x="670" y="1142"/>
                    <a:pt x="669" y="1128"/>
                    <a:pt x="669" y="1114"/>
                  </a:cubicBezTo>
                  <a:cubicBezTo>
                    <a:pt x="669" y="1090"/>
                    <a:pt x="673" y="1066"/>
                    <a:pt x="677" y="1042"/>
                  </a:cubicBezTo>
                  <a:cubicBezTo>
                    <a:pt x="681" y="1022"/>
                    <a:pt x="684" y="1002"/>
                    <a:pt x="687" y="982"/>
                  </a:cubicBezTo>
                  <a:cubicBezTo>
                    <a:pt x="690" y="946"/>
                    <a:pt x="690" y="909"/>
                    <a:pt x="688" y="872"/>
                  </a:cubicBezTo>
                  <a:cubicBezTo>
                    <a:pt x="687" y="866"/>
                    <a:pt x="687" y="860"/>
                    <a:pt x="688" y="854"/>
                  </a:cubicBezTo>
                  <a:cubicBezTo>
                    <a:pt x="689" y="848"/>
                    <a:pt x="691" y="842"/>
                    <a:pt x="696" y="838"/>
                  </a:cubicBezTo>
                  <a:cubicBezTo>
                    <a:pt x="700" y="834"/>
                    <a:pt x="706" y="832"/>
                    <a:pt x="712" y="832"/>
                  </a:cubicBezTo>
                  <a:cubicBezTo>
                    <a:pt x="717" y="832"/>
                    <a:pt x="723" y="832"/>
                    <a:pt x="729" y="833"/>
                  </a:cubicBezTo>
                  <a:cubicBezTo>
                    <a:pt x="742" y="835"/>
                    <a:pt x="755" y="837"/>
                    <a:pt x="768" y="840"/>
                  </a:cubicBezTo>
                  <a:cubicBezTo>
                    <a:pt x="776" y="842"/>
                    <a:pt x="784" y="845"/>
                    <a:pt x="792" y="847"/>
                  </a:cubicBezTo>
                  <a:cubicBezTo>
                    <a:pt x="806" y="851"/>
                    <a:pt x="820" y="853"/>
                    <a:pt x="834" y="851"/>
                  </a:cubicBezTo>
                  <a:cubicBezTo>
                    <a:pt x="849" y="849"/>
                    <a:pt x="864" y="844"/>
                    <a:pt x="879" y="844"/>
                  </a:cubicBezTo>
                  <a:cubicBezTo>
                    <a:pt x="885" y="844"/>
                    <a:pt x="892" y="845"/>
                    <a:pt x="898" y="847"/>
                  </a:cubicBezTo>
                  <a:cubicBezTo>
                    <a:pt x="904" y="849"/>
                    <a:pt x="910" y="852"/>
                    <a:pt x="914" y="856"/>
                  </a:cubicBezTo>
                  <a:cubicBezTo>
                    <a:pt x="917" y="860"/>
                    <a:pt x="920" y="864"/>
                    <a:pt x="922" y="869"/>
                  </a:cubicBezTo>
                  <a:cubicBezTo>
                    <a:pt x="924" y="875"/>
                    <a:pt x="926" y="883"/>
                    <a:pt x="926" y="890"/>
                  </a:cubicBezTo>
                  <a:cubicBezTo>
                    <a:pt x="927" y="896"/>
                    <a:pt x="927" y="903"/>
                    <a:pt x="928" y="909"/>
                  </a:cubicBezTo>
                  <a:cubicBezTo>
                    <a:pt x="930" y="919"/>
                    <a:pt x="935" y="928"/>
                    <a:pt x="942" y="937"/>
                  </a:cubicBezTo>
                  <a:cubicBezTo>
                    <a:pt x="949" y="945"/>
                    <a:pt x="957" y="951"/>
                    <a:pt x="965" y="958"/>
                  </a:cubicBezTo>
                  <a:cubicBezTo>
                    <a:pt x="973" y="965"/>
                    <a:pt x="981" y="972"/>
                    <a:pt x="989" y="977"/>
                  </a:cubicBezTo>
                  <a:cubicBezTo>
                    <a:pt x="993" y="980"/>
                    <a:pt x="998" y="983"/>
                    <a:pt x="1002" y="986"/>
                  </a:cubicBezTo>
                  <a:cubicBezTo>
                    <a:pt x="1005" y="989"/>
                    <a:pt x="1009" y="992"/>
                    <a:pt x="1011" y="997"/>
                  </a:cubicBezTo>
                  <a:cubicBezTo>
                    <a:pt x="1015" y="1003"/>
                    <a:pt x="1016" y="1010"/>
                    <a:pt x="1014" y="1016"/>
                  </a:cubicBezTo>
                  <a:close/>
                </a:path>
              </a:pathLst>
            </a:custGeom>
            <a:solidFill>
              <a:srgbClr val="02020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sp>
        <p:nvSpPr>
          <p:cNvPr id="93" name="TextBox 92">
            <a:extLst>
              <a:ext uri="{FF2B5EF4-FFF2-40B4-BE49-F238E27FC236}">
                <a16:creationId xmlns:a16="http://schemas.microsoft.com/office/drawing/2014/main" id="{005A60A4-074D-4319-B453-BC4E221FECCF}"/>
              </a:ext>
            </a:extLst>
          </p:cNvPr>
          <p:cNvSpPr txBox="1"/>
          <p:nvPr/>
        </p:nvSpPr>
        <p:spPr>
          <a:xfrm>
            <a:off x="10541813" y="5147688"/>
            <a:ext cx="1440421" cy="336863"/>
          </a:xfrm>
          <a:prstGeom prst="rect">
            <a:avLst/>
          </a:prstGeom>
          <a:noFill/>
        </p:spPr>
        <p:txBody>
          <a:bodyPr wrap="square" lIns="0" tIns="0" rIns="0" bIns="0" rtlCol="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Semibold"/>
                <a:ea typeface="+mn-ea"/>
                <a:cs typeface="+mn-cs"/>
              </a:rPr>
              <a:t>Resource governor controls CPU, memory and process affinity</a:t>
            </a:r>
          </a:p>
        </p:txBody>
      </p:sp>
      <p:sp>
        <p:nvSpPr>
          <p:cNvPr id="101" name="TextBox 100">
            <a:extLst>
              <a:ext uri="{FF2B5EF4-FFF2-40B4-BE49-F238E27FC236}">
                <a16:creationId xmlns:a16="http://schemas.microsoft.com/office/drawing/2014/main" id="{0B4589E5-8A40-45E6-A9E8-4137C79B76DF}"/>
              </a:ext>
            </a:extLst>
          </p:cNvPr>
          <p:cNvSpPr txBox="1"/>
          <p:nvPr/>
        </p:nvSpPr>
        <p:spPr>
          <a:xfrm>
            <a:off x="6555199" y="1163013"/>
            <a:ext cx="1016013" cy="368675"/>
          </a:xfrm>
          <a:prstGeom prst="rect">
            <a:avLst/>
          </a:prstGeom>
          <a:noFill/>
        </p:spPr>
        <p:txBody>
          <a:bodyPr wrap="square" lIns="0" tIns="0" rIns="0" bIns="0" rtlCol="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Semibold"/>
                <a:ea typeface="+mn-ea"/>
                <a:cs typeface="+mn-cs"/>
              </a:rPr>
              <a:t>T-SQL requires access rights for security</a:t>
            </a:r>
          </a:p>
        </p:txBody>
      </p:sp>
      <p:sp>
        <p:nvSpPr>
          <p:cNvPr id="102" name="Rectangle 101">
            <a:extLst>
              <a:ext uri="{FF2B5EF4-FFF2-40B4-BE49-F238E27FC236}">
                <a16:creationId xmlns:a16="http://schemas.microsoft.com/office/drawing/2014/main" id="{6FCA5A72-89EB-4985-8BFC-31C9BB826BA3}"/>
              </a:ext>
            </a:extLst>
          </p:cNvPr>
          <p:cNvSpPr/>
          <p:nvPr/>
        </p:nvSpPr>
        <p:spPr bwMode="auto">
          <a:xfrm>
            <a:off x="837986" y="6446480"/>
            <a:ext cx="1857317" cy="261610"/>
          </a:xfrm>
          <a:prstGeom prst="rect">
            <a:avLst/>
          </a:prstGeom>
          <a:noFill/>
          <a:ln w="6350" cap="flat" cmpd="sng" algn="ctr">
            <a:noFill/>
            <a:prstDash val="solid"/>
            <a:headEnd type="none" w="med" len="med"/>
            <a:tailEnd type="none" w="med" len="med"/>
          </a:ln>
          <a:effectLst/>
        </p:spPr>
        <p:txBody>
          <a:bodyPr rot="0" spcFirstLastPara="0" vert="horz" wrap="square" lIns="91440" tIns="45720" rIns="91401" bIns="45720"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3874" rtl="0" eaLnBrk="1" fontAlgn="auto" latinLnBrk="0" hangingPunct="1">
              <a:lnSpc>
                <a:spcPct val="100000"/>
              </a:lnSpc>
              <a:spcBef>
                <a:spcPts val="0"/>
              </a:spcBef>
              <a:spcAft>
                <a:spcPts val="2400"/>
              </a:spcAft>
              <a:buClrTx/>
              <a:buSzTx/>
              <a:buFontTx/>
              <a:buNone/>
              <a:tabLst/>
              <a:defRPr/>
            </a:pPr>
            <a:r>
              <a:rPr kumimoji="0" lang="en-US" sz="1100" b="0" i="0" u="none" strike="noStrike" kern="0" cap="none" spc="0" normalizeH="0" baseline="0" noProof="0" dirty="0">
                <a:ln>
                  <a:noFill/>
                </a:ln>
                <a:solidFill>
                  <a:srgbClr val="0078D7"/>
                </a:solidFill>
                <a:effectLst/>
                <a:uLnTx/>
                <a:uFillTx/>
                <a:latin typeface="Segoe UI Semibold"/>
                <a:ea typeface="Segoe UI Semibold" charset="0"/>
                <a:cs typeface="Segoe UI Semibold" charset="0"/>
              </a:rPr>
              <a:t>Developer experience</a:t>
            </a:r>
          </a:p>
        </p:txBody>
      </p:sp>
      <p:pic>
        <p:nvPicPr>
          <p:cNvPr id="123" name="Picture 122">
            <a:extLst>
              <a:ext uri="{FF2B5EF4-FFF2-40B4-BE49-F238E27FC236}">
                <a16:creationId xmlns:a16="http://schemas.microsoft.com/office/drawing/2014/main" id="{E4A21ECC-7172-4E6A-8D83-251D61C356F9}"/>
              </a:ext>
            </a:extLst>
          </p:cNvPr>
          <p:cNvPicPr>
            <a:picLocks noChangeAspect="1"/>
          </p:cNvPicPr>
          <p:nvPr/>
        </p:nvPicPr>
        <p:blipFill>
          <a:blip r:embed="rId5">
            <a:duotone>
              <a:prstClr val="black"/>
              <a:schemeClr val="tx1">
                <a:tint val="45000"/>
                <a:satMod val="400000"/>
              </a:schemeClr>
            </a:duotone>
            <a:extLst>
              <a:ext uri="{BEBA8EAE-BF5A-486C-A8C5-ECC9F3942E4B}">
                <a14:imgProps xmlns:a14="http://schemas.microsoft.com/office/drawing/2010/main">
                  <a14:imgLayer r:embed="rId6">
                    <a14:imgEffect>
                      <a14:brightnessContrast bright="-100000"/>
                    </a14:imgEffect>
                  </a14:imgLayer>
                </a14:imgProps>
              </a:ext>
            </a:extLst>
          </a:blip>
          <a:stretch>
            <a:fillRect/>
          </a:stretch>
        </p:blipFill>
        <p:spPr>
          <a:xfrm>
            <a:off x="5361261" y="5994761"/>
            <a:ext cx="1596887" cy="447404"/>
          </a:xfrm>
          <a:prstGeom prst="rect">
            <a:avLst/>
          </a:prstGeom>
        </p:spPr>
      </p:pic>
      <p:sp>
        <p:nvSpPr>
          <p:cNvPr id="124" name="TextBox 123">
            <a:extLst>
              <a:ext uri="{FF2B5EF4-FFF2-40B4-BE49-F238E27FC236}">
                <a16:creationId xmlns:a16="http://schemas.microsoft.com/office/drawing/2014/main" id="{1D645EEB-64BA-4903-947A-907448E8ADBE}"/>
              </a:ext>
            </a:extLst>
          </p:cNvPr>
          <p:cNvSpPr txBox="1"/>
          <p:nvPr/>
        </p:nvSpPr>
        <p:spPr>
          <a:xfrm>
            <a:off x="7193280" y="5994682"/>
            <a:ext cx="4326233" cy="430887"/>
          </a:xfrm>
          <a:prstGeom prst="rect">
            <a:avLst/>
          </a:prstGeom>
          <a:noFill/>
        </p:spPr>
        <p:txBody>
          <a:bodyPr wrap="square" lIns="0" tIns="0" rIns="0" bIns="0" rtlCol="0">
            <a:spAutoFit/>
          </a:bodyPr>
          <a:lstStyle/>
          <a:p>
            <a:pPr marL="0" marR="0" lvl="0" indent="0" algn="l" defTabSz="932742" rtl="0" eaLnBrk="1" fontAlgn="auto" latinLnBrk="0" hangingPunct="1">
              <a:lnSpc>
                <a:spcPct val="100000"/>
              </a:lnSpc>
              <a:spcBef>
                <a:spcPts val="0"/>
              </a:spcBef>
              <a:spcAft>
                <a:spcPts val="1200"/>
              </a:spcAft>
              <a:buClr>
                <a:srgbClr val="0078D4"/>
              </a:buClr>
              <a:buSzPct val="90000"/>
              <a:buFontTx/>
              <a:buNone/>
              <a:tabLst/>
              <a:defRPr/>
            </a:pPr>
            <a:r>
              <a:rPr kumimoji="0" lang="en-US" sz="1400" b="0" i="0" u="none" strike="noStrike" kern="1200" cap="none" spc="0" normalizeH="0" baseline="0" noProof="0" dirty="0">
                <a:ln>
                  <a:noFill/>
                </a:ln>
                <a:solidFill>
                  <a:prstClr val="black"/>
                </a:solidFill>
                <a:effectLst/>
                <a:uLnTx/>
                <a:uFillTx/>
                <a:latin typeface="Segoe UI"/>
                <a:ea typeface="+mn-ea"/>
                <a:cs typeface="Segoe UI" panose="020B0502040204020203" pitchFamily="34" charset="0"/>
              </a:rPr>
              <a:t>Data science company can mine graph data and carry out machine learning at scale for cancer research</a:t>
            </a:r>
          </a:p>
        </p:txBody>
      </p:sp>
    </p:spTree>
    <p:extLst>
      <p:ext uri="{BB962C8B-B14F-4D97-AF65-F5344CB8AC3E}">
        <p14:creationId xmlns:p14="http://schemas.microsoft.com/office/powerpoint/2010/main" val="10870012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FBE54-BD0D-4A9B-81FE-F32CBB3A1834}"/>
              </a:ext>
            </a:extLst>
          </p:cNvPr>
          <p:cNvSpPr>
            <a:spLocks noGrp="1"/>
          </p:cNvSpPr>
          <p:nvPr>
            <p:ph type="title"/>
          </p:nvPr>
        </p:nvSpPr>
        <p:spPr>
          <a:xfrm>
            <a:off x="426425" y="1184319"/>
            <a:ext cx="9812597" cy="3535032"/>
          </a:xfrm>
        </p:spPr>
        <p:txBody>
          <a:bodyPr/>
          <a:lstStyle/>
          <a:p>
            <a:r>
              <a:rPr lang="en-US" dirty="0"/>
              <a:t>Module 05 Activity:</a:t>
            </a:r>
            <a:br>
              <a:rPr lang="en-US" dirty="0"/>
            </a:br>
            <a:r>
              <a:rPr lang="en-US" dirty="0"/>
              <a:t>Extending T-SQL with Java</a:t>
            </a:r>
          </a:p>
        </p:txBody>
      </p:sp>
    </p:spTree>
    <p:extLst>
      <p:ext uri="{BB962C8B-B14F-4D97-AF65-F5344CB8AC3E}">
        <p14:creationId xmlns:p14="http://schemas.microsoft.com/office/powerpoint/2010/main" val="728705939"/>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84507D-220A-4798-8C39-1BDF7C705640}"/>
              </a:ext>
            </a:extLst>
          </p:cNvPr>
          <p:cNvSpPr>
            <a:spLocks noGrp="1"/>
          </p:cNvSpPr>
          <p:nvPr>
            <p:ph type="title"/>
          </p:nvPr>
        </p:nvSpPr>
        <p:spPr>
          <a:xfrm>
            <a:off x="426424" y="1184319"/>
            <a:ext cx="10806019" cy="3535032"/>
          </a:xfrm>
        </p:spPr>
        <p:txBody>
          <a:bodyPr/>
          <a:lstStyle/>
          <a:p>
            <a:r>
              <a:rPr lang="en-US" dirty="0"/>
              <a:t>Module 06</a:t>
            </a:r>
            <a:br>
              <a:rPr lang="en-US" dirty="0"/>
            </a:br>
            <a:r>
              <a:rPr lang="en-US" dirty="0"/>
              <a:t>SQL Server 2019 on Linux and Containers</a:t>
            </a:r>
          </a:p>
        </p:txBody>
      </p:sp>
      <p:grpSp>
        <p:nvGrpSpPr>
          <p:cNvPr id="9" name="Group 4">
            <a:extLst>
              <a:ext uri="{FF2B5EF4-FFF2-40B4-BE49-F238E27FC236}">
                <a16:creationId xmlns:a16="http://schemas.microsoft.com/office/drawing/2014/main" id="{5A1F0BF0-D2E2-4EC6-A59A-04439306878C}"/>
              </a:ext>
            </a:extLst>
          </p:cNvPr>
          <p:cNvGrpSpPr>
            <a:grpSpLocks noChangeAspect="1"/>
          </p:cNvGrpSpPr>
          <p:nvPr/>
        </p:nvGrpSpPr>
        <p:grpSpPr bwMode="auto">
          <a:xfrm>
            <a:off x="10134108" y="1267180"/>
            <a:ext cx="737544" cy="862284"/>
            <a:chOff x="6796" y="954"/>
            <a:chExt cx="721" cy="843"/>
          </a:xfrm>
          <a:solidFill>
            <a:srgbClr val="0078D7"/>
          </a:solidFill>
        </p:grpSpPr>
        <p:sp>
          <p:nvSpPr>
            <p:cNvPr id="10" name="Freeform 5">
              <a:extLst>
                <a:ext uri="{FF2B5EF4-FFF2-40B4-BE49-F238E27FC236}">
                  <a16:creationId xmlns:a16="http://schemas.microsoft.com/office/drawing/2014/main" id="{96C5A4C9-3B35-40CC-98B2-902777FD77FC}"/>
                </a:ext>
              </a:extLst>
            </p:cNvPr>
            <p:cNvSpPr>
              <a:spLocks/>
            </p:cNvSpPr>
            <p:nvPr/>
          </p:nvSpPr>
          <p:spPr bwMode="auto">
            <a:xfrm>
              <a:off x="7137" y="1144"/>
              <a:ext cx="17" cy="8"/>
            </a:xfrm>
            <a:custGeom>
              <a:avLst/>
              <a:gdLst>
                <a:gd name="T0" fmla="*/ 9 w 24"/>
                <a:gd name="T1" fmla="*/ 8 h 12"/>
                <a:gd name="T2" fmla="*/ 16 w 24"/>
                <a:gd name="T3" fmla="*/ 12 h 12"/>
                <a:gd name="T4" fmla="*/ 23 w 24"/>
                <a:gd name="T5" fmla="*/ 8 h 12"/>
                <a:gd name="T6" fmla="*/ 15 w 24"/>
                <a:gd name="T7" fmla="*/ 1 h 12"/>
                <a:gd name="T8" fmla="*/ 7 w 24"/>
                <a:gd name="T9" fmla="*/ 0 h 12"/>
                <a:gd name="T10" fmla="*/ 2 w 24"/>
                <a:gd name="T11" fmla="*/ 1 h 12"/>
                <a:gd name="T12" fmla="*/ 0 w 24"/>
                <a:gd name="T13" fmla="*/ 4 h 12"/>
                <a:gd name="T14" fmla="*/ 9 w 24"/>
                <a:gd name="T15" fmla="*/ 8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12">
                  <a:moveTo>
                    <a:pt x="9" y="8"/>
                  </a:moveTo>
                  <a:cubicBezTo>
                    <a:pt x="11" y="9"/>
                    <a:pt x="13" y="12"/>
                    <a:pt x="16" y="12"/>
                  </a:cubicBezTo>
                  <a:cubicBezTo>
                    <a:pt x="19" y="12"/>
                    <a:pt x="23" y="11"/>
                    <a:pt x="23" y="8"/>
                  </a:cubicBezTo>
                  <a:cubicBezTo>
                    <a:pt x="24" y="5"/>
                    <a:pt x="19" y="3"/>
                    <a:pt x="15" y="1"/>
                  </a:cubicBezTo>
                  <a:cubicBezTo>
                    <a:pt x="13" y="0"/>
                    <a:pt x="10" y="0"/>
                    <a:pt x="7" y="0"/>
                  </a:cubicBezTo>
                  <a:cubicBezTo>
                    <a:pt x="5" y="0"/>
                    <a:pt x="3" y="0"/>
                    <a:pt x="2" y="1"/>
                  </a:cubicBezTo>
                  <a:cubicBezTo>
                    <a:pt x="1" y="2"/>
                    <a:pt x="0" y="3"/>
                    <a:pt x="0" y="4"/>
                  </a:cubicBezTo>
                  <a:cubicBezTo>
                    <a:pt x="1" y="7"/>
                    <a:pt x="6" y="6"/>
                    <a:pt x="9"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sp>
          <p:nvSpPr>
            <p:cNvPr id="11" name="Freeform 6">
              <a:extLst>
                <a:ext uri="{FF2B5EF4-FFF2-40B4-BE49-F238E27FC236}">
                  <a16:creationId xmlns:a16="http://schemas.microsoft.com/office/drawing/2014/main" id="{72362053-5DFC-4781-80F9-01FDFF095901}"/>
                </a:ext>
              </a:extLst>
            </p:cNvPr>
            <p:cNvSpPr>
              <a:spLocks/>
            </p:cNvSpPr>
            <p:nvPr/>
          </p:nvSpPr>
          <p:spPr bwMode="auto">
            <a:xfrm>
              <a:off x="7099" y="1145"/>
              <a:ext cx="7" cy="7"/>
            </a:xfrm>
            <a:custGeom>
              <a:avLst/>
              <a:gdLst>
                <a:gd name="T0" fmla="*/ 5 w 11"/>
                <a:gd name="T1" fmla="*/ 10 h 10"/>
                <a:gd name="T2" fmla="*/ 10 w 11"/>
                <a:gd name="T3" fmla="*/ 4 h 10"/>
                <a:gd name="T4" fmla="*/ 9 w 11"/>
                <a:gd name="T5" fmla="*/ 0 h 10"/>
                <a:gd name="T6" fmla="*/ 8 w 11"/>
                <a:gd name="T7" fmla="*/ 0 h 10"/>
                <a:gd name="T8" fmla="*/ 2 w 11"/>
                <a:gd name="T9" fmla="*/ 8 h 10"/>
                <a:gd name="T10" fmla="*/ 5 w 11"/>
                <a:gd name="T11" fmla="*/ 10 h 10"/>
              </a:gdLst>
              <a:ahLst/>
              <a:cxnLst>
                <a:cxn ang="0">
                  <a:pos x="T0" y="T1"/>
                </a:cxn>
                <a:cxn ang="0">
                  <a:pos x="T2" y="T3"/>
                </a:cxn>
                <a:cxn ang="0">
                  <a:pos x="T4" y="T5"/>
                </a:cxn>
                <a:cxn ang="0">
                  <a:pos x="T6" y="T7"/>
                </a:cxn>
                <a:cxn ang="0">
                  <a:pos x="T8" y="T9"/>
                </a:cxn>
                <a:cxn ang="0">
                  <a:pos x="T10" y="T11"/>
                </a:cxn>
              </a:cxnLst>
              <a:rect l="0" t="0" r="r" b="b"/>
              <a:pathLst>
                <a:path w="11" h="10">
                  <a:moveTo>
                    <a:pt x="5" y="10"/>
                  </a:moveTo>
                  <a:cubicBezTo>
                    <a:pt x="7" y="9"/>
                    <a:pt x="8" y="6"/>
                    <a:pt x="10" y="4"/>
                  </a:cubicBezTo>
                  <a:cubicBezTo>
                    <a:pt x="11" y="4"/>
                    <a:pt x="11" y="1"/>
                    <a:pt x="9" y="0"/>
                  </a:cubicBezTo>
                  <a:cubicBezTo>
                    <a:pt x="9" y="0"/>
                    <a:pt x="9" y="0"/>
                    <a:pt x="8" y="0"/>
                  </a:cubicBezTo>
                  <a:cubicBezTo>
                    <a:pt x="5" y="0"/>
                    <a:pt x="0" y="6"/>
                    <a:pt x="2" y="8"/>
                  </a:cubicBezTo>
                  <a:cubicBezTo>
                    <a:pt x="2" y="9"/>
                    <a:pt x="4" y="10"/>
                    <a:pt x="5"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sp>
          <p:nvSpPr>
            <p:cNvPr id="12" name="Freeform 7">
              <a:extLst>
                <a:ext uri="{FF2B5EF4-FFF2-40B4-BE49-F238E27FC236}">
                  <a16:creationId xmlns:a16="http://schemas.microsoft.com/office/drawing/2014/main" id="{AE243EEF-B7F7-4E84-9126-D0CD5C63E8E7}"/>
                </a:ext>
              </a:extLst>
            </p:cNvPr>
            <p:cNvSpPr>
              <a:spLocks noEditPoints="1"/>
            </p:cNvSpPr>
            <p:nvPr/>
          </p:nvSpPr>
          <p:spPr bwMode="auto">
            <a:xfrm>
              <a:off x="6796" y="954"/>
              <a:ext cx="721" cy="843"/>
            </a:xfrm>
            <a:custGeom>
              <a:avLst/>
              <a:gdLst>
                <a:gd name="T0" fmla="*/ 956 w 1034"/>
                <a:gd name="T1" fmla="*/ 931 h 1208"/>
                <a:gd name="T2" fmla="*/ 903 w 1034"/>
                <a:gd name="T3" fmla="*/ 837 h 1208"/>
                <a:gd name="T4" fmla="*/ 762 w 1034"/>
                <a:gd name="T5" fmla="*/ 437 h 1208"/>
                <a:gd name="T6" fmla="*/ 623 w 1034"/>
                <a:gd name="T7" fmla="*/ 35 h 1208"/>
                <a:gd name="T8" fmla="*/ 356 w 1034"/>
                <a:gd name="T9" fmla="*/ 386 h 1208"/>
                <a:gd name="T10" fmla="*/ 221 w 1034"/>
                <a:gd name="T11" fmla="*/ 622 h 1208"/>
                <a:gd name="T12" fmla="*/ 151 w 1034"/>
                <a:gd name="T13" fmla="*/ 820 h 1208"/>
                <a:gd name="T14" fmla="*/ 85 w 1034"/>
                <a:gd name="T15" fmla="*/ 867 h 1208"/>
                <a:gd name="T16" fmla="*/ 18 w 1034"/>
                <a:gd name="T17" fmla="*/ 1031 h 1208"/>
                <a:gd name="T18" fmla="*/ 28 w 1034"/>
                <a:gd name="T19" fmla="*/ 1124 h 1208"/>
                <a:gd name="T20" fmla="*/ 313 w 1034"/>
                <a:gd name="T21" fmla="*/ 1207 h 1208"/>
                <a:gd name="T22" fmla="*/ 471 w 1034"/>
                <a:gd name="T23" fmla="*/ 1119 h 1208"/>
                <a:gd name="T24" fmla="*/ 664 w 1034"/>
                <a:gd name="T25" fmla="*/ 1167 h 1208"/>
                <a:gd name="T26" fmla="*/ 899 w 1034"/>
                <a:gd name="T27" fmla="*/ 1119 h 1208"/>
                <a:gd name="T28" fmla="*/ 773 w 1034"/>
                <a:gd name="T29" fmla="*/ 587 h 1208"/>
                <a:gd name="T30" fmla="*/ 856 w 1034"/>
                <a:gd name="T31" fmla="*/ 806 h 1208"/>
                <a:gd name="T32" fmla="*/ 783 w 1034"/>
                <a:gd name="T33" fmla="*/ 812 h 1208"/>
                <a:gd name="T34" fmla="*/ 815 w 1034"/>
                <a:gd name="T35" fmla="*/ 670 h 1208"/>
                <a:gd name="T36" fmla="*/ 617 w 1034"/>
                <a:gd name="T37" fmla="*/ 187 h 1208"/>
                <a:gd name="T38" fmla="*/ 566 w 1034"/>
                <a:gd name="T39" fmla="*/ 170 h 1208"/>
                <a:gd name="T40" fmla="*/ 569 w 1034"/>
                <a:gd name="T41" fmla="*/ 288 h 1208"/>
                <a:gd name="T42" fmla="*/ 547 w 1034"/>
                <a:gd name="T43" fmla="*/ 216 h 1208"/>
                <a:gd name="T44" fmla="*/ 512 w 1034"/>
                <a:gd name="T45" fmla="*/ 254 h 1208"/>
                <a:gd name="T46" fmla="*/ 584 w 1034"/>
                <a:gd name="T47" fmla="*/ 248 h 1208"/>
                <a:gd name="T48" fmla="*/ 424 w 1034"/>
                <a:gd name="T49" fmla="*/ 156 h 1208"/>
                <a:gd name="T50" fmla="*/ 407 w 1034"/>
                <a:gd name="T51" fmla="*/ 153 h 1208"/>
                <a:gd name="T52" fmla="*/ 457 w 1034"/>
                <a:gd name="T53" fmla="*/ 249 h 1208"/>
                <a:gd name="T54" fmla="*/ 393 w 1034"/>
                <a:gd name="T55" fmla="*/ 225 h 1208"/>
                <a:gd name="T56" fmla="*/ 391 w 1034"/>
                <a:gd name="T57" fmla="*/ 301 h 1208"/>
                <a:gd name="T58" fmla="*/ 413 w 1034"/>
                <a:gd name="T59" fmla="*/ 225 h 1208"/>
                <a:gd name="T60" fmla="*/ 374 w 1034"/>
                <a:gd name="T61" fmla="*/ 330 h 1208"/>
                <a:gd name="T62" fmla="*/ 589 w 1034"/>
                <a:gd name="T63" fmla="*/ 298 h 1208"/>
                <a:gd name="T64" fmla="*/ 613 w 1034"/>
                <a:gd name="T65" fmla="*/ 346 h 1208"/>
                <a:gd name="T66" fmla="*/ 435 w 1034"/>
                <a:gd name="T67" fmla="*/ 416 h 1208"/>
                <a:gd name="T68" fmla="*/ 486 w 1034"/>
                <a:gd name="T69" fmla="*/ 387 h 1208"/>
                <a:gd name="T70" fmla="*/ 593 w 1034"/>
                <a:gd name="T71" fmla="*/ 331 h 1208"/>
                <a:gd name="T72" fmla="*/ 584 w 1034"/>
                <a:gd name="T73" fmla="*/ 322 h 1208"/>
                <a:gd name="T74" fmla="*/ 410 w 1034"/>
                <a:gd name="T75" fmla="*/ 370 h 1208"/>
                <a:gd name="T76" fmla="*/ 372 w 1034"/>
                <a:gd name="T77" fmla="*/ 352 h 1208"/>
                <a:gd name="T78" fmla="*/ 245 w 1034"/>
                <a:gd name="T79" fmla="*/ 1165 h 1208"/>
                <a:gd name="T80" fmla="*/ 34 w 1034"/>
                <a:gd name="T81" fmla="*/ 1034 h 1208"/>
                <a:gd name="T82" fmla="*/ 108 w 1034"/>
                <a:gd name="T83" fmla="*/ 878 h 1208"/>
                <a:gd name="T84" fmla="*/ 220 w 1034"/>
                <a:gd name="T85" fmla="*/ 819 h 1208"/>
                <a:gd name="T86" fmla="*/ 584 w 1034"/>
                <a:gd name="T87" fmla="*/ 1049 h 1208"/>
                <a:gd name="T88" fmla="*/ 260 w 1034"/>
                <a:gd name="T89" fmla="*/ 845 h 1208"/>
                <a:gd name="T90" fmla="*/ 273 w 1034"/>
                <a:gd name="T91" fmla="*/ 598 h 1208"/>
                <a:gd name="T92" fmla="*/ 250 w 1034"/>
                <a:gd name="T93" fmla="*/ 769 h 1208"/>
                <a:gd name="T94" fmla="*/ 390 w 1034"/>
                <a:gd name="T95" fmla="*/ 382 h 1208"/>
                <a:gd name="T96" fmla="*/ 503 w 1034"/>
                <a:gd name="T97" fmla="*/ 431 h 1208"/>
                <a:gd name="T98" fmla="*/ 603 w 1034"/>
                <a:gd name="T99" fmla="*/ 381 h 1208"/>
                <a:gd name="T100" fmla="*/ 722 w 1034"/>
                <a:gd name="T101" fmla="*/ 607 h 1208"/>
                <a:gd name="T102" fmla="*/ 685 w 1034"/>
                <a:gd name="T103" fmla="*/ 830 h 1208"/>
                <a:gd name="T104" fmla="*/ 1003 w 1034"/>
                <a:gd name="T105" fmla="*/ 1035 h 1208"/>
                <a:gd name="T106" fmla="*/ 678 w 1034"/>
                <a:gd name="T107" fmla="*/ 1154 h 1208"/>
                <a:gd name="T108" fmla="*/ 712 w 1034"/>
                <a:gd name="T109" fmla="*/ 832 h 1208"/>
                <a:gd name="T110" fmla="*/ 914 w 1034"/>
                <a:gd name="T111" fmla="*/ 856 h 1208"/>
                <a:gd name="T112" fmla="*/ 1002 w 1034"/>
                <a:gd name="T113" fmla="*/ 986 h 1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34" h="1208">
                  <a:moveTo>
                    <a:pt x="1026" y="993"/>
                  </a:moveTo>
                  <a:cubicBezTo>
                    <a:pt x="1022" y="986"/>
                    <a:pt x="1016" y="981"/>
                    <a:pt x="1012" y="978"/>
                  </a:cubicBezTo>
                  <a:cubicBezTo>
                    <a:pt x="1009" y="975"/>
                    <a:pt x="1006" y="973"/>
                    <a:pt x="1003" y="972"/>
                  </a:cubicBezTo>
                  <a:cubicBezTo>
                    <a:pt x="1002" y="971"/>
                    <a:pt x="1001" y="970"/>
                    <a:pt x="1000" y="969"/>
                  </a:cubicBezTo>
                  <a:cubicBezTo>
                    <a:pt x="996" y="966"/>
                    <a:pt x="992" y="963"/>
                    <a:pt x="988" y="960"/>
                  </a:cubicBezTo>
                  <a:cubicBezTo>
                    <a:pt x="984" y="957"/>
                    <a:pt x="980" y="953"/>
                    <a:pt x="976" y="950"/>
                  </a:cubicBezTo>
                  <a:cubicBezTo>
                    <a:pt x="966" y="943"/>
                    <a:pt x="960" y="937"/>
                    <a:pt x="956" y="931"/>
                  </a:cubicBezTo>
                  <a:cubicBezTo>
                    <a:pt x="956" y="931"/>
                    <a:pt x="955" y="931"/>
                    <a:pt x="955" y="930"/>
                  </a:cubicBezTo>
                  <a:cubicBezTo>
                    <a:pt x="948" y="923"/>
                    <a:pt x="945" y="917"/>
                    <a:pt x="944" y="910"/>
                  </a:cubicBezTo>
                  <a:cubicBezTo>
                    <a:pt x="943" y="906"/>
                    <a:pt x="943" y="901"/>
                    <a:pt x="943" y="894"/>
                  </a:cubicBezTo>
                  <a:cubicBezTo>
                    <a:pt x="943" y="893"/>
                    <a:pt x="943" y="892"/>
                    <a:pt x="943" y="892"/>
                  </a:cubicBezTo>
                  <a:cubicBezTo>
                    <a:pt x="942" y="884"/>
                    <a:pt x="941" y="876"/>
                    <a:pt x="937" y="867"/>
                  </a:cubicBezTo>
                  <a:cubicBezTo>
                    <a:pt x="934" y="862"/>
                    <a:pt x="931" y="856"/>
                    <a:pt x="925" y="850"/>
                  </a:cubicBezTo>
                  <a:cubicBezTo>
                    <a:pt x="919" y="843"/>
                    <a:pt x="909" y="839"/>
                    <a:pt x="903" y="837"/>
                  </a:cubicBezTo>
                  <a:cubicBezTo>
                    <a:pt x="903" y="837"/>
                    <a:pt x="903" y="837"/>
                    <a:pt x="902" y="837"/>
                  </a:cubicBezTo>
                  <a:cubicBezTo>
                    <a:pt x="908" y="826"/>
                    <a:pt x="911" y="814"/>
                    <a:pt x="914" y="803"/>
                  </a:cubicBezTo>
                  <a:cubicBezTo>
                    <a:pt x="919" y="776"/>
                    <a:pt x="916" y="747"/>
                    <a:pt x="911" y="720"/>
                  </a:cubicBezTo>
                  <a:cubicBezTo>
                    <a:pt x="905" y="682"/>
                    <a:pt x="894" y="646"/>
                    <a:pt x="880" y="610"/>
                  </a:cubicBezTo>
                  <a:cubicBezTo>
                    <a:pt x="869" y="584"/>
                    <a:pt x="857" y="558"/>
                    <a:pt x="841" y="536"/>
                  </a:cubicBezTo>
                  <a:cubicBezTo>
                    <a:pt x="824" y="514"/>
                    <a:pt x="803" y="496"/>
                    <a:pt x="787" y="473"/>
                  </a:cubicBezTo>
                  <a:cubicBezTo>
                    <a:pt x="778" y="461"/>
                    <a:pt x="771" y="449"/>
                    <a:pt x="762" y="437"/>
                  </a:cubicBezTo>
                  <a:cubicBezTo>
                    <a:pt x="759" y="430"/>
                    <a:pt x="755" y="422"/>
                    <a:pt x="752" y="415"/>
                  </a:cubicBezTo>
                  <a:cubicBezTo>
                    <a:pt x="741" y="392"/>
                    <a:pt x="732" y="369"/>
                    <a:pt x="719" y="346"/>
                  </a:cubicBezTo>
                  <a:cubicBezTo>
                    <a:pt x="717" y="343"/>
                    <a:pt x="715" y="339"/>
                    <a:pt x="713" y="336"/>
                  </a:cubicBezTo>
                  <a:cubicBezTo>
                    <a:pt x="711" y="315"/>
                    <a:pt x="709" y="294"/>
                    <a:pt x="708" y="273"/>
                  </a:cubicBezTo>
                  <a:cubicBezTo>
                    <a:pt x="706" y="230"/>
                    <a:pt x="708" y="186"/>
                    <a:pt x="697" y="145"/>
                  </a:cubicBezTo>
                  <a:cubicBezTo>
                    <a:pt x="692" y="125"/>
                    <a:pt x="683" y="106"/>
                    <a:pt x="672" y="89"/>
                  </a:cubicBezTo>
                  <a:cubicBezTo>
                    <a:pt x="659" y="68"/>
                    <a:pt x="642" y="50"/>
                    <a:pt x="623" y="35"/>
                  </a:cubicBezTo>
                  <a:cubicBezTo>
                    <a:pt x="591" y="12"/>
                    <a:pt x="552" y="1"/>
                    <a:pt x="513" y="0"/>
                  </a:cubicBezTo>
                  <a:cubicBezTo>
                    <a:pt x="485" y="0"/>
                    <a:pt x="456" y="6"/>
                    <a:pt x="430" y="19"/>
                  </a:cubicBezTo>
                  <a:cubicBezTo>
                    <a:pt x="403" y="34"/>
                    <a:pt x="382" y="57"/>
                    <a:pt x="368" y="84"/>
                  </a:cubicBezTo>
                  <a:cubicBezTo>
                    <a:pt x="354" y="112"/>
                    <a:pt x="349" y="142"/>
                    <a:pt x="348" y="173"/>
                  </a:cubicBezTo>
                  <a:cubicBezTo>
                    <a:pt x="347" y="203"/>
                    <a:pt x="350" y="233"/>
                    <a:pt x="351" y="262"/>
                  </a:cubicBezTo>
                  <a:cubicBezTo>
                    <a:pt x="352" y="294"/>
                    <a:pt x="352" y="325"/>
                    <a:pt x="354" y="356"/>
                  </a:cubicBezTo>
                  <a:cubicBezTo>
                    <a:pt x="355" y="366"/>
                    <a:pt x="356" y="376"/>
                    <a:pt x="356" y="386"/>
                  </a:cubicBezTo>
                  <a:cubicBezTo>
                    <a:pt x="356" y="391"/>
                    <a:pt x="356" y="395"/>
                    <a:pt x="356" y="400"/>
                  </a:cubicBezTo>
                  <a:cubicBezTo>
                    <a:pt x="356" y="401"/>
                    <a:pt x="355" y="401"/>
                    <a:pt x="355" y="402"/>
                  </a:cubicBezTo>
                  <a:cubicBezTo>
                    <a:pt x="351" y="412"/>
                    <a:pt x="346" y="421"/>
                    <a:pt x="341" y="430"/>
                  </a:cubicBezTo>
                  <a:cubicBezTo>
                    <a:pt x="331" y="443"/>
                    <a:pt x="321" y="455"/>
                    <a:pt x="311" y="468"/>
                  </a:cubicBezTo>
                  <a:cubicBezTo>
                    <a:pt x="299" y="482"/>
                    <a:pt x="288" y="497"/>
                    <a:pt x="276" y="511"/>
                  </a:cubicBezTo>
                  <a:cubicBezTo>
                    <a:pt x="262" y="529"/>
                    <a:pt x="248" y="546"/>
                    <a:pt x="239" y="567"/>
                  </a:cubicBezTo>
                  <a:cubicBezTo>
                    <a:pt x="231" y="584"/>
                    <a:pt x="227" y="604"/>
                    <a:pt x="221" y="622"/>
                  </a:cubicBezTo>
                  <a:cubicBezTo>
                    <a:pt x="215" y="643"/>
                    <a:pt x="207" y="664"/>
                    <a:pt x="198" y="683"/>
                  </a:cubicBezTo>
                  <a:cubicBezTo>
                    <a:pt x="189" y="702"/>
                    <a:pt x="179" y="720"/>
                    <a:pt x="170" y="738"/>
                  </a:cubicBezTo>
                  <a:cubicBezTo>
                    <a:pt x="163" y="751"/>
                    <a:pt x="156" y="764"/>
                    <a:pt x="153" y="778"/>
                  </a:cubicBezTo>
                  <a:cubicBezTo>
                    <a:pt x="151" y="790"/>
                    <a:pt x="153" y="802"/>
                    <a:pt x="156" y="813"/>
                  </a:cubicBezTo>
                  <a:cubicBezTo>
                    <a:pt x="156" y="813"/>
                    <a:pt x="156" y="814"/>
                    <a:pt x="156" y="814"/>
                  </a:cubicBezTo>
                  <a:cubicBezTo>
                    <a:pt x="155" y="816"/>
                    <a:pt x="153" y="817"/>
                    <a:pt x="152" y="819"/>
                  </a:cubicBezTo>
                  <a:cubicBezTo>
                    <a:pt x="151" y="819"/>
                    <a:pt x="151" y="820"/>
                    <a:pt x="151" y="820"/>
                  </a:cubicBezTo>
                  <a:cubicBezTo>
                    <a:pt x="147" y="824"/>
                    <a:pt x="142" y="831"/>
                    <a:pt x="138" y="840"/>
                  </a:cubicBezTo>
                  <a:cubicBezTo>
                    <a:pt x="135" y="845"/>
                    <a:pt x="132" y="850"/>
                    <a:pt x="130" y="854"/>
                  </a:cubicBezTo>
                  <a:cubicBezTo>
                    <a:pt x="126" y="858"/>
                    <a:pt x="123" y="861"/>
                    <a:pt x="119" y="864"/>
                  </a:cubicBezTo>
                  <a:cubicBezTo>
                    <a:pt x="115" y="866"/>
                    <a:pt x="111" y="867"/>
                    <a:pt x="107" y="867"/>
                  </a:cubicBezTo>
                  <a:cubicBezTo>
                    <a:pt x="106" y="867"/>
                    <a:pt x="106" y="867"/>
                    <a:pt x="105" y="867"/>
                  </a:cubicBezTo>
                  <a:cubicBezTo>
                    <a:pt x="101" y="868"/>
                    <a:pt x="97" y="867"/>
                    <a:pt x="93" y="867"/>
                  </a:cubicBezTo>
                  <a:cubicBezTo>
                    <a:pt x="90" y="867"/>
                    <a:pt x="88" y="867"/>
                    <a:pt x="85" y="867"/>
                  </a:cubicBezTo>
                  <a:cubicBezTo>
                    <a:pt x="78" y="867"/>
                    <a:pt x="69" y="867"/>
                    <a:pt x="61" y="869"/>
                  </a:cubicBezTo>
                  <a:cubicBezTo>
                    <a:pt x="50" y="871"/>
                    <a:pt x="41" y="876"/>
                    <a:pt x="34" y="883"/>
                  </a:cubicBezTo>
                  <a:cubicBezTo>
                    <a:pt x="26" y="890"/>
                    <a:pt x="21" y="900"/>
                    <a:pt x="19" y="911"/>
                  </a:cubicBezTo>
                  <a:cubicBezTo>
                    <a:pt x="17" y="919"/>
                    <a:pt x="17" y="928"/>
                    <a:pt x="18" y="938"/>
                  </a:cubicBezTo>
                  <a:cubicBezTo>
                    <a:pt x="19" y="947"/>
                    <a:pt x="20" y="956"/>
                    <a:pt x="21" y="964"/>
                  </a:cubicBezTo>
                  <a:cubicBezTo>
                    <a:pt x="22" y="973"/>
                    <a:pt x="23" y="981"/>
                    <a:pt x="23" y="989"/>
                  </a:cubicBezTo>
                  <a:cubicBezTo>
                    <a:pt x="24" y="1007"/>
                    <a:pt x="22" y="1021"/>
                    <a:pt x="18" y="1031"/>
                  </a:cubicBezTo>
                  <a:cubicBezTo>
                    <a:pt x="17" y="1032"/>
                    <a:pt x="17" y="1032"/>
                    <a:pt x="17" y="1032"/>
                  </a:cubicBezTo>
                  <a:cubicBezTo>
                    <a:pt x="16" y="1036"/>
                    <a:pt x="14" y="1039"/>
                    <a:pt x="12" y="1043"/>
                  </a:cubicBezTo>
                  <a:cubicBezTo>
                    <a:pt x="9" y="1049"/>
                    <a:pt x="6" y="1055"/>
                    <a:pt x="4" y="1062"/>
                  </a:cubicBezTo>
                  <a:cubicBezTo>
                    <a:pt x="1" y="1068"/>
                    <a:pt x="0" y="1075"/>
                    <a:pt x="0" y="1082"/>
                  </a:cubicBezTo>
                  <a:cubicBezTo>
                    <a:pt x="0" y="1086"/>
                    <a:pt x="0" y="1096"/>
                    <a:pt x="5" y="1104"/>
                  </a:cubicBezTo>
                  <a:cubicBezTo>
                    <a:pt x="5" y="1105"/>
                    <a:pt x="5" y="1105"/>
                    <a:pt x="6" y="1106"/>
                  </a:cubicBezTo>
                  <a:cubicBezTo>
                    <a:pt x="11" y="1113"/>
                    <a:pt x="18" y="1119"/>
                    <a:pt x="28" y="1124"/>
                  </a:cubicBezTo>
                  <a:cubicBezTo>
                    <a:pt x="35" y="1128"/>
                    <a:pt x="43" y="1130"/>
                    <a:pt x="52" y="1132"/>
                  </a:cubicBezTo>
                  <a:cubicBezTo>
                    <a:pt x="57" y="1133"/>
                    <a:pt x="63" y="1135"/>
                    <a:pt x="69" y="1137"/>
                  </a:cubicBezTo>
                  <a:cubicBezTo>
                    <a:pt x="78" y="1140"/>
                    <a:pt x="86" y="1143"/>
                    <a:pt x="95" y="1145"/>
                  </a:cubicBezTo>
                  <a:cubicBezTo>
                    <a:pt x="114" y="1151"/>
                    <a:pt x="134" y="1156"/>
                    <a:pt x="154" y="1160"/>
                  </a:cubicBezTo>
                  <a:cubicBezTo>
                    <a:pt x="183" y="1166"/>
                    <a:pt x="211" y="1173"/>
                    <a:pt x="238" y="1183"/>
                  </a:cubicBezTo>
                  <a:cubicBezTo>
                    <a:pt x="244" y="1185"/>
                    <a:pt x="249" y="1187"/>
                    <a:pt x="255" y="1190"/>
                  </a:cubicBezTo>
                  <a:cubicBezTo>
                    <a:pt x="273" y="1198"/>
                    <a:pt x="292" y="1206"/>
                    <a:pt x="313" y="1207"/>
                  </a:cubicBezTo>
                  <a:cubicBezTo>
                    <a:pt x="314" y="1207"/>
                    <a:pt x="314" y="1207"/>
                    <a:pt x="314" y="1207"/>
                  </a:cubicBezTo>
                  <a:cubicBezTo>
                    <a:pt x="333" y="1207"/>
                    <a:pt x="351" y="1202"/>
                    <a:pt x="366" y="1193"/>
                  </a:cubicBezTo>
                  <a:cubicBezTo>
                    <a:pt x="382" y="1183"/>
                    <a:pt x="395" y="1170"/>
                    <a:pt x="404" y="1154"/>
                  </a:cubicBezTo>
                  <a:cubicBezTo>
                    <a:pt x="404" y="1154"/>
                    <a:pt x="404" y="1154"/>
                    <a:pt x="404" y="1153"/>
                  </a:cubicBezTo>
                  <a:cubicBezTo>
                    <a:pt x="409" y="1145"/>
                    <a:pt x="412" y="1135"/>
                    <a:pt x="414" y="1125"/>
                  </a:cubicBezTo>
                  <a:cubicBezTo>
                    <a:pt x="428" y="1122"/>
                    <a:pt x="442" y="1120"/>
                    <a:pt x="457" y="1119"/>
                  </a:cubicBezTo>
                  <a:cubicBezTo>
                    <a:pt x="461" y="1119"/>
                    <a:pt x="466" y="1119"/>
                    <a:pt x="471" y="1119"/>
                  </a:cubicBezTo>
                  <a:cubicBezTo>
                    <a:pt x="483" y="1120"/>
                    <a:pt x="496" y="1120"/>
                    <a:pt x="508" y="1120"/>
                  </a:cubicBezTo>
                  <a:cubicBezTo>
                    <a:pt x="509" y="1120"/>
                    <a:pt x="510" y="1120"/>
                    <a:pt x="511" y="1120"/>
                  </a:cubicBezTo>
                  <a:cubicBezTo>
                    <a:pt x="515" y="1120"/>
                    <a:pt x="518" y="1120"/>
                    <a:pt x="522" y="1121"/>
                  </a:cubicBezTo>
                  <a:cubicBezTo>
                    <a:pt x="544" y="1122"/>
                    <a:pt x="566" y="1124"/>
                    <a:pt x="588" y="1127"/>
                  </a:cubicBezTo>
                  <a:cubicBezTo>
                    <a:pt x="607" y="1130"/>
                    <a:pt x="626" y="1134"/>
                    <a:pt x="645" y="1139"/>
                  </a:cubicBezTo>
                  <a:cubicBezTo>
                    <a:pt x="648" y="1140"/>
                    <a:pt x="651" y="1140"/>
                    <a:pt x="654" y="1141"/>
                  </a:cubicBezTo>
                  <a:cubicBezTo>
                    <a:pt x="655" y="1150"/>
                    <a:pt x="658" y="1159"/>
                    <a:pt x="664" y="1167"/>
                  </a:cubicBezTo>
                  <a:cubicBezTo>
                    <a:pt x="674" y="1183"/>
                    <a:pt x="691" y="1192"/>
                    <a:pt x="703" y="1197"/>
                  </a:cubicBezTo>
                  <a:cubicBezTo>
                    <a:pt x="720" y="1204"/>
                    <a:pt x="737" y="1208"/>
                    <a:pt x="753" y="1208"/>
                  </a:cubicBezTo>
                  <a:cubicBezTo>
                    <a:pt x="758" y="1208"/>
                    <a:pt x="763" y="1208"/>
                    <a:pt x="768" y="1207"/>
                  </a:cubicBezTo>
                  <a:cubicBezTo>
                    <a:pt x="786" y="1205"/>
                    <a:pt x="803" y="1197"/>
                    <a:pt x="821" y="1185"/>
                  </a:cubicBezTo>
                  <a:cubicBezTo>
                    <a:pt x="830" y="1177"/>
                    <a:pt x="840" y="1169"/>
                    <a:pt x="848" y="1161"/>
                  </a:cubicBezTo>
                  <a:cubicBezTo>
                    <a:pt x="851" y="1158"/>
                    <a:pt x="854" y="1155"/>
                    <a:pt x="857" y="1153"/>
                  </a:cubicBezTo>
                  <a:cubicBezTo>
                    <a:pt x="869" y="1142"/>
                    <a:pt x="883" y="1129"/>
                    <a:pt x="899" y="1119"/>
                  </a:cubicBezTo>
                  <a:cubicBezTo>
                    <a:pt x="914" y="1110"/>
                    <a:pt x="930" y="1102"/>
                    <a:pt x="947" y="1093"/>
                  </a:cubicBezTo>
                  <a:cubicBezTo>
                    <a:pt x="955" y="1089"/>
                    <a:pt x="963" y="1085"/>
                    <a:pt x="971" y="1081"/>
                  </a:cubicBezTo>
                  <a:cubicBezTo>
                    <a:pt x="986" y="1074"/>
                    <a:pt x="1003" y="1065"/>
                    <a:pt x="1016" y="1049"/>
                  </a:cubicBezTo>
                  <a:cubicBezTo>
                    <a:pt x="1022" y="1042"/>
                    <a:pt x="1026" y="1035"/>
                    <a:pt x="1030" y="1026"/>
                  </a:cubicBezTo>
                  <a:cubicBezTo>
                    <a:pt x="1030" y="1026"/>
                    <a:pt x="1030" y="1025"/>
                    <a:pt x="1030" y="1025"/>
                  </a:cubicBezTo>
                  <a:cubicBezTo>
                    <a:pt x="1034" y="1014"/>
                    <a:pt x="1032" y="1003"/>
                    <a:pt x="1026" y="993"/>
                  </a:cubicBezTo>
                  <a:close/>
                  <a:moveTo>
                    <a:pt x="773" y="587"/>
                  </a:moveTo>
                  <a:cubicBezTo>
                    <a:pt x="799" y="606"/>
                    <a:pt x="817" y="635"/>
                    <a:pt x="822" y="667"/>
                  </a:cubicBezTo>
                  <a:cubicBezTo>
                    <a:pt x="827" y="692"/>
                    <a:pt x="827" y="713"/>
                    <a:pt x="820" y="742"/>
                  </a:cubicBezTo>
                  <a:cubicBezTo>
                    <a:pt x="815" y="761"/>
                    <a:pt x="808" y="779"/>
                    <a:pt x="801" y="798"/>
                  </a:cubicBezTo>
                  <a:cubicBezTo>
                    <a:pt x="808" y="798"/>
                    <a:pt x="814" y="798"/>
                    <a:pt x="821" y="799"/>
                  </a:cubicBezTo>
                  <a:cubicBezTo>
                    <a:pt x="828" y="801"/>
                    <a:pt x="835" y="802"/>
                    <a:pt x="842" y="803"/>
                  </a:cubicBezTo>
                  <a:cubicBezTo>
                    <a:pt x="844" y="803"/>
                    <a:pt x="846" y="804"/>
                    <a:pt x="848" y="804"/>
                  </a:cubicBezTo>
                  <a:cubicBezTo>
                    <a:pt x="851" y="805"/>
                    <a:pt x="853" y="805"/>
                    <a:pt x="856" y="806"/>
                  </a:cubicBezTo>
                  <a:cubicBezTo>
                    <a:pt x="851" y="805"/>
                    <a:pt x="846" y="805"/>
                    <a:pt x="842" y="805"/>
                  </a:cubicBezTo>
                  <a:cubicBezTo>
                    <a:pt x="836" y="805"/>
                    <a:pt x="831" y="805"/>
                    <a:pt x="826" y="805"/>
                  </a:cubicBezTo>
                  <a:cubicBezTo>
                    <a:pt x="820" y="805"/>
                    <a:pt x="814" y="805"/>
                    <a:pt x="808" y="806"/>
                  </a:cubicBezTo>
                  <a:cubicBezTo>
                    <a:pt x="804" y="806"/>
                    <a:pt x="801" y="807"/>
                    <a:pt x="797" y="807"/>
                  </a:cubicBezTo>
                  <a:cubicBezTo>
                    <a:pt x="795" y="808"/>
                    <a:pt x="792" y="808"/>
                    <a:pt x="790" y="809"/>
                  </a:cubicBezTo>
                  <a:cubicBezTo>
                    <a:pt x="790" y="810"/>
                    <a:pt x="790" y="810"/>
                    <a:pt x="790" y="809"/>
                  </a:cubicBezTo>
                  <a:cubicBezTo>
                    <a:pt x="788" y="810"/>
                    <a:pt x="785" y="811"/>
                    <a:pt x="783" y="812"/>
                  </a:cubicBezTo>
                  <a:cubicBezTo>
                    <a:pt x="776" y="815"/>
                    <a:pt x="771" y="819"/>
                    <a:pt x="765" y="823"/>
                  </a:cubicBezTo>
                  <a:cubicBezTo>
                    <a:pt x="764" y="824"/>
                    <a:pt x="762" y="824"/>
                    <a:pt x="761" y="825"/>
                  </a:cubicBezTo>
                  <a:cubicBezTo>
                    <a:pt x="764" y="820"/>
                    <a:pt x="768" y="814"/>
                    <a:pt x="773" y="810"/>
                  </a:cubicBezTo>
                  <a:cubicBezTo>
                    <a:pt x="779" y="804"/>
                    <a:pt x="786" y="800"/>
                    <a:pt x="794" y="799"/>
                  </a:cubicBezTo>
                  <a:cubicBezTo>
                    <a:pt x="794" y="799"/>
                    <a:pt x="794" y="799"/>
                    <a:pt x="794" y="799"/>
                  </a:cubicBezTo>
                  <a:cubicBezTo>
                    <a:pt x="800" y="781"/>
                    <a:pt x="806" y="762"/>
                    <a:pt x="811" y="743"/>
                  </a:cubicBezTo>
                  <a:cubicBezTo>
                    <a:pt x="816" y="719"/>
                    <a:pt x="819" y="694"/>
                    <a:pt x="815" y="670"/>
                  </a:cubicBezTo>
                  <a:cubicBezTo>
                    <a:pt x="810" y="640"/>
                    <a:pt x="795" y="610"/>
                    <a:pt x="770" y="590"/>
                  </a:cubicBezTo>
                  <a:cubicBezTo>
                    <a:pt x="757" y="579"/>
                    <a:pt x="740" y="571"/>
                    <a:pt x="726" y="560"/>
                  </a:cubicBezTo>
                  <a:cubicBezTo>
                    <a:pt x="742" y="569"/>
                    <a:pt x="758" y="576"/>
                    <a:pt x="773" y="587"/>
                  </a:cubicBezTo>
                  <a:close/>
                  <a:moveTo>
                    <a:pt x="575" y="143"/>
                  </a:moveTo>
                  <a:cubicBezTo>
                    <a:pt x="581" y="143"/>
                    <a:pt x="586" y="143"/>
                    <a:pt x="592" y="147"/>
                  </a:cubicBezTo>
                  <a:cubicBezTo>
                    <a:pt x="605" y="156"/>
                    <a:pt x="611" y="165"/>
                    <a:pt x="616" y="177"/>
                  </a:cubicBezTo>
                  <a:cubicBezTo>
                    <a:pt x="617" y="180"/>
                    <a:pt x="618" y="185"/>
                    <a:pt x="617" y="187"/>
                  </a:cubicBezTo>
                  <a:cubicBezTo>
                    <a:pt x="610" y="174"/>
                    <a:pt x="601" y="162"/>
                    <a:pt x="589" y="154"/>
                  </a:cubicBezTo>
                  <a:cubicBezTo>
                    <a:pt x="583" y="150"/>
                    <a:pt x="576" y="147"/>
                    <a:pt x="569" y="146"/>
                  </a:cubicBezTo>
                  <a:cubicBezTo>
                    <a:pt x="570" y="143"/>
                    <a:pt x="573" y="143"/>
                    <a:pt x="575" y="143"/>
                  </a:cubicBezTo>
                  <a:close/>
                  <a:moveTo>
                    <a:pt x="508" y="209"/>
                  </a:moveTo>
                  <a:cubicBezTo>
                    <a:pt x="513" y="196"/>
                    <a:pt x="522" y="186"/>
                    <a:pt x="533" y="178"/>
                  </a:cubicBezTo>
                  <a:cubicBezTo>
                    <a:pt x="536" y="176"/>
                    <a:pt x="540" y="174"/>
                    <a:pt x="544" y="172"/>
                  </a:cubicBezTo>
                  <a:cubicBezTo>
                    <a:pt x="551" y="169"/>
                    <a:pt x="558" y="169"/>
                    <a:pt x="566" y="170"/>
                  </a:cubicBezTo>
                  <a:cubicBezTo>
                    <a:pt x="573" y="171"/>
                    <a:pt x="580" y="173"/>
                    <a:pt x="586" y="177"/>
                  </a:cubicBezTo>
                  <a:cubicBezTo>
                    <a:pt x="598" y="185"/>
                    <a:pt x="607" y="198"/>
                    <a:pt x="612" y="212"/>
                  </a:cubicBezTo>
                  <a:cubicBezTo>
                    <a:pt x="616" y="225"/>
                    <a:pt x="618" y="238"/>
                    <a:pt x="617" y="252"/>
                  </a:cubicBezTo>
                  <a:cubicBezTo>
                    <a:pt x="616" y="263"/>
                    <a:pt x="615" y="273"/>
                    <a:pt x="610" y="283"/>
                  </a:cubicBezTo>
                  <a:cubicBezTo>
                    <a:pt x="608" y="288"/>
                    <a:pt x="605" y="293"/>
                    <a:pt x="601" y="297"/>
                  </a:cubicBezTo>
                  <a:cubicBezTo>
                    <a:pt x="596" y="296"/>
                    <a:pt x="592" y="295"/>
                    <a:pt x="589" y="294"/>
                  </a:cubicBezTo>
                  <a:cubicBezTo>
                    <a:pt x="582" y="292"/>
                    <a:pt x="575" y="290"/>
                    <a:pt x="569" y="288"/>
                  </a:cubicBezTo>
                  <a:cubicBezTo>
                    <a:pt x="573" y="287"/>
                    <a:pt x="576" y="286"/>
                    <a:pt x="580" y="284"/>
                  </a:cubicBezTo>
                  <a:cubicBezTo>
                    <a:pt x="584" y="281"/>
                    <a:pt x="587" y="277"/>
                    <a:pt x="590" y="272"/>
                  </a:cubicBezTo>
                  <a:cubicBezTo>
                    <a:pt x="592" y="268"/>
                    <a:pt x="594" y="263"/>
                    <a:pt x="594" y="258"/>
                  </a:cubicBezTo>
                  <a:cubicBezTo>
                    <a:pt x="595" y="249"/>
                    <a:pt x="594" y="239"/>
                    <a:pt x="590" y="231"/>
                  </a:cubicBezTo>
                  <a:cubicBezTo>
                    <a:pt x="586" y="223"/>
                    <a:pt x="579" y="216"/>
                    <a:pt x="570" y="213"/>
                  </a:cubicBezTo>
                  <a:cubicBezTo>
                    <a:pt x="567" y="212"/>
                    <a:pt x="563" y="211"/>
                    <a:pt x="559" y="212"/>
                  </a:cubicBezTo>
                  <a:cubicBezTo>
                    <a:pt x="554" y="212"/>
                    <a:pt x="550" y="213"/>
                    <a:pt x="547" y="216"/>
                  </a:cubicBezTo>
                  <a:cubicBezTo>
                    <a:pt x="543" y="218"/>
                    <a:pt x="540" y="221"/>
                    <a:pt x="538" y="224"/>
                  </a:cubicBezTo>
                  <a:cubicBezTo>
                    <a:pt x="533" y="231"/>
                    <a:pt x="531" y="240"/>
                    <a:pt x="531" y="248"/>
                  </a:cubicBezTo>
                  <a:cubicBezTo>
                    <a:pt x="530" y="254"/>
                    <a:pt x="531" y="261"/>
                    <a:pt x="533" y="267"/>
                  </a:cubicBezTo>
                  <a:cubicBezTo>
                    <a:pt x="534" y="269"/>
                    <a:pt x="535" y="272"/>
                    <a:pt x="536" y="274"/>
                  </a:cubicBezTo>
                  <a:cubicBezTo>
                    <a:pt x="532" y="272"/>
                    <a:pt x="529" y="269"/>
                    <a:pt x="525" y="267"/>
                  </a:cubicBezTo>
                  <a:cubicBezTo>
                    <a:pt x="522" y="266"/>
                    <a:pt x="519" y="264"/>
                    <a:pt x="516" y="263"/>
                  </a:cubicBezTo>
                  <a:cubicBezTo>
                    <a:pt x="515" y="260"/>
                    <a:pt x="514" y="257"/>
                    <a:pt x="512" y="254"/>
                  </a:cubicBezTo>
                  <a:cubicBezTo>
                    <a:pt x="511" y="251"/>
                    <a:pt x="508" y="247"/>
                    <a:pt x="506" y="244"/>
                  </a:cubicBezTo>
                  <a:cubicBezTo>
                    <a:pt x="504" y="232"/>
                    <a:pt x="504" y="220"/>
                    <a:pt x="508" y="209"/>
                  </a:cubicBezTo>
                  <a:close/>
                  <a:moveTo>
                    <a:pt x="562" y="229"/>
                  </a:moveTo>
                  <a:cubicBezTo>
                    <a:pt x="561" y="227"/>
                    <a:pt x="560" y="225"/>
                    <a:pt x="561" y="224"/>
                  </a:cubicBezTo>
                  <a:cubicBezTo>
                    <a:pt x="562" y="222"/>
                    <a:pt x="565" y="221"/>
                    <a:pt x="568" y="222"/>
                  </a:cubicBezTo>
                  <a:cubicBezTo>
                    <a:pt x="572" y="222"/>
                    <a:pt x="577" y="226"/>
                    <a:pt x="580" y="230"/>
                  </a:cubicBezTo>
                  <a:cubicBezTo>
                    <a:pt x="583" y="235"/>
                    <a:pt x="587" y="242"/>
                    <a:pt x="584" y="248"/>
                  </a:cubicBezTo>
                  <a:cubicBezTo>
                    <a:pt x="584" y="249"/>
                    <a:pt x="582" y="250"/>
                    <a:pt x="580" y="249"/>
                  </a:cubicBezTo>
                  <a:cubicBezTo>
                    <a:pt x="576" y="247"/>
                    <a:pt x="577" y="240"/>
                    <a:pt x="574" y="236"/>
                  </a:cubicBezTo>
                  <a:cubicBezTo>
                    <a:pt x="573" y="234"/>
                    <a:pt x="571" y="233"/>
                    <a:pt x="569" y="232"/>
                  </a:cubicBezTo>
                  <a:cubicBezTo>
                    <a:pt x="567" y="230"/>
                    <a:pt x="564" y="231"/>
                    <a:pt x="562" y="229"/>
                  </a:cubicBezTo>
                  <a:close/>
                  <a:moveTo>
                    <a:pt x="407" y="153"/>
                  </a:moveTo>
                  <a:cubicBezTo>
                    <a:pt x="408" y="153"/>
                    <a:pt x="409" y="152"/>
                    <a:pt x="409" y="153"/>
                  </a:cubicBezTo>
                  <a:cubicBezTo>
                    <a:pt x="415" y="153"/>
                    <a:pt x="420" y="154"/>
                    <a:pt x="424" y="156"/>
                  </a:cubicBezTo>
                  <a:cubicBezTo>
                    <a:pt x="430" y="158"/>
                    <a:pt x="435" y="162"/>
                    <a:pt x="440" y="165"/>
                  </a:cubicBezTo>
                  <a:cubicBezTo>
                    <a:pt x="442" y="167"/>
                    <a:pt x="444" y="168"/>
                    <a:pt x="445" y="170"/>
                  </a:cubicBezTo>
                  <a:cubicBezTo>
                    <a:pt x="449" y="176"/>
                    <a:pt x="451" y="182"/>
                    <a:pt x="452" y="189"/>
                  </a:cubicBezTo>
                  <a:cubicBezTo>
                    <a:pt x="448" y="180"/>
                    <a:pt x="442" y="172"/>
                    <a:pt x="433" y="165"/>
                  </a:cubicBezTo>
                  <a:cubicBezTo>
                    <a:pt x="429" y="161"/>
                    <a:pt x="424" y="158"/>
                    <a:pt x="418" y="156"/>
                  </a:cubicBezTo>
                  <a:cubicBezTo>
                    <a:pt x="414" y="154"/>
                    <a:pt x="410" y="153"/>
                    <a:pt x="406" y="153"/>
                  </a:cubicBezTo>
                  <a:lnTo>
                    <a:pt x="407" y="153"/>
                  </a:lnTo>
                  <a:close/>
                  <a:moveTo>
                    <a:pt x="377" y="205"/>
                  </a:moveTo>
                  <a:cubicBezTo>
                    <a:pt x="379" y="198"/>
                    <a:pt x="383" y="191"/>
                    <a:pt x="388" y="187"/>
                  </a:cubicBezTo>
                  <a:cubicBezTo>
                    <a:pt x="393" y="182"/>
                    <a:pt x="400" y="178"/>
                    <a:pt x="407" y="178"/>
                  </a:cubicBezTo>
                  <a:cubicBezTo>
                    <a:pt x="412" y="178"/>
                    <a:pt x="418" y="179"/>
                    <a:pt x="422" y="181"/>
                  </a:cubicBezTo>
                  <a:cubicBezTo>
                    <a:pt x="427" y="184"/>
                    <a:pt x="432" y="187"/>
                    <a:pt x="435" y="191"/>
                  </a:cubicBezTo>
                  <a:cubicBezTo>
                    <a:pt x="443" y="199"/>
                    <a:pt x="448" y="209"/>
                    <a:pt x="452" y="219"/>
                  </a:cubicBezTo>
                  <a:cubicBezTo>
                    <a:pt x="455" y="229"/>
                    <a:pt x="457" y="239"/>
                    <a:pt x="457" y="249"/>
                  </a:cubicBezTo>
                  <a:cubicBezTo>
                    <a:pt x="454" y="253"/>
                    <a:pt x="451" y="257"/>
                    <a:pt x="448" y="261"/>
                  </a:cubicBezTo>
                  <a:cubicBezTo>
                    <a:pt x="444" y="262"/>
                    <a:pt x="440" y="264"/>
                    <a:pt x="436" y="266"/>
                  </a:cubicBezTo>
                  <a:cubicBezTo>
                    <a:pt x="438" y="258"/>
                    <a:pt x="437" y="249"/>
                    <a:pt x="435" y="240"/>
                  </a:cubicBezTo>
                  <a:cubicBezTo>
                    <a:pt x="432" y="233"/>
                    <a:pt x="429" y="226"/>
                    <a:pt x="423" y="221"/>
                  </a:cubicBezTo>
                  <a:cubicBezTo>
                    <a:pt x="420" y="218"/>
                    <a:pt x="416" y="216"/>
                    <a:pt x="413" y="216"/>
                  </a:cubicBezTo>
                  <a:cubicBezTo>
                    <a:pt x="409" y="215"/>
                    <a:pt x="405" y="215"/>
                    <a:pt x="402" y="217"/>
                  </a:cubicBezTo>
                  <a:cubicBezTo>
                    <a:pt x="398" y="218"/>
                    <a:pt x="395" y="221"/>
                    <a:pt x="393" y="225"/>
                  </a:cubicBezTo>
                  <a:cubicBezTo>
                    <a:pt x="391" y="229"/>
                    <a:pt x="390" y="233"/>
                    <a:pt x="390" y="237"/>
                  </a:cubicBezTo>
                  <a:cubicBezTo>
                    <a:pt x="388" y="246"/>
                    <a:pt x="388" y="255"/>
                    <a:pt x="391" y="264"/>
                  </a:cubicBezTo>
                  <a:cubicBezTo>
                    <a:pt x="393" y="270"/>
                    <a:pt x="397" y="275"/>
                    <a:pt x="401" y="279"/>
                  </a:cubicBezTo>
                  <a:cubicBezTo>
                    <a:pt x="403" y="282"/>
                    <a:pt x="406" y="284"/>
                    <a:pt x="409" y="286"/>
                  </a:cubicBezTo>
                  <a:cubicBezTo>
                    <a:pt x="407" y="288"/>
                    <a:pt x="404" y="290"/>
                    <a:pt x="402" y="293"/>
                  </a:cubicBezTo>
                  <a:cubicBezTo>
                    <a:pt x="399" y="296"/>
                    <a:pt x="395" y="299"/>
                    <a:pt x="392" y="302"/>
                  </a:cubicBezTo>
                  <a:cubicBezTo>
                    <a:pt x="392" y="302"/>
                    <a:pt x="391" y="301"/>
                    <a:pt x="391" y="301"/>
                  </a:cubicBezTo>
                  <a:cubicBezTo>
                    <a:pt x="387" y="297"/>
                    <a:pt x="383" y="291"/>
                    <a:pt x="381" y="285"/>
                  </a:cubicBezTo>
                  <a:cubicBezTo>
                    <a:pt x="376" y="273"/>
                    <a:pt x="375" y="260"/>
                    <a:pt x="374" y="247"/>
                  </a:cubicBezTo>
                  <a:cubicBezTo>
                    <a:pt x="373" y="233"/>
                    <a:pt x="372" y="218"/>
                    <a:pt x="377" y="205"/>
                  </a:cubicBezTo>
                  <a:close/>
                  <a:moveTo>
                    <a:pt x="421" y="239"/>
                  </a:moveTo>
                  <a:cubicBezTo>
                    <a:pt x="421" y="237"/>
                    <a:pt x="419" y="236"/>
                    <a:pt x="418" y="234"/>
                  </a:cubicBezTo>
                  <a:cubicBezTo>
                    <a:pt x="416" y="232"/>
                    <a:pt x="414" y="232"/>
                    <a:pt x="413" y="229"/>
                  </a:cubicBezTo>
                  <a:cubicBezTo>
                    <a:pt x="413" y="228"/>
                    <a:pt x="412" y="226"/>
                    <a:pt x="413" y="225"/>
                  </a:cubicBezTo>
                  <a:cubicBezTo>
                    <a:pt x="415" y="224"/>
                    <a:pt x="418" y="225"/>
                    <a:pt x="420" y="226"/>
                  </a:cubicBezTo>
                  <a:cubicBezTo>
                    <a:pt x="424" y="228"/>
                    <a:pt x="427" y="232"/>
                    <a:pt x="428" y="236"/>
                  </a:cubicBezTo>
                  <a:cubicBezTo>
                    <a:pt x="430" y="241"/>
                    <a:pt x="430" y="248"/>
                    <a:pt x="427" y="252"/>
                  </a:cubicBezTo>
                  <a:cubicBezTo>
                    <a:pt x="426" y="253"/>
                    <a:pt x="424" y="253"/>
                    <a:pt x="423" y="252"/>
                  </a:cubicBezTo>
                  <a:cubicBezTo>
                    <a:pt x="420" y="249"/>
                    <a:pt x="423" y="243"/>
                    <a:pt x="421" y="239"/>
                  </a:cubicBezTo>
                  <a:close/>
                  <a:moveTo>
                    <a:pt x="371" y="342"/>
                  </a:moveTo>
                  <a:cubicBezTo>
                    <a:pt x="372" y="338"/>
                    <a:pt x="372" y="334"/>
                    <a:pt x="374" y="330"/>
                  </a:cubicBezTo>
                  <a:cubicBezTo>
                    <a:pt x="375" y="324"/>
                    <a:pt x="378" y="320"/>
                    <a:pt x="382" y="316"/>
                  </a:cubicBezTo>
                  <a:cubicBezTo>
                    <a:pt x="388" y="309"/>
                    <a:pt x="395" y="302"/>
                    <a:pt x="402" y="297"/>
                  </a:cubicBezTo>
                  <a:cubicBezTo>
                    <a:pt x="415" y="282"/>
                    <a:pt x="432" y="270"/>
                    <a:pt x="451" y="264"/>
                  </a:cubicBezTo>
                  <a:cubicBezTo>
                    <a:pt x="467" y="258"/>
                    <a:pt x="486" y="257"/>
                    <a:pt x="503" y="262"/>
                  </a:cubicBezTo>
                  <a:cubicBezTo>
                    <a:pt x="510" y="264"/>
                    <a:pt x="518" y="268"/>
                    <a:pt x="525" y="271"/>
                  </a:cubicBezTo>
                  <a:cubicBezTo>
                    <a:pt x="531" y="275"/>
                    <a:pt x="538" y="279"/>
                    <a:pt x="545" y="282"/>
                  </a:cubicBezTo>
                  <a:cubicBezTo>
                    <a:pt x="559" y="289"/>
                    <a:pt x="573" y="294"/>
                    <a:pt x="589" y="298"/>
                  </a:cubicBezTo>
                  <a:cubicBezTo>
                    <a:pt x="593" y="299"/>
                    <a:pt x="598" y="300"/>
                    <a:pt x="603" y="302"/>
                  </a:cubicBezTo>
                  <a:cubicBezTo>
                    <a:pt x="606" y="304"/>
                    <a:pt x="610" y="306"/>
                    <a:pt x="612" y="309"/>
                  </a:cubicBezTo>
                  <a:cubicBezTo>
                    <a:pt x="612" y="309"/>
                    <a:pt x="612" y="310"/>
                    <a:pt x="612" y="310"/>
                  </a:cubicBezTo>
                  <a:cubicBezTo>
                    <a:pt x="612" y="310"/>
                    <a:pt x="613" y="311"/>
                    <a:pt x="613" y="311"/>
                  </a:cubicBezTo>
                  <a:cubicBezTo>
                    <a:pt x="614" y="314"/>
                    <a:pt x="615" y="317"/>
                    <a:pt x="616" y="319"/>
                  </a:cubicBezTo>
                  <a:cubicBezTo>
                    <a:pt x="616" y="322"/>
                    <a:pt x="616" y="325"/>
                    <a:pt x="616" y="328"/>
                  </a:cubicBezTo>
                  <a:cubicBezTo>
                    <a:pt x="615" y="334"/>
                    <a:pt x="613" y="340"/>
                    <a:pt x="613" y="346"/>
                  </a:cubicBezTo>
                  <a:cubicBezTo>
                    <a:pt x="612" y="350"/>
                    <a:pt x="612" y="355"/>
                    <a:pt x="610" y="359"/>
                  </a:cubicBezTo>
                  <a:cubicBezTo>
                    <a:pt x="608" y="363"/>
                    <a:pt x="604" y="366"/>
                    <a:pt x="600" y="368"/>
                  </a:cubicBezTo>
                  <a:cubicBezTo>
                    <a:pt x="596" y="370"/>
                    <a:pt x="591" y="372"/>
                    <a:pt x="586" y="373"/>
                  </a:cubicBezTo>
                  <a:cubicBezTo>
                    <a:pt x="566" y="381"/>
                    <a:pt x="551" y="397"/>
                    <a:pt x="532" y="409"/>
                  </a:cubicBezTo>
                  <a:cubicBezTo>
                    <a:pt x="522" y="415"/>
                    <a:pt x="512" y="419"/>
                    <a:pt x="501" y="423"/>
                  </a:cubicBezTo>
                  <a:cubicBezTo>
                    <a:pt x="489" y="426"/>
                    <a:pt x="476" y="428"/>
                    <a:pt x="464" y="427"/>
                  </a:cubicBezTo>
                  <a:cubicBezTo>
                    <a:pt x="454" y="426"/>
                    <a:pt x="443" y="422"/>
                    <a:pt x="435" y="416"/>
                  </a:cubicBezTo>
                  <a:cubicBezTo>
                    <a:pt x="423" y="408"/>
                    <a:pt x="415" y="395"/>
                    <a:pt x="405" y="383"/>
                  </a:cubicBezTo>
                  <a:cubicBezTo>
                    <a:pt x="400" y="376"/>
                    <a:pt x="394" y="369"/>
                    <a:pt x="387" y="363"/>
                  </a:cubicBezTo>
                  <a:cubicBezTo>
                    <a:pt x="389" y="364"/>
                    <a:pt x="392" y="366"/>
                    <a:pt x="395" y="369"/>
                  </a:cubicBezTo>
                  <a:cubicBezTo>
                    <a:pt x="399" y="372"/>
                    <a:pt x="402" y="376"/>
                    <a:pt x="406" y="379"/>
                  </a:cubicBezTo>
                  <a:cubicBezTo>
                    <a:pt x="416" y="387"/>
                    <a:pt x="429" y="392"/>
                    <a:pt x="446" y="392"/>
                  </a:cubicBezTo>
                  <a:cubicBezTo>
                    <a:pt x="448" y="392"/>
                    <a:pt x="450" y="392"/>
                    <a:pt x="452" y="392"/>
                  </a:cubicBezTo>
                  <a:cubicBezTo>
                    <a:pt x="464" y="392"/>
                    <a:pt x="475" y="390"/>
                    <a:pt x="486" y="387"/>
                  </a:cubicBezTo>
                  <a:cubicBezTo>
                    <a:pt x="498" y="385"/>
                    <a:pt x="509" y="381"/>
                    <a:pt x="517" y="379"/>
                  </a:cubicBezTo>
                  <a:cubicBezTo>
                    <a:pt x="534" y="372"/>
                    <a:pt x="548" y="363"/>
                    <a:pt x="560" y="353"/>
                  </a:cubicBezTo>
                  <a:cubicBezTo>
                    <a:pt x="562" y="351"/>
                    <a:pt x="562" y="351"/>
                    <a:pt x="562" y="351"/>
                  </a:cubicBezTo>
                  <a:cubicBezTo>
                    <a:pt x="567" y="347"/>
                    <a:pt x="572" y="343"/>
                    <a:pt x="576" y="340"/>
                  </a:cubicBezTo>
                  <a:cubicBezTo>
                    <a:pt x="576" y="340"/>
                    <a:pt x="577" y="340"/>
                    <a:pt x="577" y="340"/>
                  </a:cubicBezTo>
                  <a:cubicBezTo>
                    <a:pt x="580" y="337"/>
                    <a:pt x="583" y="336"/>
                    <a:pt x="587" y="334"/>
                  </a:cubicBezTo>
                  <a:cubicBezTo>
                    <a:pt x="589" y="333"/>
                    <a:pt x="591" y="332"/>
                    <a:pt x="593" y="331"/>
                  </a:cubicBezTo>
                  <a:cubicBezTo>
                    <a:pt x="593" y="331"/>
                    <a:pt x="594" y="331"/>
                    <a:pt x="594" y="330"/>
                  </a:cubicBezTo>
                  <a:cubicBezTo>
                    <a:pt x="595" y="329"/>
                    <a:pt x="595" y="329"/>
                    <a:pt x="595" y="329"/>
                  </a:cubicBezTo>
                  <a:cubicBezTo>
                    <a:pt x="595" y="329"/>
                    <a:pt x="596" y="329"/>
                    <a:pt x="596" y="329"/>
                  </a:cubicBezTo>
                  <a:cubicBezTo>
                    <a:pt x="596" y="329"/>
                    <a:pt x="596" y="328"/>
                    <a:pt x="596" y="328"/>
                  </a:cubicBezTo>
                  <a:cubicBezTo>
                    <a:pt x="598" y="327"/>
                    <a:pt x="599" y="324"/>
                    <a:pt x="599" y="322"/>
                  </a:cubicBezTo>
                  <a:cubicBezTo>
                    <a:pt x="597" y="322"/>
                    <a:pt x="596" y="322"/>
                    <a:pt x="595" y="322"/>
                  </a:cubicBezTo>
                  <a:cubicBezTo>
                    <a:pt x="592" y="321"/>
                    <a:pt x="588" y="321"/>
                    <a:pt x="584" y="322"/>
                  </a:cubicBezTo>
                  <a:cubicBezTo>
                    <a:pt x="582" y="323"/>
                    <a:pt x="580" y="324"/>
                    <a:pt x="578" y="326"/>
                  </a:cubicBezTo>
                  <a:cubicBezTo>
                    <a:pt x="576" y="327"/>
                    <a:pt x="574" y="329"/>
                    <a:pt x="573" y="331"/>
                  </a:cubicBezTo>
                  <a:cubicBezTo>
                    <a:pt x="568" y="336"/>
                    <a:pt x="562" y="340"/>
                    <a:pt x="556" y="344"/>
                  </a:cubicBezTo>
                  <a:cubicBezTo>
                    <a:pt x="543" y="354"/>
                    <a:pt x="530" y="363"/>
                    <a:pt x="515" y="369"/>
                  </a:cubicBezTo>
                  <a:cubicBezTo>
                    <a:pt x="506" y="372"/>
                    <a:pt x="496" y="375"/>
                    <a:pt x="485" y="377"/>
                  </a:cubicBezTo>
                  <a:cubicBezTo>
                    <a:pt x="473" y="379"/>
                    <a:pt x="460" y="381"/>
                    <a:pt x="447" y="381"/>
                  </a:cubicBezTo>
                  <a:cubicBezTo>
                    <a:pt x="434" y="380"/>
                    <a:pt x="421" y="377"/>
                    <a:pt x="410" y="370"/>
                  </a:cubicBezTo>
                  <a:cubicBezTo>
                    <a:pt x="405" y="367"/>
                    <a:pt x="400" y="363"/>
                    <a:pt x="395" y="360"/>
                  </a:cubicBezTo>
                  <a:cubicBezTo>
                    <a:pt x="390" y="357"/>
                    <a:pt x="385" y="354"/>
                    <a:pt x="379" y="353"/>
                  </a:cubicBezTo>
                  <a:cubicBezTo>
                    <a:pt x="378" y="353"/>
                    <a:pt x="377" y="353"/>
                    <a:pt x="375" y="353"/>
                  </a:cubicBezTo>
                  <a:cubicBezTo>
                    <a:pt x="375" y="353"/>
                    <a:pt x="374" y="352"/>
                    <a:pt x="374" y="352"/>
                  </a:cubicBezTo>
                  <a:cubicBezTo>
                    <a:pt x="374" y="353"/>
                    <a:pt x="374" y="353"/>
                    <a:pt x="374" y="353"/>
                  </a:cubicBezTo>
                  <a:cubicBezTo>
                    <a:pt x="374" y="354"/>
                    <a:pt x="374" y="354"/>
                    <a:pt x="374" y="355"/>
                  </a:cubicBezTo>
                  <a:cubicBezTo>
                    <a:pt x="373" y="354"/>
                    <a:pt x="373" y="353"/>
                    <a:pt x="372" y="352"/>
                  </a:cubicBezTo>
                  <a:cubicBezTo>
                    <a:pt x="371" y="351"/>
                    <a:pt x="371" y="350"/>
                    <a:pt x="371" y="349"/>
                  </a:cubicBezTo>
                  <a:cubicBezTo>
                    <a:pt x="370" y="348"/>
                    <a:pt x="370" y="347"/>
                    <a:pt x="370" y="347"/>
                  </a:cubicBezTo>
                  <a:cubicBezTo>
                    <a:pt x="370" y="345"/>
                    <a:pt x="371" y="343"/>
                    <a:pt x="371" y="342"/>
                  </a:cubicBezTo>
                  <a:close/>
                  <a:moveTo>
                    <a:pt x="390" y="1142"/>
                  </a:moveTo>
                  <a:cubicBezTo>
                    <a:pt x="382" y="1156"/>
                    <a:pt x="372" y="1168"/>
                    <a:pt x="358" y="1176"/>
                  </a:cubicBezTo>
                  <a:cubicBezTo>
                    <a:pt x="345" y="1184"/>
                    <a:pt x="330" y="1188"/>
                    <a:pt x="314" y="1187"/>
                  </a:cubicBezTo>
                  <a:cubicBezTo>
                    <a:pt x="290" y="1186"/>
                    <a:pt x="268" y="1174"/>
                    <a:pt x="245" y="1165"/>
                  </a:cubicBezTo>
                  <a:cubicBezTo>
                    <a:pt x="198" y="1146"/>
                    <a:pt x="148" y="1141"/>
                    <a:pt x="100" y="1126"/>
                  </a:cubicBezTo>
                  <a:cubicBezTo>
                    <a:pt x="86" y="1122"/>
                    <a:pt x="71" y="1117"/>
                    <a:pt x="57" y="1113"/>
                  </a:cubicBezTo>
                  <a:cubicBezTo>
                    <a:pt x="50" y="1111"/>
                    <a:pt x="43" y="1109"/>
                    <a:pt x="37" y="1106"/>
                  </a:cubicBezTo>
                  <a:cubicBezTo>
                    <a:pt x="31" y="1104"/>
                    <a:pt x="25" y="1099"/>
                    <a:pt x="22" y="1094"/>
                  </a:cubicBezTo>
                  <a:cubicBezTo>
                    <a:pt x="19" y="1089"/>
                    <a:pt x="18" y="1084"/>
                    <a:pt x="18" y="1078"/>
                  </a:cubicBezTo>
                  <a:cubicBezTo>
                    <a:pt x="18" y="1073"/>
                    <a:pt x="19" y="1068"/>
                    <a:pt x="21" y="1063"/>
                  </a:cubicBezTo>
                  <a:cubicBezTo>
                    <a:pt x="25" y="1053"/>
                    <a:pt x="30" y="1044"/>
                    <a:pt x="34" y="1034"/>
                  </a:cubicBezTo>
                  <a:cubicBezTo>
                    <a:pt x="41" y="1018"/>
                    <a:pt x="42" y="1001"/>
                    <a:pt x="41" y="984"/>
                  </a:cubicBezTo>
                  <a:cubicBezTo>
                    <a:pt x="40" y="966"/>
                    <a:pt x="37" y="949"/>
                    <a:pt x="36" y="932"/>
                  </a:cubicBezTo>
                  <a:cubicBezTo>
                    <a:pt x="36" y="925"/>
                    <a:pt x="35" y="917"/>
                    <a:pt x="37" y="909"/>
                  </a:cubicBezTo>
                  <a:cubicBezTo>
                    <a:pt x="38" y="902"/>
                    <a:pt x="42" y="894"/>
                    <a:pt x="47" y="889"/>
                  </a:cubicBezTo>
                  <a:cubicBezTo>
                    <a:pt x="52" y="884"/>
                    <a:pt x="59" y="881"/>
                    <a:pt x="66" y="880"/>
                  </a:cubicBezTo>
                  <a:cubicBezTo>
                    <a:pt x="73" y="878"/>
                    <a:pt x="80" y="878"/>
                    <a:pt x="87" y="879"/>
                  </a:cubicBezTo>
                  <a:cubicBezTo>
                    <a:pt x="94" y="879"/>
                    <a:pt x="101" y="879"/>
                    <a:pt x="108" y="878"/>
                  </a:cubicBezTo>
                  <a:cubicBezTo>
                    <a:pt x="115" y="878"/>
                    <a:pt x="122" y="876"/>
                    <a:pt x="129" y="873"/>
                  </a:cubicBezTo>
                  <a:cubicBezTo>
                    <a:pt x="134" y="869"/>
                    <a:pt x="139" y="864"/>
                    <a:pt x="143" y="859"/>
                  </a:cubicBezTo>
                  <a:cubicBezTo>
                    <a:pt x="147" y="854"/>
                    <a:pt x="150" y="848"/>
                    <a:pt x="154" y="842"/>
                  </a:cubicBezTo>
                  <a:cubicBezTo>
                    <a:pt x="157" y="836"/>
                    <a:pt x="160" y="830"/>
                    <a:pt x="165" y="825"/>
                  </a:cubicBezTo>
                  <a:cubicBezTo>
                    <a:pt x="169" y="820"/>
                    <a:pt x="174" y="815"/>
                    <a:pt x="180" y="813"/>
                  </a:cubicBezTo>
                  <a:cubicBezTo>
                    <a:pt x="187" y="810"/>
                    <a:pt x="194" y="809"/>
                    <a:pt x="201" y="811"/>
                  </a:cubicBezTo>
                  <a:cubicBezTo>
                    <a:pt x="208" y="812"/>
                    <a:pt x="214" y="815"/>
                    <a:pt x="220" y="819"/>
                  </a:cubicBezTo>
                  <a:cubicBezTo>
                    <a:pt x="231" y="827"/>
                    <a:pt x="240" y="838"/>
                    <a:pt x="248" y="849"/>
                  </a:cubicBezTo>
                  <a:cubicBezTo>
                    <a:pt x="266" y="875"/>
                    <a:pt x="284" y="901"/>
                    <a:pt x="301" y="928"/>
                  </a:cubicBezTo>
                  <a:cubicBezTo>
                    <a:pt x="314" y="951"/>
                    <a:pt x="326" y="974"/>
                    <a:pt x="341" y="994"/>
                  </a:cubicBezTo>
                  <a:cubicBezTo>
                    <a:pt x="351" y="1008"/>
                    <a:pt x="363" y="1020"/>
                    <a:pt x="373" y="1034"/>
                  </a:cubicBezTo>
                  <a:cubicBezTo>
                    <a:pt x="383" y="1048"/>
                    <a:pt x="392" y="1062"/>
                    <a:pt x="396" y="1078"/>
                  </a:cubicBezTo>
                  <a:cubicBezTo>
                    <a:pt x="402" y="1100"/>
                    <a:pt x="400" y="1123"/>
                    <a:pt x="390" y="1142"/>
                  </a:cubicBezTo>
                  <a:close/>
                  <a:moveTo>
                    <a:pt x="584" y="1049"/>
                  </a:moveTo>
                  <a:cubicBezTo>
                    <a:pt x="529" y="1078"/>
                    <a:pt x="462" y="1081"/>
                    <a:pt x="404" y="1058"/>
                  </a:cubicBezTo>
                  <a:cubicBezTo>
                    <a:pt x="400" y="1048"/>
                    <a:pt x="394" y="1038"/>
                    <a:pt x="386" y="1028"/>
                  </a:cubicBezTo>
                  <a:cubicBezTo>
                    <a:pt x="380" y="1021"/>
                    <a:pt x="375" y="1015"/>
                    <a:pt x="369" y="1008"/>
                  </a:cubicBezTo>
                  <a:cubicBezTo>
                    <a:pt x="364" y="1002"/>
                    <a:pt x="359" y="996"/>
                    <a:pt x="354" y="989"/>
                  </a:cubicBezTo>
                  <a:cubicBezTo>
                    <a:pt x="345" y="977"/>
                    <a:pt x="337" y="964"/>
                    <a:pt x="329" y="950"/>
                  </a:cubicBezTo>
                  <a:cubicBezTo>
                    <a:pt x="324" y="942"/>
                    <a:pt x="319" y="933"/>
                    <a:pt x="314" y="925"/>
                  </a:cubicBezTo>
                  <a:cubicBezTo>
                    <a:pt x="299" y="901"/>
                    <a:pt x="283" y="876"/>
                    <a:pt x="260" y="845"/>
                  </a:cubicBezTo>
                  <a:cubicBezTo>
                    <a:pt x="257" y="841"/>
                    <a:pt x="254" y="836"/>
                    <a:pt x="250" y="832"/>
                  </a:cubicBezTo>
                  <a:cubicBezTo>
                    <a:pt x="249" y="828"/>
                    <a:pt x="249" y="824"/>
                    <a:pt x="249" y="820"/>
                  </a:cubicBezTo>
                  <a:cubicBezTo>
                    <a:pt x="244" y="815"/>
                    <a:pt x="239" y="809"/>
                    <a:pt x="236" y="803"/>
                  </a:cubicBezTo>
                  <a:cubicBezTo>
                    <a:pt x="230" y="794"/>
                    <a:pt x="227" y="783"/>
                    <a:pt x="225" y="772"/>
                  </a:cubicBezTo>
                  <a:cubicBezTo>
                    <a:pt x="219" y="743"/>
                    <a:pt x="221" y="712"/>
                    <a:pt x="231" y="684"/>
                  </a:cubicBezTo>
                  <a:cubicBezTo>
                    <a:pt x="235" y="673"/>
                    <a:pt x="240" y="662"/>
                    <a:pt x="245" y="652"/>
                  </a:cubicBezTo>
                  <a:cubicBezTo>
                    <a:pt x="254" y="633"/>
                    <a:pt x="262" y="615"/>
                    <a:pt x="273" y="598"/>
                  </a:cubicBezTo>
                  <a:cubicBezTo>
                    <a:pt x="274" y="597"/>
                    <a:pt x="275" y="595"/>
                    <a:pt x="276" y="594"/>
                  </a:cubicBezTo>
                  <a:cubicBezTo>
                    <a:pt x="269" y="614"/>
                    <a:pt x="262" y="634"/>
                    <a:pt x="254" y="653"/>
                  </a:cubicBezTo>
                  <a:cubicBezTo>
                    <a:pt x="249" y="665"/>
                    <a:pt x="243" y="676"/>
                    <a:pt x="239" y="688"/>
                  </a:cubicBezTo>
                  <a:cubicBezTo>
                    <a:pt x="229" y="715"/>
                    <a:pt x="226" y="746"/>
                    <a:pt x="234" y="774"/>
                  </a:cubicBezTo>
                  <a:cubicBezTo>
                    <a:pt x="237" y="785"/>
                    <a:pt x="241" y="796"/>
                    <a:pt x="247" y="806"/>
                  </a:cubicBezTo>
                  <a:cubicBezTo>
                    <a:pt x="248" y="807"/>
                    <a:pt x="248" y="808"/>
                    <a:pt x="249" y="808"/>
                  </a:cubicBezTo>
                  <a:cubicBezTo>
                    <a:pt x="248" y="795"/>
                    <a:pt x="249" y="782"/>
                    <a:pt x="250" y="769"/>
                  </a:cubicBezTo>
                  <a:cubicBezTo>
                    <a:pt x="254" y="726"/>
                    <a:pt x="266" y="684"/>
                    <a:pt x="284" y="644"/>
                  </a:cubicBezTo>
                  <a:cubicBezTo>
                    <a:pt x="295" y="618"/>
                    <a:pt x="309" y="593"/>
                    <a:pt x="326" y="569"/>
                  </a:cubicBezTo>
                  <a:cubicBezTo>
                    <a:pt x="324" y="554"/>
                    <a:pt x="325" y="539"/>
                    <a:pt x="330" y="524"/>
                  </a:cubicBezTo>
                  <a:cubicBezTo>
                    <a:pt x="337" y="500"/>
                    <a:pt x="351" y="480"/>
                    <a:pt x="366" y="459"/>
                  </a:cubicBezTo>
                  <a:cubicBezTo>
                    <a:pt x="374" y="448"/>
                    <a:pt x="383" y="436"/>
                    <a:pt x="387" y="422"/>
                  </a:cubicBezTo>
                  <a:cubicBezTo>
                    <a:pt x="390" y="409"/>
                    <a:pt x="389" y="395"/>
                    <a:pt x="390" y="382"/>
                  </a:cubicBezTo>
                  <a:cubicBezTo>
                    <a:pt x="390" y="382"/>
                    <a:pt x="390" y="382"/>
                    <a:pt x="390" y="382"/>
                  </a:cubicBezTo>
                  <a:cubicBezTo>
                    <a:pt x="394" y="385"/>
                    <a:pt x="397" y="389"/>
                    <a:pt x="400" y="393"/>
                  </a:cubicBezTo>
                  <a:cubicBezTo>
                    <a:pt x="401" y="393"/>
                    <a:pt x="401" y="393"/>
                    <a:pt x="401" y="393"/>
                  </a:cubicBezTo>
                  <a:cubicBezTo>
                    <a:pt x="404" y="396"/>
                    <a:pt x="407" y="400"/>
                    <a:pt x="410" y="404"/>
                  </a:cubicBezTo>
                  <a:cubicBezTo>
                    <a:pt x="416" y="411"/>
                    <a:pt x="423" y="419"/>
                    <a:pt x="432" y="424"/>
                  </a:cubicBezTo>
                  <a:cubicBezTo>
                    <a:pt x="441" y="430"/>
                    <a:pt x="451" y="434"/>
                    <a:pt x="464" y="435"/>
                  </a:cubicBezTo>
                  <a:cubicBezTo>
                    <a:pt x="466" y="435"/>
                    <a:pt x="468" y="435"/>
                    <a:pt x="470" y="435"/>
                  </a:cubicBezTo>
                  <a:cubicBezTo>
                    <a:pt x="480" y="435"/>
                    <a:pt x="491" y="434"/>
                    <a:pt x="503" y="431"/>
                  </a:cubicBezTo>
                  <a:cubicBezTo>
                    <a:pt x="513" y="428"/>
                    <a:pt x="524" y="424"/>
                    <a:pt x="535" y="418"/>
                  </a:cubicBezTo>
                  <a:cubicBezTo>
                    <a:pt x="535" y="418"/>
                    <a:pt x="535" y="418"/>
                    <a:pt x="535" y="418"/>
                  </a:cubicBezTo>
                  <a:cubicBezTo>
                    <a:pt x="541" y="414"/>
                    <a:pt x="547" y="410"/>
                    <a:pt x="553" y="406"/>
                  </a:cubicBezTo>
                  <a:cubicBezTo>
                    <a:pt x="565" y="397"/>
                    <a:pt x="575" y="389"/>
                    <a:pt x="588" y="386"/>
                  </a:cubicBezTo>
                  <a:cubicBezTo>
                    <a:pt x="588" y="386"/>
                    <a:pt x="588" y="386"/>
                    <a:pt x="588" y="386"/>
                  </a:cubicBezTo>
                  <a:cubicBezTo>
                    <a:pt x="593" y="384"/>
                    <a:pt x="596" y="383"/>
                    <a:pt x="601" y="382"/>
                  </a:cubicBezTo>
                  <a:cubicBezTo>
                    <a:pt x="602" y="382"/>
                    <a:pt x="602" y="382"/>
                    <a:pt x="603" y="381"/>
                  </a:cubicBezTo>
                  <a:cubicBezTo>
                    <a:pt x="604" y="381"/>
                    <a:pt x="605" y="380"/>
                    <a:pt x="607" y="379"/>
                  </a:cubicBezTo>
                  <a:cubicBezTo>
                    <a:pt x="607" y="378"/>
                    <a:pt x="608" y="378"/>
                    <a:pt x="609" y="377"/>
                  </a:cubicBezTo>
                  <a:cubicBezTo>
                    <a:pt x="611" y="376"/>
                    <a:pt x="612" y="375"/>
                    <a:pt x="613" y="373"/>
                  </a:cubicBezTo>
                  <a:cubicBezTo>
                    <a:pt x="617" y="380"/>
                    <a:pt x="620" y="388"/>
                    <a:pt x="623" y="395"/>
                  </a:cubicBezTo>
                  <a:cubicBezTo>
                    <a:pt x="632" y="416"/>
                    <a:pt x="644" y="436"/>
                    <a:pt x="653" y="457"/>
                  </a:cubicBezTo>
                  <a:cubicBezTo>
                    <a:pt x="666" y="485"/>
                    <a:pt x="675" y="516"/>
                    <a:pt x="680" y="547"/>
                  </a:cubicBezTo>
                  <a:cubicBezTo>
                    <a:pt x="697" y="564"/>
                    <a:pt x="711" y="585"/>
                    <a:pt x="722" y="607"/>
                  </a:cubicBezTo>
                  <a:cubicBezTo>
                    <a:pt x="753" y="672"/>
                    <a:pt x="753" y="747"/>
                    <a:pt x="745" y="819"/>
                  </a:cubicBezTo>
                  <a:cubicBezTo>
                    <a:pt x="745" y="821"/>
                    <a:pt x="745" y="823"/>
                    <a:pt x="744" y="824"/>
                  </a:cubicBezTo>
                  <a:cubicBezTo>
                    <a:pt x="741" y="824"/>
                    <a:pt x="738" y="823"/>
                    <a:pt x="735" y="823"/>
                  </a:cubicBezTo>
                  <a:cubicBezTo>
                    <a:pt x="729" y="822"/>
                    <a:pt x="729" y="822"/>
                    <a:pt x="729" y="822"/>
                  </a:cubicBezTo>
                  <a:cubicBezTo>
                    <a:pt x="724" y="821"/>
                    <a:pt x="717" y="820"/>
                    <a:pt x="710" y="821"/>
                  </a:cubicBezTo>
                  <a:cubicBezTo>
                    <a:pt x="701" y="821"/>
                    <a:pt x="692" y="824"/>
                    <a:pt x="685" y="829"/>
                  </a:cubicBezTo>
                  <a:cubicBezTo>
                    <a:pt x="685" y="829"/>
                    <a:pt x="685" y="829"/>
                    <a:pt x="685" y="830"/>
                  </a:cubicBezTo>
                  <a:cubicBezTo>
                    <a:pt x="675" y="838"/>
                    <a:pt x="672" y="849"/>
                    <a:pt x="671" y="856"/>
                  </a:cubicBezTo>
                  <a:cubicBezTo>
                    <a:pt x="670" y="864"/>
                    <a:pt x="670" y="871"/>
                    <a:pt x="671" y="879"/>
                  </a:cubicBezTo>
                  <a:cubicBezTo>
                    <a:pt x="673" y="914"/>
                    <a:pt x="673" y="948"/>
                    <a:pt x="670" y="980"/>
                  </a:cubicBezTo>
                  <a:cubicBezTo>
                    <a:pt x="669" y="981"/>
                    <a:pt x="668" y="982"/>
                    <a:pt x="667" y="983"/>
                  </a:cubicBezTo>
                  <a:cubicBezTo>
                    <a:pt x="642" y="1008"/>
                    <a:pt x="615" y="1032"/>
                    <a:pt x="584" y="1049"/>
                  </a:cubicBezTo>
                  <a:close/>
                  <a:moveTo>
                    <a:pt x="1014" y="1016"/>
                  </a:moveTo>
                  <a:cubicBezTo>
                    <a:pt x="1011" y="1023"/>
                    <a:pt x="1008" y="1029"/>
                    <a:pt x="1003" y="1035"/>
                  </a:cubicBezTo>
                  <a:cubicBezTo>
                    <a:pt x="992" y="1047"/>
                    <a:pt x="978" y="1056"/>
                    <a:pt x="963" y="1063"/>
                  </a:cubicBezTo>
                  <a:cubicBezTo>
                    <a:pt x="938" y="1076"/>
                    <a:pt x="913" y="1087"/>
                    <a:pt x="889" y="1102"/>
                  </a:cubicBezTo>
                  <a:cubicBezTo>
                    <a:pt x="874" y="1112"/>
                    <a:pt x="860" y="1124"/>
                    <a:pt x="846" y="1137"/>
                  </a:cubicBezTo>
                  <a:cubicBezTo>
                    <a:pt x="835" y="1148"/>
                    <a:pt x="824" y="1160"/>
                    <a:pt x="811" y="1169"/>
                  </a:cubicBezTo>
                  <a:cubicBezTo>
                    <a:pt x="798" y="1178"/>
                    <a:pt x="783" y="1185"/>
                    <a:pt x="767" y="1188"/>
                  </a:cubicBezTo>
                  <a:cubicBezTo>
                    <a:pt x="747" y="1190"/>
                    <a:pt x="727" y="1187"/>
                    <a:pt x="710" y="1179"/>
                  </a:cubicBezTo>
                  <a:cubicBezTo>
                    <a:pt x="697" y="1173"/>
                    <a:pt x="685" y="1166"/>
                    <a:pt x="678" y="1154"/>
                  </a:cubicBezTo>
                  <a:cubicBezTo>
                    <a:pt x="670" y="1142"/>
                    <a:pt x="669" y="1128"/>
                    <a:pt x="669" y="1114"/>
                  </a:cubicBezTo>
                  <a:cubicBezTo>
                    <a:pt x="669" y="1090"/>
                    <a:pt x="673" y="1066"/>
                    <a:pt x="677" y="1042"/>
                  </a:cubicBezTo>
                  <a:cubicBezTo>
                    <a:pt x="681" y="1022"/>
                    <a:pt x="684" y="1002"/>
                    <a:pt x="687" y="982"/>
                  </a:cubicBezTo>
                  <a:cubicBezTo>
                    <a:pt x="690" y="946"/>
                    <a:pt x="690" y="909"/>
                    <a:pt x="688" y="872"/>
                  </a:cubicBezTo>
                  <a:cubicBezTo>
                    <a:pt x="687" y="866"/>
                    <a:pt x="687" y="860"/>
                    <a:pt x="688" y="854"/>
                  </a:cubicBezTo>
                  <a:cubicBezTo>
                    <a:pt x="689" y="848"/>
                    <a:pt x="691" y="842"/>
                    <a:pt x="696" y="838"/>
                  </a:cubicBezTo>
                  <a:cubicBezTo>
                    <a:pt x="700" y="834"/>
                    <a:pt x="706" y="832"/>
                    <a:pt x="712" y="832"/>
                  </a:cubicBezTo>
                  <a:cubicBezTo>
                    <a:pt x="717" y="832"/>
                    <a:pt x="723" y="832"/>
                    <a:pt x="729" y="833"/>
                  </a:cubicBezTo>
                  <a:cubicBezTo>
                    <a:pt x="742" y="835"/>
                    <a:pt x="755" y="837"/>
                    <a:pt x="768" y="840"/>
                  </a:cubicBezTo>
                  <a:cubicBezTo>
                    <a:pt x="776" y="842"/>
                    <a:pt x="784" y="845"/>
                    <a:pt x="792" y="847"/>
                  </a:cubicBezTo>
                  <a:cubicBezTo>
                    <a:pt x="806" y="851"/>
                    <a:pt x="820" y="853"/>
                    <a:pt x="834" y="851"/>
                  </a:cubicBezTo>
                  <a:cubicBezTo>
                    <a:pt x="849" y="849"/>
                    <a:pt x="864" y="844"/>
                    <a:pt x="879" y="844"/>
                  </a:cubicBezTo>
                  <a:cubicBezTo>
                    <a:pt x="885" y="844"/>
                    <a:pt x="892" y="845"/>
                    <a:pt x="898" y="847"/>
                  </a:cubicBezTo>
                  <a:cubicBezTo>
                    <a:pt x="904" y="849"/>
                    <a:pt x="910" y="852"/>
                    <a:pt x="914" y="856"/>
                  </a:cubicBezTo>
                  <a:cubicBezTo>
                    <a:pt x="917" y="860"/>
                    <a:pt x="920" y="864"/>
                    <a:pt x="922" y="869"/>
                  </a:cubicBezTo>
                  <a:cubicBezTo>
                    <a:pt x="924" y="875"/>
                    <a:pt x="926" y="883"/>
                    <a:pt x="926" y="890"/>
                  </a:cubicBezTo>
                  <a:cubicBezTo>
                    <a:pt x="927" y="896"/>
                    <a:pt x="927" y="903"/>
                    <a:pt x="928" y="909"/>
                  </a:cubicBezTo>
                  <a:cubicBezTo>
                    <a:pt x="930" y="919"/>
                    <a:pt x="935" y="928"/>
                    <a:pt x="942" y="937"/>
                  </a:cubicBezTo>
                  <a:cubicBezTo>
                    <a:pt x="949" y="945"/>
                    <a:pt x="957" y="951"/>
                    <a:pt x="965" y="958"/>
                  </a:cubicBezTo>
                  <a:cubicBezTo>
                    <a:pt x="973" y="965"/>
                    <a:pt x="981" y="972"/>
                    <a:pt x="989" y="977"/>
                  </a:cubicBezTo>
                  <a:cubicBezTo>
                    <a:pt x="993" y="980"/>
                    <a:pt x="998" y="983"/>
                    <a:pt x="1002" y="986"/>
                  </a:cubicBezTo>
                  <a:cubicBezTo>
                    <a:pt x="1005" y="989"/>
                    <a:pt x="1009" y="992"/>
                    <a:pt x="1011" y="997"/>
                  </a:cubicBezTo>
                  <a:cubicBezTo>
                    <a:pt x="1015" y="1003"/>
                    <a:pt x="1016" y="1010"/>
                    <a:pt x="1014" y="10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grpSp>
    </p:spTree>
    <p:extLst>
      <p:ext uri="{BB962C8B-B14F-4D97-AF65-F5344CB8AC3E}">
        <p14:creationId xmlns:p14="http://schemas.microsoft.com/office/powerpoint/2010/main" val="3193305549"/>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8" name="Picture 8" descr="Image result for suse logo">
            <a:extLst>
              <a:ext uri="{FF2B5EF4-FFF2-40B4-BE49-F238E27FC236}">
                <a16:creationId xmlns:a16="http://schemas.microsoft.com/office/drawing/2014/main" id="{C4DA3A56-A724-4F39-8BBA-B411148F92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18578" y="3084784"/>
            <a:ext cx="2663503" cy="1398339"/>
          </a:xfrm>
          <a:prstGeom prst="rect">
            <a:avLst/>
          </a:prstGeom>
          <a:noFill/>
          <a:extLst>
            <a:ext uri="{909E8E84-426E-40DD-AFC4-6F175D3DCCD1}">
              <a14:hiddenFill xmlns:a14="http://schemas.microsoft.com/office/drawing/2010/main">
                <a:solidFill>
                  <a:srgbClr val="FFFFFF"/>
                </a:solidFill>
              </a14:hiddenFill>
            </a:ext>
          </a:extLst>
        </p:spPr>
      </p:pic>
      <p:sp>
        <p:nvSpPr>
          <p:cNvPr id="127" name="Rectangle 126">
            <a:extLst>
              <a:ext uri="{FF2B5EF4-FFF2-40B4-BE49-F238E27FC236}">
                <a16:creationId xmlns:a16="http://schemas.microsoft.com/office/drawing/2014/main" id="{888494F7-0A50-443A-B142-528F5323B9BE}"/>
              </a:ext>
            </a:extLst>
          </p:cNvPr>
          <p:cNvSpPr/>
          <p:nvPr/>
        </p:nvSpPr>
        <p:spPr bwMode="auto">
          <a:xfrm>
            <a:off x="9318578" y="988423"/>
            <a:ext cx="2368325" cy="4237304"/>
          </a:xfrm>
          <a:prstGeom prst="rect">
            <a:avLst/>
          </a:prstGeom>
          <a:noFill/>
          <a:ln w="15875" cap="flat" cmpd="sng" algn="ctr">
            <a:solidFill>
              <a:schemeClr val="tx1"/>
            </a:solidFill>
            <a:prstDash val="sysDash"/>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342900" marR="0" lvl="0" indent="-342900" algn="ctr" defTabSz="932472" rtl="0" eaLnBrk="1" fontAlgn="auto" latinLnBrk="0" hangingPunct="1">
              <a:lnSpc>
                <a:spcPct val="90000"/>
              </a:lnSpc>
              <a:spcBef>
                <a:spcPts val="0"/>
              </a:spcBef>
              <a:spcAft>
                <a:spcPts val="0"/>
              </a:spcAft>
              <a:buClrTx/>
              <a:buSzTx/>
              <a:buFont typeface="Wingdings 3" panose="05040102010807070707" pitchFamily="18" charset="2"/>
              <a:buChar char="Æ"/>
              <a:tabLst/>
              <a:defRPr/>
            </a:pPr>
            <a:endParaRPr kumimoji="0" lang="en-US" sz="2000" b="1" i="0" u="none" strike="noStrike" kern="0" cap="none" spc="0" normalizeH="0" baseline="0" noProof="0" dirty="0">
              <a:ln>
                <a:noFill/>
              </a:ln>
              <a:solidFill>
                <a:srgbClr val="FFFFFF"/>
              </a:solidFill>
              <a:effectLst/>
              <a:uLnTx/>
              <a:uFillTx/>
              <a:latin typeface="Segoe UI Light"/>
              <a:ea typeface="+mn-ea"/>
              <a:cs typeface="Segoe UI" pitchFamily="34" charset="0"/>
            </a:endParaRPr>
          </a:p>
        </p:txBody>
      </p:sp>
      <p:sp>
        <p:nvSpPr>
          <p:cNvPr id="128" name="Rectangle 127">
            <a:extLst>
              <a:ext uri="{FF2B5EF4-FFF2-40B4-BE49-F238E27FC236}">
                <a16:creationId xmlns:a16="http://schemas.microsoft.com/office/drawing/2014/main" id="{478616B3-48BB-422A-AAA3-74B9973C20BF}"/>
              </a:ext>
            </a:extLst>
          </p:cNvPr>
          <p:cNvSpPr/>
          <p:nvPr/>
        </p:nvSpPr>
        <p:spPr bwMode="auto">
          <a:xfrm>
            <a:off x="6603655" y="988424"/>
            <a:ext cx="2368325" cy="1858921"/>
          </a:xfrm>
          <a:prstGeom prst="rect">
            <a:avLst/>
          </a:prstGeom>
          <a:noFill/>
          <a:ln w="15875" cap="flat" cmpd="sng" algn="ctr">
            <a:solidFill>
              <a:schemeClr val="tx1"/>
            </a:solidFill>
            <a:prstDash val="sysDash"/>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342900" marR="0" lvl="0" indent="-342900" algn="ctr" defTabSz="932472" rtl="0" eaLnBrk="1" fontAlgn="auto" latinLnBrk="0" hangingPunct="1">
              <a:lnSpc>
                <a:spcPct val="90000"/>
              </a:lnSpc>
              <a:spcBef>
                <a:spcPts val="0"/>
              </a:spcBef>
              <a:spcAft>
                <a:spcPts val="0"/>
              </a:spcAft>
              <a:buClrTx/>
              <a:buSzTx/>
              <a:buFont typeface="Wingdings 3" panose="05040102010807070707" pitchFamily="18" charset="2"/>
              <a:buChar char="Æ"/>
              <a:tabLst/>
              <a:defRPr/>
            </a:pPr>
            <a:endParaRPr kumimoji="0" lang="en-US" sz="2000" b="1" i="0" u="none" strike="noStrike" kern="0" cap="none" spc="0" normalizeH="0" baseline="0" noProof="0" dirty="0">
              <a:ln>
                <a:noFill/>
              </a:ln>
              <a:solidFill>
                <a:srgbClr val="FFFFFF"/>
              </a:solidFill>
              <a:effectLst/>
              <a:uLnTx/>
              <a:uFillTx/>
              <a:latin typeface="Segoe UI Light"/>
              <a:ea typeface="+mn-ea"/>
              <a:cs typeface="Segoe UI" pitchFamily="34" charset="0"/>
            </a:endParaRPr>
          </a:p>
        </p:txBody>
      </p:sp>
      <p:sp>
        <p:nvSpPr>
          <p:cNvPr id="3" name="Text Placeholder 2">
            <a:extLst>
              <a:ext uri="{FF2B5EF4-FFF2-40B4-BE49-F238E27FC236}">
                <a16:creationId xmlns:a16="http://schemas.microsoft.com/office/drawing/2014/main" id="{7B2A7C7E-7B3C-4E4F-9853-16303F557B12}"/>
              </a:ext>
            </a:extLst>
          </p:cNvPr>
          <p:cNvSpPr>
            <a:spLocks noGrp="1"/>
          </p:cNvSpPr>
          <p:nvPr>
            <p:ph type="body" sz="quarter" idx="10"/>
          </p:nvPr>
        </p:nvSpPr>
        <p:spPr>
          <a:xfrm>
            <a:off x="588263" y="1917884"/>
            <a:ext cx="4896264" cy="3788729"/>
          </a:xfrm>
        </p:spPr>
        <p:txBody>
          <a:bodyPr/>
          <a:lstStyle/>
          <a:p>
            <a:r>
              <a:rPr lang="en-US" sz="2000" dirty="0"/>
              <a:t>New capabilities for Linux</a:t>
            </a:r>
          </a:p>
          <a:p>
            <a:pPr lvl="1"/>
            <a:r>
              <a:rPr lang="en-US" sz="1800" dirty="0"/>
              <a:t>Replication</a:t>
            </a:r>
          </a:p>
          <a:p>
            <a:pPr lvl="1"/>
            <a:r>
              <a:rPr lang="en-US" sz="1800" dirty="0"/>
              <a:t>Change Data Capture</a:t>
            </a:r>
          </a:p>
          <a:p>
            <a:pPr lvl="1"/>
            <a:r>
              <a:rPr lang="en-US" sz="1800" dirty="0"/>
              <a:t>Distributed transactions</a:t>
            </a:r>
          </a:p>
          <a:p>
            <a:pPr lvl="1"/>
            <a:r>
              <a:rPr lang="en-US" sz="1800" dirty="0"/>
              <a:t>Machine Learning</a:t>
            </a:r>
          </a:p>
          <a:p>
            <a:pPr lvl="1"/>
            <a:r>
              <a:rPr lang="en-US" sz="1800" dirty="0"/>
              <a:t>Polybase</a:t>
            </a:r>
          </a:p>
          <a:p>
            <a:pPr lvl="1"/>
            <a:r>
              <a:rPr lang="en-US" sz="1800" dirty="0"/>
              <a:t>Tempdb files auto-config</a:t>
            </a:r>
          </a:p>
          <a:p>
            <a:r>
              <a:rPr lang="en-US" sz="2000" dirty="0"/>
              <a:t>Containers</a:t>
            </a:r>
          </a:p>
          <a:p>
            <a:pPr lvl="1"/>
            <a:r>
              <a:rPr lang="en-US" sz="1600" dirty="0"/>
              <a:t>Microsoft Container Registry</a:t>
            </a:r>
          </a:p>
          <a:p>
            <a:pPr lvl="1"/>
            <a:r>
              <a:rPr lang="en-US" sz="1600" dirty="0"/>
              <a:t>Red Hat Images</a:t>
            </a:r>
          </a:p>
          <a:p>
            <a:pPr lvl="1"/>
            <a:r>
              <a:rPr lang="en-US" sz="1600" dirty="0"/>
              <a:t>Non-root Containers</a:t>
            </a:r>
          </a:p>
        </p:txBody>
      </p:sp>
      <p:sp>
        <p:nvSpPr>
          <p:cNvPr id="2" name="Title 1">
            <a:extLst>
              <a:ext uri="{FF2B5EF4-FFF2-40B4-BE49-F238E27FC236}">
                <a16:creationId xmlns:a16="http://schemas.microsoft.com/office/drawing/2014/main" id="{D0E37A8B-817C-4BAF-97EA-57F6E0E697E8}"/>
              </a:ext>
            </a:extLst>
          </p:cNvPr>
          <p:cNvSpPr>
            <a:spLocks noGrp="1"/>
          </p:cNvSpPr>
          <p:nvPr>
            <p:ph type="title"/>
          </p:nvPr>
        </p:nvSpPr>
        <p:spPr/>
        <p:txBody>
          <a:bodyPr/>
          <a:lstStyle/>
          <a:p>
            <a:r>
              <a:rPr lang="en-US" dirty="0"/>
              <a:t>Platform of choice with compatibility </a:t>
            </a:r>
          </a:p>
        </p:txBody>
      </p:sp>
      <p:sp>
        <p:nvSpPr>
          <p:cNvPr id="66" name="Freeform 130">
            <a:extLst>
              <a:ext uri="{FF2B5EF4-FFF2-40B4-BE49-F238E27FC236}">
                <a16:creationId xmlns:a16="http://schemas.microsoft.com/office/drawing/2014/main" id="{E9D4207B-1BF2-4310-9D89-B3412F3D2F03}"/>
              </a:ext>
            </a:extLst>
          </p:cNvPr>
          <p:cNvSpPr>
            <a:spLocks noChangeAspect="1" noEditPoints="1"/>
          </p:cNvSpPr>
          <p:nvPr/>
        </p:nvSpPr>
        <p:spPr bwMode="black">
          <a:xfrm>
            <a:off x="7131270" y="1245594"/>
            <a:ext cx="1313094" cy="1307761"/>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rgbClr val="0078D7"/>
          </a:solidFill>
          <a:ln>
            <a:noFill/>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dirty="0">
              <a:ln>
                <a:noFill/>
              </a:ln>
              <a:solidFill>
                <a:srgbClr val="FFFFFF"/>
              </a:solidFill>
              <a:effectLst/>
              <a:uLnTx/>
              <a:uFillTx/>
              <a:latin typeface="Segoe UI Semilight"/>
              <a:ea typeface="+mn-ea"/>
              <a:cs typeface="+mn-cs"/>
            </a:endParaRPr>
          </a:p>
        </p:txBody>
      </p:sp>
      <p:sp>
        <p:nvSpPr>
          <p:cNvPr id="117" name="Rectangle 116">
            <a:extLst>
              <a:ext uri="{FF2B5EF4-FFF2-40B4-BE49-F238E27FC236}">
                <a16:creationId xmlns:a16="http://schemas.microsoft.com/office/drawing/2014/main" id="{54E7FC1F-07BF-47F6-9AC9-FC08C9C13E14}"/>
              </a:ext>
            </a:extLst>
          </p:cNvPr>
          <p:cNvSpPr/>
          <p:nvPr/>
        </p:nvSpPr>
        <p:spPr bwMode="auto">
          <a:xfrm>
            <a:off x="9320001" y="622663"/>
            <a:ext cx="2201269" cy="365760"/>
          </a:xfrm>
          <a:prstGeom prst="rect">
            <a:avLst/>
          </a:prstGeom>
          <a:noFill/>
          <a:ln w="38100" cap="flat" cmpd="sng" algn="ctr">
            <a:noFill/>
            <a:prstDash val="solid"/>
            <a:miter lim="800000"/>
            <a:headEnd type="none" w="med" len="med"/>
            <a:tailEnd type="none" w="med" len="med"/>
          </a:ln>
          <a:effectLst/>
        </p:spPr>
        <p:txBody>
          <a:bodyPr rot="0" spcFirstLastPara="0" vertOverflow="overflow" horzOverflow="overflow" vert="horz" wrap="square" lIns="91440" tIns="146304" rIns="182880" bIns="146304" numCol="1" spcCol="0" rtlCol="0" fromWordArt="0" anchor="ctr" anchorCtr="0" forceAA="0" compatLnSpc="1">
            <a:prstTxWarp prst="textNoShape">
              <a:avLst/>
            </a:prstTxWarp>
            <a:noAutofit/>
          </a:bodyPr>
          <a:lstStyle/>
          <a:p>
            <a:pPr marL="0" marR="0" lvl="0" indent="0" algn="l" defTabSz="914363"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78D4"/>
                </a:solidFill>
                <a:effectLst/>
                <a:uLnTx/>
                <a:uFillTx/>
                <a:latin typeface="Segoe UI Semibold"/>
                <a:ea typeface="+mn-ea"/>
                <a:cs typeface="+mn-cs"/>
              </a:rPr>
              <a:t>Linux </a:t>
            </a:r>
          </a:p>
        </p:txBody>
      </p:sp>
      <p:sp>
        <p:nvSpPr>
          <p:cNvPr id="118" name="Rectangle 117">
            <a:extLst>
              <a:ext uri="{FF2B5EF4-FFF2-40B4-BE49-F238E27FC236}">
                <a16:creationId xmlns:a16="http://schemas.microsoft.com/office/drawing/2014/main" id="{203C8B16-AA13-4621-9D80-C5882CD6DDD7}"/>
              </a:ext>
            </a:extLst>
          </p:cNvPr>
          <p:cNvSpPr/>
          <p:nvPr/>
        </p:nvSpPr>
        <p:spPr bwMode="auto">
          <a:xfrm>
            <a:off x="6601097" y="2967965"/>
            <a:ext cx="2531706" cy="359213"/>
          </a:xfrm>
          <a:prstGeom prst="rect">
            <a:avLst/>
          </a:prstGeom>
          <a:noFill/>
          <a:ln w="38100" cap="flat" cmpd="sng" algn="ctr">
            <a:noFill/>
            <a:prstDash val="solid"/>
            <a:miter lim="800000"/>
            <a:headEnd type="none" w="med" len="med"/>
            <a:tailEnd type="none" w="med" len="med"/>
          </a:ln>
          <a:effectLst/>
        </p:spPr>
        <p:txBody>
          <a:bodyPr rot="0" spcFirstLastPara="0" vertOverflow="overflow" horzOverflow="overflow" vert="horz" wrap="square" lIns="91440" tIns="146304" rIns="182880" bIns="146304" numCol="1" spcCol="0" rtlCol="0" fromWordArt="0" anchor="ctr" anchorCtr="0" forceAA="0" compatLnSpc="1">
            <a:prstTxWarp prst="textNoShape">
              <a:avLst/>
            </a:prstTxWarp>
            <a:noAutofit/>
          </a:bodyPr>
          <a:lstStyle/>
          <a:p>
            <a:pPr marL="0" marR="0" lvl="0" indent="0" algn="l" defTabSz="914363"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78D4"/>
                </a:solidFill>
                <a:effectLst/>
                <a:uLnTx/>
                <a:uFillTx/>
                <a:latin typeface="Segoe UI Semibold"/>
                <a:ea typeface="+mn-ea"/>
                <a:cs typeface="+mn-cs"/>
              </a:rPr>
              <a:t>Containers and Kubernetes </a:t>
            </a:r>
          </a:p>
        </p:txBody>
      </p:sp>
      <p:sp>
        <p:nvSpPr>
          <p:cNvPr id="119" name="Rectangle 118">
            <a:extLst>
              <a:ext uri="{FF2B5EF4-FFF2-40B4-BE49-F238E27FC236}">
                <a16:creationId xmlns:a16="http://schemas.microsoft.com/office/drawing/2014/main" id="{4EE6BCB6-81BD-4C2C-8B20-007B7E00D5BD}"/>
              </a:ext>
            </a:extLst>
          </p:cNvPr>
          <p:cNvSpPr/>
          <p:nvPr/>
        </p:nvSpPr>
        <p:spPr bwMode="auto">
          <a:xfrm>
            <a:off x="6599924" y="625937"/>
            <a:ext cx="2201269" cy="365760"/>
          </a:xfrm>
          <a:prstGeom prst="rect">
            <a:avLst/>
          </a:prstGeom>
          <a:noFill/>
          <a:ln w="38100" cap="flat" cmpd="sng" algn="ctr">
            <a:noFill/>
            <a:prstDash val="solid"/>
            <a:miter lim="800000"/>
            <a:headEnd type="none" w="med" len="med"/>
            <a:tailEnd type="none" w="med" len="med"/>
          </a:ln>
          <a:effectLst/>
        </p:spPr>
        <p:txBody>
          <a:bodyPr rot="0" spcFirstLastPara="0" vertOverflow="overflow" horzOverflow="overflow" vert="horz" wrap="square" lIns="91440" tIns="146304" rIns="182880" bIns="146304" numCol="1" spcCol="0" rtlCol="0" fromWordArt="0" anchor="ctr" anchorCtr="0" forceAA="0" compatLnSpc="1">
            <a:prstTxWarp prst="textNoShape">
              <a:avLst/>
            </a:prstTxWarp>
            <a:noAutofit/>
          </a:bodyPr>
          <a:lstStyle/>
          <a:p>
            <a:pPr marL="0" marR="0" lvl="0" indent="0" algn="l" defTabSz="914363"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78D4"/>
                </a:solidFill>
                <a:effectLst/>
                <a:uLnTx/>
                <a:uFillTx/>
                <a:latin typeface="Segoe UI Semibold"/>
                <a:ea typeface="+mn-ea"/>
                <a:cs typeface="+mn-cs"/>
              </a:rPr>
              <a:t>Windows</a:t>
            </a:r>
          </a:p>
        </p:txBody>
      </p:sp>
      <p:grpSp>
        <p:nvGrpSpPr>
          <p:cNvPr id="10" name="Group 9">
            <a:extLst>
              <a:ext uri="{FF2B5EF4-FFF2-40B4-BE49-F238E27FC236}">
                <a16:creationId xmlns:a16="http://schemas.microsoft.com/office/drawing/2014/main" id="{ED1FEE64-E91C-4646-B994-3D9449BE6648}"/>
              </a:ext>
            </a:extLst>
          </p:cNvPr>
          <p:cNvGrpSpPr/>
          <p:nvPr/>
        </p:nvGrpSpPr>
        <p:grpSpPr>
          <a:xfrm>
            <a:off x="6783628" y="4759780"/>
            <a:ext cx="2008378" cy="336560"/>
            <a:chOff x="1814286" y="7761330"/>
            <a:chExt cx="9662611" cy="1619249"/>
          </a:xfrm>
          <a:solidFill>
            <a:schemeClr val="accent1"/>
          </a:solidFill>
        </p:grpSpPr>
        <p:sp>
          <p:nvSpPr>
            <p:cNvPr id="125" name="Freeform: Shape 124">
              <a:extLst>
                <a:ext uri="{FF2B5EF4-FFF2-40B4-BE49-F238E27FC236}">
                  <a16:creationId xmlns:a16="http://schemas.microsoft.com/office/drawing/2014/main" id="{BBC7CF94-094E-4260-9C76-DE107DB3013A}"/>
                </a:ext>
              </a:extLst>
            </p:cNvPr>
            <p:cNvSpPr/>
            <p:nvPr/>
          </p:nvSpPr>
          <p:spPr>
            <a:xfrm>
              <a:off x="1814286" y="7761330"/>
              <a:ext cx="1685626" cy="1619249"/>
            </a:xfrm>
            <a:custGeom>
              <a:avLst/>
              <a:gdLst>
                <a:gd name="connsiteX0" fmla="*/ 829296 w 1685626"/>
                <a:gd name="connsiteY0" fmla="*/ 1034895 h 1619249"/>
                <a:gd name="connsiteX1" fmla="*/ 850017 w 1685626"/>
                <a:gd name="connsiteY1" fmla="*/ 1038247 h 1619249"/>
                <a:gd name="connsiteX2" fmla="*/ 865438 w 1685626"/>
                <a:gd name="connsiteY2" fmla="*/ 1051656 h 1619249"/>
                <a:gd name="connsiteX3" fmla="*/ 957962 w 1685626"/>
                <a:gd name="connsiteY3" fmla="*/ 1218312 h 1619249"/>
                <a:gd name="connsiteX4" fmla="*/ 921338 w 1685626"/>
                <a:gd name="connsiteY4" fmla="*/ 1225974 h 1619249"/>
                <a:gd name="connsiteX5" fmla="*/ 838451 w 1685626"/>
                <a:gd name="connsiteY5" fmla="*/ 1235552 h 1619249"/>
                <a:gd name="connsiteX6" fmla="*/ 717013 w 1685626"/>
                <a:gd name="connsiteY6" fmla="*/ 1216397 h 1619249"/>
                <a:gd name="connsiteX7" fmla="*/ 811465 w 1685626"/>
                <a:gd name="connsiteY7" fmla="*/ 1045910 h 1619249"/>
                <a:gd name="connsiteX8" fmla="*/ 829296 w 1685626"/>
                <a:gd name="connsiteY8" fmla="*/ 1034895 h 1619249"/>
                <a:gd name="connsiteX9" fmla="*/ 674606 w 1685626"/>
                <a:gd name="connsiteY9" fmla="*/ 955877 h 1619249"/>
                <a:gd name="connsiteX10" fmla="*/ 707375 w 1685626"/>
                <a:gd name="connsiteY10" fmla="*/ 980780 h 1619249"/>
                <a:gd name="connsiteX11" fmla="*/ 705448 w 1685626"/>
                <a:gd name="connsiteY11" fmla="*/ 999936 h 1619249"/>
                <a:gd name="connsiteX12" fmla="*/ 632199 w 1685626"/>
                <a:gd name="connsiteY12" fmla="*/ 1176169 h 1619249"/>
                <a:gd name="connsiteX13" fmla="*/ 483775 w 1685626"/>
                <a:gd name="connsiteY13" fmla="*/ 988442 h 1619249"/>
                <a:gd name="connsiteX14" fmla="*/ 1000369 w 1685626"/>
                <a:gd name="connsiteY14" fmla="*/ 953962 h 1619249"/>
                <a:gd name="connsiteX15" fmla="*/ 1193128 w 1685626"/>
                <a:gd name="connsiteY15" fmla="*/ 986527 h 1619249"/>
                <a:gd name="connsiteX16" fmla="*/ 1156504 w 1685626"/>
                <a:gd name="connsiteY16" fmla="*/ 1059319 h 1619249"/>
                <a:gd name="connsiteX17" fmla="*/ 1040848 w 1685626"/>
                <a:gd name="connsiteY17" fmla="*/ 1174254 h 1619249"/>
                <a:gd name="connsiteX18" fmla="*/ 965672 w 1685626"/>
                <a:gd name="connsiteY18" fmla="*/ 994189 h 1619249"/>
                <a:gd name="connsiteX19" fmla="*/ 983021 w 1685626"/>
                <a:gd name="connsiteY19" fmla="*/ 957793 h 1619249"/>
                <a:gd name="connsiteX20" fmla="*/ 1000369 w 1685626"/>
                <a:gd name="connsiteY20" fmla="*/ 953962 h 1619249"/>
                <a:gd name="connsiteX21" fmla="*/ 809538 w 1685626"/>
                <a:gd name="connsiteY21" fmla="*/ 800714 h 1619249"/>
                <a:gd name="connsiteX22" fmla="*/ 867365 w 1685626"/>
                <a:gd name="connsiteY22" fmla="*/ 800714 h 1619249"/>
                <a:gd name="connsiteX23" fmla="*/ 903989 w 1685626"/>
                <a:gd name="connsiteY23" fmla="*/ 846688 h 1619249"/>
                <a:gd name="connsiteX24" fmla="*/ 890496 w 1685626"/>
                <a:gd name="connsiteY24" fmla="*/ 902241 h 1619249"/>
                <a:gd name="connsiteX25" fmla="*/ 838451 w 1685626"/>
                <a:gd name="connsiteY25" fmla="*/ 927143 h 1619249"/>
                <a:gd name="connsiteX26" fmla="*/ 786407 w 1685626"/>
                <a:gd name="connsiteY26" fmla="*/ 902241 h 1619249"/>
                <a:gd name="connsiteX27" fmla="*/ 772913 w 1685626"/>
                <a:gd name="connsiteY27" fmla="*/ 846688 h 1619249"/>
                <a:gd name="connsiteX28" fmla="*/ 1158431 w 1685626"/>
                <a:gd name="connsiteY28" fmla="*/ 664708 h 1619249"/>
                <a:gd name="connsiteX29" fmla="*/ 1204693 w 1685626"/>
                <a:gd name="connsiteY29" fmla="*/ 777728 h 1619249"/>
                <a:gd name="connsiteX30" fmla="*/ 1212404 w 1685626"/>
                <a:gd name="connsiteY30" fmla="*/ 898410 h 1619249"/>
                <a:gd name="connsiteX31" fmla="*/ 1029283 w 1685626"/>
                <a:gd name="connsiteY31" fmla="*/ 846688 h 1619249"/>
                <a:gd name="connsiteX32" fmla="*/ 1006152 w 1685626"/>
                <a:gd name="connsiteY32" fmla="*/ 808376 h 1619249"/>
                <a:gd name="connsiteX33" fmla="*/ 1013862 w 1685626"/>
                <a:gd name="connsiteY33" fmla="*/ 794968 h 1619249"/>
                <a:gd name="connsiteX34" fmla="*/ 516544 w 1685626"/>
                <a:gd name="connsiteY34" fmla="*/ 664708 h 1619249"/>
                <a:gd name="connsiteX35" fmla="*/ 659186 w 1685626"/>
                <a:gd name="connsiteY35" fmla="*/ 791136 h 1619249"/>
                <a:gd name="connsiteX36" fmla="*/ 663041 w 1685626"/>
                <a:gd name="connsiteY36" fmla="*/ 835194 h 1619249"/>
                <a:gd name="connsiteX37" fmla="*/ 647620 w 1685626"/>
                <a:gd name="connsiteY37" fmla="*/ 844772 h 1619249"/>
                <a:gd name="connsiteX38" fmla="*/ 460644 w 1685626"/>
                <a:gd name="connsiteY38" fmla="*/ 898410 h 1619249"/>
                <a:gd name="connsiteX39" fmla="*/ 516544 w 1685626"/>
                <a:gd name="connsiteY39" fmla="*/ 664708 h 1619249"/>
                <a:gd name="connsiteX40" fmla="*/ 882786 w 1685626"/>
                <a:gd name="connsiteY40" fmla="*/ 490389 h 1619249"/>
                <a:gd name="connsiteX41" fmla="*/ 1100604 w 1685626"/>
                <a:gd name="connsiteY41" fmla="*/ 593832 h 1619249"/>
                <a:gd name="connsiteX42" fmla="*/ 942541 w 1685626"/>
                <a:gd name="connsiteY42" fmla="*/ 704935 h 1619249"/>
                <a:gd name="connsiteX43" fmla="*/ 900134 w 1685626"/>
                <a:gd name="connsiteY43" fmla="*/ 697272 h 1619249"/>
                <a:gd name="connsiteX44" fmla="*/ 894352 w 1685626"/>
                <a:gd name="connsiteY44" fmla="*/ 683863 h 1619249"/>
                <a:gd name="connsiteX45" fmla="*/ 790262 w 1685626"/>
                <a:gd name="connsiteY45" fmla="*/ 488474 h 1619249"/>
                <a:gd name="connsiteX46" fmla="*/ 780624 w 1685626"/>
                <a:gd name="connsiteY46" fmla="*/ 680032 h 1619249"/>
                <a:gd name="connsiteX47" fmla="*/ 747855 w 1685626"/>
                <a:gd name="connsiteY47" fmla="*/ 710681 h 1619249"/>
                <a:gd name="connsiteX48" fmla="*/ 732434 w 1685626"/>
                <a:gd name="connsiteY48" fmla="*/ 706850 h 1619249"/>
                <a:gd name="connsiteX49" fmla="*/ 572444 w 1685626"/>
                <a:gd name="connsiteY49" fmla="*/ 593832 h 1619249"/>
                <a:gd name="connsiteX50" fmla="*/ 751710 w 1685626"/>
                <a:gd name="connsiteY50" fmla="*/ 496136 h 1619249"/>
                <a:gd name="connsiteX51" fmla="*/ 844234 w 1685626"/>
                <a:gd name="connsiteY51" fmla="*/ 204967 h 1619249"/>
                <a:gd name="connsiteX52" fmla="*/ 811465 w 1685626"/>
                <a:gd name="connsiteY52" fmla="*/ 218377 h 1619249"/>
                <a:gd name="connsiteX53" fmla="*/ 799900 w 1685626"/>
                <a:gd name="connsiteY53" fmla="*/ 245195 h 1619249"/>
                <a:gd name="connsiteX54" fmla="*/ 799900 w 1685626"/>
                <a:gd name="connsiteY54" fmla="*/ 254773 h 1619249"/>
                <a:gd name="connsiteX55" fmla="*/ 803755 w 1685626"/>
                <a:gd name="connsiteY55" fmla="*/ 277760 h 1619249"/>
                <a:gd name="connsiteX56" fmla="*/ 805682 w 1685626"/>
                <a:gd name="connsiteY56" fmla="*/ 289253 h 1619249"/>
                <a:gd name="connsiteX57" fmla="*/ 805682 w 1685626"/>
                <a:gd name="connsiteY57" fmla="*/ 291169 h 1619249"/>
                <a:gd name="connsiteX58" fmla="*/ 809538 w 1685626"/>
                <a:gd name="connsiteY58" fmla="*/ 356299 h 1619249"/>
                <a:gd name="connsiteX59" fmla="*/ 799900 w 1685626"/>
                <a:gd name="connsiteY59" fmla="*/ 371623 h 1619249"/>
                <a:gd name="connsiteX60" fmla="*/ 799900 w 1685626"/>
                <a:gd name="connsiteY60" fmla="*/ 375454 h 1619249"/>
                <a:gd name="connsiteX61" fmla="*/ 797972 w 1685626"/>
                <a:gd name="connsiteY61" fmla="*/ 390779 h 1619249"/>
                <a:gd name="connsiteX62" fmla="*/ 732434 w 1685626"/>
                <a:gd name="connsiteY62" fmla="*/ 400357 h 1619249"/>
                <a:gd name="connsiteX63" fmla="*/ 495341 w 1685626"/>
                <a:gd name="connsiteY63" fmla="*/ 534449 h 1619249"/>
                <a:gd name="connsiteX64" fmla="*/ 483775 w 1685626"/>
                <a:gd name="connsiteY64" fmla="*/ 526787 h 1619249"/>
                <a:gd name="connsiteX65" fmla="*/ 481848 w 1685626"/>
                <a:gd name="connsiteY65" fmla="*/ 526787 h 1619249"/>
                <a:gd name="connsiteX66" fmla="*/ 474137 w 1685626"/>
                <a:gd name="connsiteY66" fmla="*/ 528702 h 1619249"/>
                <a:gd name="connsiteX67" fmla="*/ 462572 w 1685626"/>
                <a:gd name="connsiteY67" fmla="*/ 524871 h 1619249"/>
                <a:gd name="connsiteX68" fmla="*/ 414382 w 1685626"/>
                <a:gd name="connsiteY68" fmla="*/ 480812 h 1619249"/>
                <a:gd name="connsiteX69" fmla="*/ 406672 w 1685626"/>
                <a:gd name="connsiteY69" fmla="*/ 473149 h 1619249"/>
                <a:gd name="connsiteX70" fmla="*/ 391251 w 1685626"/>
                <a:gd name="connsiteY70" fmla="*/ 455909 h 1619249"/>
                <a:gd name="connsiteX71" fmla="*/ 385468 w 1685626"/>
                <a:gd name="connsiteY71" fmla="*/ 452078 h 1619249"/>
                <a:gd name="connsiteX72" fmla="*/ 383540 w 1685626"/>
                <a:gd name="connsiteY72" fmla="*/ 450162 h 1619249"/>
                <a:gd name="connsiteX73" fmla="*/ 356554 w 1685626"/>
                <a:gd name="connsiteY73" fmla="*/ 440584 h 1619249"/>
                <a:gd name="connsiteX74" fmla="*/ 329568 w 1685626"/>
                <a:gd name="connsiteY74" fmla="*/ 453993 h 1619249"/>
                <a:gd name="connsiteX75" fmla="*/ 337278 w 1685626"/>
                <a:gd name="connsiteY75" fmla="*/ 507630 h 1619249"/>
                <a:gd name="connsiteX76" fmla="*/ 339206 w 1685626"/>
                <a:gd name="connsiteY76" fmla="*/ 509545 h 1619249"/>
                <a:gd name="connsiteX77" fmla="*/ 344989 w 1685626"/>
                <a:gd name="connsiteY77" fmla="*/ 513376 h 1619249"/>
                <a:gd name="connsiteX78" fmla="*/ 366192 w 1685626"/>
                <a:gd name="connsiteY78" fmla="*/ 524871 h 1619249"/>
                <a:gd name="connsiteX79" fmla="*/ 377758 w 1685626"/>
                <a:gd name="connsiteY79" fmla="*/ 530618 h 1619249"/>
                <a:gd name="connsiteX80" fmla="*/ 431730 w 1685626"/>
                <a:gd name="connsiteY80" fmla="*/ 568929 h 1619249"/>
                <a:gd name="connsiteX81" fmla="*/ 437513 w 1685626"/>
                <a:gd name="connsiteY81" fmla="*/ 586170 h 1619249"/>
                <a:gd name="connsiteX82" fmla="*/ 437513 w 1685626"/>
                <a:gd name="connsiteY82" fmla="*/ 584254 h 1619249"/>
                <a:gd name="connsiteX83" fmla="*/ 449078 w 1685626"/>
                <a:gd name="connsiteY83" fmla="*/ 595748 h 1619249"/>
                <a:gd name="connsiteX84" fmla="*/ 443296 w 1685626"/>
                <a:gd name="connsiteY84" fmla="*/ 605325 h 1619249"/>
                <a:gd name="connsiteX85" fmla="*/ 375830 w 1685626"/>
                <a:gd name="connsiteY85" fmla="*/ 919481 h 1619249"/>
                <a:gd name="connsiteX86" fmla="*/ 360409 w 1685626"/>
                <a:gd name="connsiteY86" fmla="*/ 923312 h 1619249"/>
                <a:gd name="connsiteX87" fmla="*/ 358482 w 1685626"/>
                <a:gd name="connsiteY87" fmla="*/ 925228 h 1619249"/>
                <a:gd name="connsiteX88" fmla="*/ 344989 w 1685626"/>
                <a:gd name="connsiteY88" fmla="*/ 938637 h 1619249"/>
                <a:gd name="connsiteX89" fmla="*/ 279451 w 1685626"/>
                <a:gd name="connsiteY89" fmla="*/ 950130 h 1619249"/>
                <a:gd name="connsiteX90" fmla="*/ 267885 w 1685626"/>
                <a:gd name="connsiteY90" fmla="*/ 952046 h 1619249"/>
                <a:gd name="connsiteX91" fmla="*/ 244754 w 1685626"/>
                <a:gd name="connsiteY91" fmla="*/ 953962 h 1619249"/>
                <a:gd name="connsiteX92" fmla="*/ 237044 w 1685626"/>
                <a:gd name="connsiteY92" fmla="*/ 955877 h 1619249"/>
                <a:gd name="connsiteX93" fmla="*/ 233189 w 1685626"/>
                <a:gd name="connsiteY93" fmla="*/ 957793 h 1619249"/>
                <a:gd name="connsiteX94" fmla="*/ 202347 w 1685626"/>
                <a:gd name="connsiteY94" fmla="*/ 1001851 h 1619249"/>
                <a:gd name="connsiteX95" fmla="*/ 240899 w 1685626"/>
                <a:gd name="connsiteY95" fmla="*/ 1028669 h 1619249"/>
                <a:gd name="connsiteX96" fmla="*/ 250537 w 1685626"/>
                <a:gd name="connsiteY96" fmla="*/ 1026754 h 1619249"/>
                <a:gd name="connsiteX97" fmla="*/ 252464 w 1685626"/>
                <a:gd name="connsiteY97" fmla="*/ 1024838 h 1619249"/>
                <a:gd name="connsiteX98" fmla="*/ 260175 w 1685626"/>
                <a:gd name="connsiteY98" fmla="*/ 1024838 h 1619249"/>
                <a:gd name="connsiteX99" fmla="*/ 281378 w 1685626"/>
                <a:gd name="connsiteY99" fmla="*/ 1017176 h 1619249"/>
                <a:gd name="connsiteX100" fmla="*/ 292944 w 1685626"/>
                <a:gd name="connsiteY100" fmla="*/ 1013345 h 1619249"/>
                <a:gd name="connsiteX101" fmla="*/ 294871 w 1685626"/>
                <a:gd name="connsiteY101" fmla="*/ 1013345 h 1619249"/>
                <a:gd name="connsiteX102" fmla="*/ 358482 w 1685626"/>
                <a:gd name="connsiteY102" fmla="*/ 996104 h 1619249"/>
                <a:gd name="connsiteX103" fmla="*/ 360409 w 1685626"/>
                <a:gd name="connsiteY103" fmla="*/ 996104 h 1619249"/>
                <a:gd name="connsiteX104" fmla="*/ 375830 w 1685626"/>
                <a:gd name="connsiteY104" fmla="*/ 1001851 h 1619249"/>
                <a:gd name="connsiteX105" fmla="*/ 377758 w 1685626"/>
                <a:gd name="connsiteY105" fmla="*/ 1003767 h 1619249"/>
                <a:gd name="connsiteX106" fmla="*/ 395106 w 1685626"/>
                <a:gd name="connsiteY106" fmla="*/ 1001851 h 1619249"/>
                <a:gd name="connsiteX107" fmla="*/ 553168 w 1685626"/>
                <a:gd name="connsiteY107" fmla="*/ 1225974 h 1619249"/>
                <a:gd name="connsiteX108" fmla="*/ 605213 w 1685626"/>
                <a:gd name="connsiteY108" fmla="*/ 1260455 h 1619249"/>
                <a:gd name="connsiteX109" fmla="*/ 595575 w 1685626"/>
                <a:gd name="connsiteY109" fmla="*/ 1273864 h 1619249"/>
                <a:gd name="connsiteX110" fmla="*/ 597503 w 1685626"/>
                <a:gd name="connsiteY110" fmla="*/ 1275780 h 1619249"/>
                <a:gd name="connsiteX111" fmla="*/ 599430 w 1685626"/>
                <a:gd name="connsiteY111" fmla="*/ 1294935 h 1619249"/>
                <a:gd name="connsiteX112" fmla="*/ 568589 w 1685626"/>
                <a:gd name="connsiteY112" fmla="*/ 1350487 h 1619249"/>
                <a:gd name="connsiteX113" fmla="*/ 568589 w 1685626"/>
                <a:gd name="connsiteY113" fmla="*/ 1352403 h 1619249"/>
                <a:gd name="connsiteX114" fmla="*/ 560879 w 1685626"/>
                <a:gd name="connsiteY114" fmla="*/ 1361981 h 1619249"/>
                <a:gd name="connsiteX115" fmla="*/ 547386 w 1685626"/>
                <a:gd name="connsiteY115" fmla="*/ 1381137 h 1619249"/>
                <a:gd name="connsiteX116" fmla="*/ 543530 w 1685626"/>
                <a:gd name="connsiteY116" fmla="*/ 1386884 h 1619249"/>
                <a:gd name="connsiteX117" fmla="*/ 541603 w 1685626"/>
                <a:gd name="connsiteY117" fmla="*/ 1388799 h 1619249"/>
                <a:gd name="connsiteX118" fmla="*/ 557023 w 1685626"/>
                <a:gd name="connsiteY118" fmla="*/ 1440520 h 1619249"/>
                <a:gd name="connsiteX119" fmla="*/ 570517 w 1685626"/>
                <a:gd name="connsiteY119" fmla="*/ 1444351 h 1619249"/>
                <a:gd name="connsiteX120" fmla="*/ 607141 w 1685626"/>
                <a:gd name="connsiteY120" fmla="*/ 1421364 h 1619249"/>
                <a:gd name="connsiteX121" fmla="*/ 609068 w 1685626"/>
                <a:gd name="connsiteY121" fmla="*/ 1419448 h 1619249"/>
                <a:gd name="connsiteX122" fmla="*/ 612924 w 1685626"/>
                <a:gd name="connsiteY122" fmla="*/ 1413702 h 1619249"/>
                <a:gd name="connsiteX123" fmla="*/ 620634 w 1685626"/>
                <a:gd name="connsiteY123" fmla="*/ 1392630 h 1619249"/>
                <a:gd name="connsiteX124" fmla="*/ 624489 w 1685626"/>
                <a:gd name="connsiteY124" fmla="*/ 1381137 h 1619249"/>
                <a:gd name="connsiteX125" fmla="*/ 649548 w 1685626"/>
                <a:gd name="connsiteY125" fmla="*/ 1321754 h 1619249"/>
                <a:gd name="connsiteX126" fmla="*/ 664968 w 1685626"/>
                <a:gd name="connsiteY126" fmla="*/ 1310260 h 1619249"/>
                <a:gd name="connsiteX127" fmla="*/ 666896 w 1685626"/>
                <a:gd name="connsiteY127" fmla="*/ 1308345 h 1619249"/>
                <a:gd name="connsiteX128" fmla="*/ 674606 w 1685626"/>
                <a:gd name="connsiteY128" fmla="*/ 1293020 h 1619249"/>
                <a:gd name="connsiteX129" fmla="*/ 842307 w 1685626"/>
                <a:gd name="connsiteY129" fmla="*/ 1323669 h 1619249"/>
                <a:gd name="connsiteX130" fmla="*/ 946396 w 1685626"/>
                <a:gd name="connsiteY130" fmla="*/ 1310260 h 1619249"/>
                <a:gd name="connsiteX131" fmla="*/ 1008079 w 1685626"/>
                <a:gd name="connsiteY131" fmla="*/ 1293020 h 1619249"/>
                <a:gd name="connsiteX132" fmla="*/ 1015790 w 1685626"/>
                <a:gd name="connsiteY132" fmla="*/ 1306429 h 1619249"/>
                <a:gd name="connsiteX133" fmla="*/ 1017717 w 1685626"/>
                <a:gd name="connsiteY133" fmla="*/ 1308345 h 1619249"/>
                <a:gd name="connsiteX134" fmla="*/ 1033138 w 1685626"/>
                <a:gd name="connsiteY134" fmla="*/ 1319838 h 1619249"/>
                <a:gd name="connsiteX135" fmla="*/ 1058197 w 1685626"/>
                <a:gd name="connsiteY135" fmla="*/ 1379221 h 1619249"/>
                <a:gd name="connsiteX136" fmla="*/ 1058197 w 1685626"/>
                <a:gd name="connsiteY136" fmla="*/ 1381137 h 1619249"/>
                <a:gd name="connsiteX137" fmla="*/ 1062052 w 1685626"/>
                <a:gd name="connsiteY137" fmla="*/ 1392630 h 1619249"/>
                <a:gd name="connsiteX138" fmla="*/ 1069762 w 1685626"/>
                <a:gd name="connsiteY138" fmla="*/ 1413702 h 1619249"/>
                <a:gd name="connsiteX139" fmla="*/ 1073617 w 1685626"/>
                <a:gd name="connsiteY139" fmla="*/ 1419448 h 1619249"/>
                <a:gd name="connsiteX140" fmla="*/ 1075545 w 1685626"/>
                <a:gd name="connsiteY140" fmla="*/ 1421364 h 1619249"/>
                <a:gd name="connsiteX141" fmla="*/ 1112169 w 1685626"/>
                <a:gd name="connsiteY141" fmla="*/ 1444351 h 1619249"/>
                <a:gd name="connsiteX142" fmla="*/ 1127590 w 1685626"/>
                <a:gd name="connsiteY142" fmla="*/ 1440520 h 1619249"/>
                <a:gd name="connsiteX143" fmla="*/ 1144938 w 1685626"/>
                <a:gd name="connsiteY143" fmla="*/ 1419448 h 1619249"/>
                <a:gd name="connsiteX144" fmla="*/ 1143011 w 1685626"/>
                <a:gd name="connsiteY144" fmla="*/ 1390715 h 1619249"/>
                <a:gd name="connsiteX145" fmla="*/ 1141083 w 1685626"/>
                <a:gd name="connsiteY145" fmla="*/ 1388799 h 1619249"/>
                <a:gd name="connsiteX146" fmla="*/ 1137228 w 1685626"/>
                <a:gd name="connsiteY146" fmla="*/ 1383052 h 1619249"/>
                <a:gd name="connsiteX147" fmla="*/ 1123735 w 1685626"/>
                <a:gd name="connsiteY147" fmla="*/ 1363896 h 1619249"/>
                <a:gd name="connsiteX148" fmla="*/ 1116024 w 1685626"/>
                <a:gd name="connsiteY148" fmla="*/ 1354319 h 1619249"/>
                <a:gd name="connsiteX149" fmla="*/ 1116024 w 1685626"/>
                <a:gd name="connsiteY149" fmla="*/ 1350487 h 1619249"/>
                <a:gd name="connsiteX150" fmla="*/ 1085183 w 1685626"/>
                <a:gd name="connsiteY150" fmla="*/ 1294935 h 1619249"/>
                <a:gd name="connsiteX151" fmla="*/ 1087110 w 1685626"/>
                <a:gd name="connsiteY151" fmla="*/ 1275780 h 1619249"/>
                <a:gd name="connsiteX152" fmla="*/ 1089038 w 1685626"/>
                <a:gd name="connsiteY152" fmla="*/ 1273864 h 1619249"/>
                <a:gd name="connsiteX153" fmla="*/ 1083255 w 1685626"/>
                <a:gd name="connsiteY153" fmla="*/ 1258539 h 1619249"/>
                <a:gd name="connsiteX154" fmla="*/ 1291435 w 1685626"/>
                <a:gd name="connsiteY154" fmla="*/ 998020 h 1619249"/>
                <a:gd name="connsiteX155" fmla="*/ 1306856 w 1685626"/>
                <a:gd name="connsiteY155" fmla="*/ 999936 h 1619249"/>
                <a:gd name="connsiteX156" fmla="*/ 1308783 w 1685626"/>
                <a:gd name="connsiteY156" fmla="*/ 998020 h 1619249"/>
                <a:gd name="connsiteX157" fmla="*/ 1324204 w 1685626"/>
                <a:gd name="connsiteY157" fmla="*/ 992273 h 1619249"/>
                <a:gd name="connsiteX158" fmla="*/ 1326132 w 1685626"/>
                <a:gd name="connsiteY158" fmla="*/ 992273 h 1619249"/>
                <a:gd name="connsiteX159" fmla="*/ 1387814 w 1685626"/>
                <a:gd name="connsiteY159" fmla="*/ 1009514 h 1619249"/>
                <a:gd name="connsiteX160" fmla="*/ 1389742 w 1685626"/>
                <a:gd name="connsiteY160" fmla="*/ 1009514 h 1619249"/>
                <a:gd name="connsiteX161" fmla="*/ 1401307 w 1685626"/>
                <a:gd name="connsiteY161" fmla="*/ 1013345 h 1619249"/>
                <a:gd name="connsiteX162" fmla="*/ 1422511 w 1685626"/>
                <a:gd name="connsiteY162" fmla="*/ 1022923 h 1619249"/>
                <a:gd name="connsiteX163" fmla="*/ 1430221 w 1685626"/>
                <a:gd name="connsiteY163" fmla="*/ 1024838 h 1619249"/>
                <a:gd name="connsiteX164" fmla="*/ 1434077 w 1685626"/>
                <a:gd name="connsiteY164" fmla="*/ 1026754 h 1619249"/>
                <a:gd name="connsiteX165" fmla="*/ 1443714 w 1685626"/>
                <a:gd name="connsiteY165" fmla="*/ 1028669 h 1619249"/>
                <a:gd name="connsiteX166" fmla="*/ 1482266 w 1685626"/>
                <a:gd name="connsiteY166" fmla="*/ 1001851 h 1619249"/>
                <a:gd name="connsiteX167" fmla="*/ 1447570 w 1685626"/>
                <a:gd name="connsiteY167" fmla="*/ 961624 h 1619249"/>
                <a:gd name="connsiteX168" fmla="*/ 1443714 w 1685626"/>
                <a:gd name="connsiteY168" fmla="*/ 959708 h 1619249"/>
                <a:gd name="connsiteX169" fmla="*/ 1436004 w 1685626"/>
                <a:gd name="connsiteY169" fmla="*/ 957793 h 1619249"/>
                <a:gd name="connsiteX170" fmla="*/ 1412873 w 1685626"/>
                <a:gd name="connsiteY170" fmla="*/ 955877 h 1619249"/>
                <a:gd name="connsiteX171" fmla="*/ 1401307 w 1685626"/>
                <a:gd name="connsiteY171" fmla="*/ 953962 h 1619249"/>
                <a:gd name="connsiteX172" fmla="*/ 1399380 w 1685626"/>
                <a:gd name="connsiteY172" fmla="*/ 953962 h 1619249"/>
                <a:gd name="connsiteX173" fmla="*/ 1333842 w 1685626"/>
                <a:gd name="connsiteY173" fmla="*/ 942468 h 1619249"/>
                <a:gd name="connsiteX174" fmla="*/ 1320349 w 1685626"/>
                <a:gd name="connsiteY174" fmla="*/ 929059 h 1619249"/>
                <a:gd name="connsiteX175" fmla="*/ 1304928 w 1685626"/>
                <a:gd name="connsiteY175" fmla="*/ 925228 h 1619249"/>
                <a:gd name="connsiteX176" fmla="*/ 1297218 w 1685626"/>
                <a:gd name="connsiteY176" fmla="*/ 756656 h 1619249"/>
                <a:gd name="connsiteX177" fmla="*/ 1229752 w 1685626"/>
                <a:gd name="connsiteY177" fmla="*/ 599579 h 1619249"/>
                <a:gd name="connsiteX178" fmla="*/ 1241318 w 1685626"/>
                <a:gd name="connsiteY178" fmla="*/ 588085 h 1619249"/>
                <a:gd name="connsiteX179" fmla="*/ 1241318 w 1685626"/>
                <a:gd name="connsiteY179" fmla="*/ 586170 h 1619249"/>
                <a:gd name="connsiteX180" fmla="*/ 1247100 w 1685626"/>
                <a:gd name="connsiteY180" fmla="*/ 568929 h 1619249"/>
                <a:gd name="connsiteX181" fmla="*/ 1301073 w 1685626"/>
                <a:gd name="connsiteY181" fmla="*/ 530618 h 1619249"/>
                <a:gd name="connsiteX182" fmla="*/ 1312638 w 1685626"/>
                <a:gd name="connsiteY182" fmla="*/ 524871 h 1619249"/>
                <a:gd name="connsiteX183" fmla="*/ 1333842 w 1685626"/>
                <a:gd name="connsiteY183" fmla="*/ 513376 h 1619249"/>
                <a:gd name="connsiteX184" fmla="*/ 1339625 w 1685626"/>
                <a:gd name="connsiteY184" fmla="*/ 509545 h 1619249"/>
                <a:gd name="connsiteX185" fmla="*/ 1339625 w 1685626"/>
                <a:gd name="connsiteY185" fmla="*/ 505714 h 1619249"/>
                <a:gd name="connsiteX186" fmla="*/ 1347335 w 1685626"/>
                <a:gd name="connsiteY186" fmla="*/ 452078 h 1619249"/>
                <a:gd name="connsiteX187" fmla="*/ 1320349 w 1685626"/>
                <a:gd name="connsiteY187" fmla="*/ 438669 h 1619249"/>
                <a:gd name="connsiteX188" fmla="*/ 1293362 w 1685626"/>
                <a:gd name="connsiteY188" fmla="*/ 448247 h 1619249"/>
                <a:gd name="connsiteX189" fmla="*/ 1291435 w 1685626"/>
                <a:gd name="connsiteY189" fmla="*/ 450162 h 1619249"/>
                <a:gd name="connsiteX190" fmla="*/ 1285652 w 1685626"/>
                <a:gd name="connsiteY190" fmla="*/ 453993 h 1619249"/>
                <a:gd name="connsiteX191" fmla="*/ 1270231 w 1685626"/>
                <a:gd name="connsiteY191" fmla="*/ 471234 h 1619249"/>
                <a:gd name="connsiteX192" fmla="*/ 1262521 w 1685626"/>
                <a:gd name="connsiteY192" fmla="*/ 478896 h 1619249"/>
                <a:gd name="connsiteX193" fmla="*/ 1214331 w 1685626"/>
                <a:gd name="connsiteY193" fmla="*/ 521040 h 1619249"/>
                <a:gd name="connsiteX194" fmla="*/ 1202766 w 1685626"/>
                <a:gd name="connsiteY194" fmla="*/ 524871 h 1619249"/>
                <a:gd name="connsiteX195" fmla="*/ 1195055 w 1685626"/>
                <a:gd name="connsiteY195" fmla="*/ 522955 h 1619249"/>
                <a:gd name="connsiteX196" fmla="*/ 1193128 w 1685626"/>
                <a:gd name="connsiteY196" fmla="*/ 522955 h 1619249"/>
                <a:gd name="connsiteX197" fmla="*/ 1177707 w 1685626"/>
                <a:gd name="connsiteY197" fmla="*/ 532533 h 1619249"/>
                <a:gd name="connsiteX198" fmla="*/ 1129517 w 1685626"/>
                <a:gd name="connsiteY198" fmla="*/ 486558 h 1619249"/>
                <a:gd name="connsiteX199" fmla="*/ 878931 w 1685626"/>
                <a:gd name="connsiteY199" fmla="*/ 386948 h 1619249"/>
                <a:gd name="connsiteX200" fmla="*/ 877003 w 1685626"/>
                <a:gd name="connsiteY200" fmla="*/ 371623 h 1619249"/>
                <a:gd name="connsiteX201" fmla="*/ 877003 w 1685626"/>
                <a:gd name="connsiteY201" fmla="*/ 373539 h 1619249"/>
                <a:gd name="connsiteX202" fmla="*/ 867365 w 1685626"/>
                <a:gd name="connsiteY202" fmla="*/ 358214 h 1619249"/>
                <a:gd name="connsiteX203" fmla="*/ 871221 w 1685626"/>
                <a:gd name="connsiteY203" fmla="*/ 293084 h 1619249"/>
                <a:gd name="connsiteX204" fmla="*/ 871221 w 1685626"/>
                <a:gd name="connsiteY204" fmla="*/ 291169 h 1619249"/>
                <a:gd name="connsiteX205" fmla="*/ 873148 w 1685626"/>
                <a:gd name="connsiteY205" fmla="*/ 279675 h 1619249"/>
                <a:gd name="connsiteX206" fmla="*/ 877003 w 1685626"/>
                <a:gd name="connsiteY206" fmla="*/ 256688 h 1619249"/>
                <a:gd name="connsiteX207" fmla="*/ 877003 w 1685626"/>
                <a:gd name="connsiteY207" fmla="*/ 245195 h 1619249"/>
                <a:gd name="connsiteX208" fmla="*/ 844234 w 1685626"/>
                <a:gd name="connsiteY208" fmla="*/ 204967 h 1619249"/>
                <a:gd name="connsiteX209" fmla="*/ 840379 w 1685626"/>
                <a:gd name="connsiteY209" fmla="*/ 0 h 1619249"/>
                <a:gd name="connsiteX210" fmla="*/ 888569 w 1685626"/>
                <a:gd name="connsiteY210" fmla="*/ 9578 h 1619249"/>
                <a:gd name="connsiteX211" fmla="*/ 1476483 w 1685626"/>
                <a:gd name="connsiteY211" fmla="*/ 289254 h 1619249"/>
                <a:gd name="connsiteX212" fmla="*/ 1538166 w 1685626"/>
                <a:gd name="connsiteY212" fmla="*/ 360130 h 1619249"/>
                <a:gd name="connsiteX213" fmla="*/ 1684663 w 1685626"/>
                <a:gd name="connsiteY213" fmla="*/ 986527 h 1619249"/>
                <a:gd name="connsiteX214" fmla="*/ 1661532 w 1685626"/>
                <a:gd name="connsiteY214" fmla="*/ 1078475 h 1619249"/>
                <a:gd name="connsiteX215" fmla="*/ 1254811 w 1685626"/>
                <a:gd name="connsiteY215" fmla="*/ 1578442 h 1619249"/>
                <a:gd name="connsiteX216" fmla="*/ 1166142 w 1685626"/>
                <a:gd name="connsiteY216" fmla="*/ 1618669 h 1619249"/>
                <a:gd name="connsiteX217" fmla="*/ 518472 w 1685626"/>
                <a:gd name="connsiteY217" fmla="*/ 1618669 h 1619249"/>
                <a:gd name="connsiteX218" fmla="*/ 429803 w 1685626"/>
                <a:gd name="connsiteY218" fmla="*/ 1578442 h 1619249"/>
                <a:gd name="connsiteX219" fmla="*/ 23081 w 1685626"/>
                <a:gd name="connsiteY219" fmla="*/ 1078475 h 1619249"/>
                <a:gd name="connsiteX220" fmla="*/ 1878 w 1685626"/>
                <a:gd name="connsiteY220" fmla="*/ 986527 h 1619249"/>
                <a:gd name="connsiteX221" fmla="*/ 146447 w 1685626"/>
                <a:gd name="connsiteY221" fmla="*/ 356299 h 1619249"/>
                <a:gd name="connsiteX222" fmla="*/ 204275 w 1685626"/>
                <a:gd name="connsiteY222" fmla="*/ 285422 h 1619249"/>
                <a:gd name="connsiteX223" fmla="*/ 792189 w 1685626"/>
                <a:gd name="connsiteY223" fmla="*/ 3832 h 1619249"/>
                <a:gd name="connsiteX224" fmla="*/ 840379 w 1685626"/>
                <a:gd name="connsiteY224" fmla="*/ 0 h 1619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Lst>
              <a:rect l="l" t="t" r="r" b="b"/>
              <a:pathLst>
                <a:path w="1685626" h="1619249">
                  <a:moveTo>
                    <a:pt x="829296" y="1034895"/>
                  </a:moveTo>
                  <a:cubicBezTo>
                    <a:pt x="836042" y="1033458"/>
                    <a:pt x="843271" y="1034416"/>
                    <a:pt x="850017" y="1038247"/>
                  </a:cubicBezTo>
                  <a:cubicBezTo>
                    <a:pt x="855800" y="1042078"/>
                    <a:pt x="859655" y="1045910"/>
                    <a:pt x="865438" y="1051656"/>
                  </a:cubicBezTo>
                  <a:lnTo>
                    <a:pt x="957962" y="1218312"/>
                  </a:lnTo>
                  <a:cubicBezTo>
                    <a:pt x="946396" y="1220228"/>
                    <a:pt x="934831" y="1222143"/>
                    <a:pt x="921338" y="1225974"/>
                  </a:cubicBezTo>
                  <a:cubicBezTo>
                    <a:pt x="894352" y="1231721"/>
                    <a:pt x="867365" y="1235552"/>
                    <a:pt x="838451" y="1235552"/>
                  </a:cubicBezTo>
                  <a:cubicBezTo>
                    <a:pt x="797972" y="1235552"/>
                    <a:pt x="755565" y="1227890"/>
                    <a:pt x="717013" y="1216397"/>
                  </a:cubicBezTo>
                  <a:lnTo>
                    <a:pt x="811465" y="1045910"/>
                  </a:lnTo>
                  <a:cubicBezTo>
                    <a:pt x="816284" y="1040163"/>
                    <a:pt x="822549" y="1036332"/>
                    <a:pt x="829296" y="1034895"/>
                  </a:cubicBezTo>
                  <a:close/>
                  <a:moveTo>
                    <a:pt x="674606" y="955877"/>
                  </a:moveTo>
                  <a:cubicBezTo>
                    <a:pt x="690027" y="955877"/>
                    <a:pt x="705448" y="965455"/>
                    <a:pt x="707375" y="980780"/>
                  </a:cubicBezTo>
                  <a:cubicBezTo>
                    <a:pt x="709303" y="986527"/>
                    <a:pt x="709303" y="994189"/>
                    <a:pt x="705448" y="999936"/>
                  </a:cubicBezTo>
                  <a:lnTo>
                    <a:pt x="632199" y="1176169"/>
                  </a:lnTo>
                  <a:cubicBezTo>
                    <a:pt x="564734" y="1132111"/>
                    <a:pt x="510761" y="1065065"/>
                    <a:pt x="483775" y="988442"/>
                  </a:cubicBezTo>
                  <a:close/>
                  <a:moveTo>
                    <a:pt x="1000369" y="953962"/>
                  </a:moveTo>
                  <a:lnTo>
                    <a:pt x="1193128" y="986527"/>
                  </a:lnTo>
                  <a:cubicBezTo>
                    <a:pt x="1183490" y="1013345"/>
                    <a:pt x="1171924" y="1038247"/>
                    <a:pt x="1156504" y="1059319"/>
                  </a:cubicBezTo>
                  <a:cubicBezTo>
                    <a:pt x="1127590" y="1105293"/>
                    <a:pt x="1087110" y="1145520"/>
                    <a:pt x="1040848" y="1174254"/>
                  </a:cubicBezTo>
                  <a:lnTo>
                    <a:pt x="965672" y="994189"/>
                  </a:lnTo>
                  <a:cubicBezTo>
                    <a:pt x="961817" y="978864"/>
                    <a:pt x="969528" y="963540"/>
                    <a:pt x="983021" y="957793"/>
                  </a:cubicBezTo>
                  <a:cubicBezTo>
                    <a:pt x="988803" y="955877"/>
                    <a:pt x="994586" y="953962"/>
                    <a:pt x="1000369" y="953962"/>
                  </a:cubicBezTo>
                  <a:close/>
                  <a:moveTo>
                    <a:pt x="809538" y="800714"/>
                  </a:moveTo>
                  <a:lnTo>
                    <a:pt x="867365" y="800714"/>
                  </a:lnTo>
                  <a:lnTo>
                    <a:pt x="903989" y="846688"/>
                  </a:lnTo>
                  <a:lnTo>
                    <a:pt x="890496" y="902241"/>
                  </a:lnTo>
                  <a:lnTo>
                    <a:pt x="838451" y="927143"/>
                  </a:lnTo>
                  <a:lnTo>
                    <a:pt x="786407" y="902241"/>
                  </a:lnTo>
                  <a:lnTo>
                    <a:pt x="772913" y="846688"/>
                  </a:lnTo>
                  <a:close/>
                  <a:moveTo>
                    <a:pt x="1158431" y="664708"/>
                  </a:moveTo>
                  <a:cubicBezTo>
                    <a:pt x="1179635" y="699188"/>
                    <a:pt x="1195055" y="737500"/>
                    <a:pt x="1204693" y="777728"/>
                  </a:cubicBezTo>
                  <a:cubicBezTo>
                    <a:pt x="1214331" y="817954"/>
                    <a:pt x="1216259" y="858182"/>
                    <a:pt x="1212404" y="898410"/>
                  </a:cubicBezTo>
                  <a:lnTo>
                    <a:pt x="1029283" y="846688"/>
                  </a:lnTo>
                  <a:cubicBezTo>
                    <a:pt x="1011934" y="842858"/>
                    <a:pt x="1002297" y="825616"/>
                    <a:pt x="1006152" y="808376"/>
                  </a:cubicBezTo>
                  <a:cubicBezTo>
                    <a:pt x="1008079" y="802630"/>
                    <a:pt x="1010007" y="798798"/>
                    <a:pt x="1013862" y="794968"/>
                  </a:cubicBezTo>
                  <a:close/>
                  <a:moveTo>
                    <a:pt x="516544" y="664708"/>
                  </a:moveTo>
                  <a:lnTo>
                    <a:pt x="659186" y="791136"/>
                  </a:lnTo>
                  <a:cubicBezTo>
                    <a:pt x="672679" y="802630"/>
                    <a:pt x="674606" y="821786"/>
                    <a:pt x="663041" y="835194"/>
                  </a:cubicBezTo>
                  <a:cubicBezTo>
                    <a:pt x="659186" y="840942"/>
                    <a:pt x="655331" y="842858"/>
                    <a:pt x="647620" y="844772"/>
                  </a:cubicBezTo>
                  <a:lnTo>
                    <a:pt x="460644" y="898410"/>
                  </a:lnTo>
                  <a:cubicBezTo>
                    <a:pt x="454861" y="817954"/>
                    <a:pt x="474137" y="735584"/>
                    <a:pt x="516544" y="664708"/>
                  </a:cubicBezTo>
                  <a:close/>
                  <a:moveTo>
                    <a:pt x="882786" y="490389"/>
                  </a:moveTo>
                  <a:cubicBezTo>
                    <a:pt x="967600" y="499967"/>
                    <a:pt x="1042776" y="536364"/>
                    <a:pt x="1100604" y="593832"/>
                  </a:cubicBezTo>
                  <a:lnTo>
                    <a:pt x="942541" y="704935"/>
                  </a:lnTo>
                  <a:cubicBezTo>
                    <a:pt x="929048" y="712597"/>
                    <a:pt x="909772" y="710681"/>
                    <a:pt x="900134" y="697272"/>
                  </a:cubicBezTo>
                  <a:cubicBezTo>
                    <a:pt x="896279" y="693441"/>
                    <a:pt x="894352" y="689610"/>
                    <a:pt x="894352" y="683863"/>
                  </a:cubicBezTo>
                  <a:close/>
                  <a:moveTo>
                    <a:pt x="790262" y="488474"/>
                  </a:moveTo>
                  <a:lnTo>
                    <a:pt x="780624" y="680032"/>
                  </a:lnTo>
                  <a:cubicBezTo>
                    <a:pt x="780624" y="697272"/>
                    <a:pt x="765203" y="710681"/>
                    <a:pt x="747855" y="710681"/>
                  </a:cubicBezTo>
                  <a:cubicBezTo>
                    <a:pt x="742072" y="710681"/>
                    <a:pt x="738217" y="708766"/>
                    <a:pt x="732434" y="706850"/>
                  </a:cubicBezTo>
                  <a:lnTo>
                    <a:pt x="572444" y="593832"/>
                  </a:lnTo>
                  <a:cubicBezTo>
                    <a:pt x="622561" y="545942"/>
                    <a:pt x="684244" y="511461"/>
                    <a:pt x="751710" y="496136"/>
                  </a:cubicBezTo>
                  <a:close/>
                  <a:moveTo>
                    <a:pt x="844234" y="204967"/>
                  </a:moveTo>
                  <a:cubicBezTo>
                    <a:pt x="832669" y="203052"/>
                    <a:pt x="821103" y="208799"/>
                    <a:pt x="811465" y="218377"/>
                  </a:cubicBezTo>
                  <a:cubicBezTo>
                    <a:pt x="803755" y="226039"/>
                    <a:pt x="799900" y="235617"/>
                    <a:pt x="799900" y="245195"/>
                  </a:cubicBezTo>
                  <a:lnTo>
                    <a:pt x="799900" y="254773"/>
                  </a:lnTo>
                  <a:cubicBezTo>
                    <a:pt x="799900" y="262435"/>
                    <a:pt x="801827" y="270097"/>
                    <a:pt x="803755" y="277760"/>
                  </a:cubicBezTo>
                  <a:cubicBezTo>
                    <a:pt x="805682" y="281591"/>
                    <a:pt x="805682" y="285422"/>
                    <a:pt x="805682" y="289253"/>
                  </a:cubicBezTo>
                  <a:lnTo>
                    <a:pt x="805682" y="291169"/>
                  </a:lnTo>
                  <a:cubicBezTo>
                    <a:pt x="809538" y="312240"/>
                    <a:pt x="809538" y="333312"/>
                    <a:pt x="809538" y="356299"/>
                  </a:cubicBezTo>
                  <a:cubicBezTo>
                    <a:pt x="807610" y="362045"/>
                    <a:pt x="805682" y="367792"/>
                    <a:pt x="799900" y="371623"/>
                  </a:cubicBezTo>
                  <a:lnTo>
                    <a:pt x="799900" y="375454"/>
                  </a:lnTo>
                  <a:lnTo>
                    <a:pt x="797972" y="390779"/>
                  </a:lnTo>
                  <a:cubicBezTo>
                    <a:pt x="776769" y="392695"/>
                    <a:pt x="755565" y="396526"/>
                    <a:pt x="732434" y="400357"/>
                  </a:cubicBezTo>
                  <a:cubicBezTo>
                    <a:pt x="641837" y="419513"/>
                    <a:pt x="558951" y="467402"/>
                    <a:pt x="495341" y="534449"/>
                  </a:cubicBezTo>
                  <a:lnTo>
                    <a:pt x="483775" y="526787"/>
                  </a:lnTo>
                  <a:lnTo>
                    <a:pt x="481848" y="526787"/>
                  </a:lnTo>
                  <a:cubicBezTo>
                    <a:pt x="479920" y="526787"/>
                    <a:pt x="477992" y="528702"/>
                    <a:pt x="474137" y="528702"/>
                  </a:cubicBezTo>
                  <a:cubicBezTo>
                    <a:pt x="470282" y="528702"/>
                    <a:pt x="466427" y="526787"/>
                    <a:pt x="462572" y="524871"/>
                  </a:cubicBezTo>
                  <a:cubicBezTo>
                    <a:pt x="445223" y="511461"/>
                    <a:pt x="427875" y="496136"/>
                    <a:pt x="414382" y="480812"/>
                  </a:cubicBezTo>
                  <a:cubicBezTo>
                    <a:pt x="412454" y="476980"/>
                    <a:pt x="408599" y="475065"/>
                    <a:pt x="406672" y="473149"/>
                  </a:cubicBezTo>
                  <a:cubicBezTo>
                    <a:pt x="400889" y="467402"/>
                    <a:pt x="397034" y="461656"/>
                    <a:pt x="391251" y="455909"/>
                  </a:cubicBezTo>
                  <a:cubicBezTo>
                    <a:pt x="389323" y="453993"/>
                    <a:pt x="387396" y="453993"/>
                    <a:pt x="385468" y="452078"/>
                  </a:cubicBezTo>
                  <a:cubicBezTo>
                    <a:pt x="383540" y="450162"/>
                    <a:pt x="383540" y="450162"/>
                    <a:pt x="383540" y="450162"/>
                  </a:cubicBezTo>
                  <a:cubicBezTo>
                    <a:pt x="375830" y="444415"/>
                    <a:pt x="366192" y="440584"/>
                    <a:pt x="356554" y="440584"/>
                  </a:cubicBezTo>
                  <a:cubicBezTo>
                    <a:pt x="344989" y="440584"/>
                    <a:pt x="335351" y="444415"/>
                    <a:pt x="329568" y="453993"/>
                  </a:cubicBezTo>
                  <a:cubicBezTo>
                    <a:pt x="318002" y="471234"/>
                    <a:pt x="321858" y="494221"/>
                    <a:pt x="337278" y="507630"/>
                  </a:cubicBezTo>
                  <a:cubicBezTo>
                    <a:pt x="339206" y="507630"/>
                    <a:pt x="339206" y="509545"/>
                    <a:pt x="339206" y="509545"/>
                  </a:cubicBezTo>
                  <a:cubicBezTo>
                    <a:pt x="339206" y="509545"/>
                    <a:pt x="343061" y="513376"/>
                    <a:pt x="344989" y="513376"/>
                  </a:cubicBezTo>
                  <a:cubicBezTo>
                    <a:pt x="350771" y="517209"/>
                    <a:pt x="358482" y="521040"/>
                    <a:pt x="366192" y="524871"/>
                  </a:cubicBezTo>
                  <a:cubicBezTo>
                    <a:pt x="370047" y="526787"/>
                    <a:pt x="373903" y="528702"/>
                    <a:pt x="377758" y="530618"/>
                  </a:cubicBezTo>
                  <a:cubicBezTo>
                    <a:pt x="397034" y="542111"/>
                    <a:pt x="416309" y="553605"/>
                    <a:pt x="431730" y="568929"/>
                  </a:cubicBezTo>
                  <a:cubicBezTo>
                    <a:pt x="435585" y="572761"/>
                    <a:pt x="439441" y="580423"/>
                    <a:pt x="437513" y="586170"/>
                  </a:cubicBezTo>
                  <a:lnTo>
                    <a:pt x="437513" y="584254"/>
                  </a:lnTo>
                  <a:lnTo>
                    <a:pt x="449078" y="595748"/>
                  </a:lnTo>
                  <a:cubicBezTo>
                    <a:pt x="447151" y="599579"/>
                    <a:pt x="445223" y="601494"/>
                    <a:pt x="443296" y="605325"/>
                  </a:cubicBezTo>
                  <a:cubicBezTo>
                    <a:pt x="383540" y="699188"/>
                    <a:pt x="358482" y="810292"/>
                    <a:pt x="375830" y="919481"/>
                  </a:cubicBezTo>
                  <a:lnTo>
                    <a:pt x="360409" y="923312"/>
                  </a:lnTo>
                  <a:cubicBezTo>
                    <a:pt x="360409" y="925228"/>
                    <a:pt x="358482" y="925228"/>
                    <a:pt x="358482" y="925228"/>
                  </a:cubicBezTo>
                  <a:cubicBezTo>
                    <a:pt x="356554" y="930975"/>
                    <a:pt x="350771" y="934806"/>
                    <a:pt x="344989" y="938637"/>
                  </a:cubicBezTo>
                  <a:cubicBezTo>
                    <a:pt x="323785" y="944384"/>
                    <a:pt x="302582" y="948215"/>
                    <a:pt x="279451" y="950130"/>
                  </a:cubicBezTo>
                  <a:cubicBezTo>
                    <a:pt x="275595" y="950130"/>
                    <a:pt x="271740" y="950130"/>
                    <a:pt x="267885" y="952046"/>
                  </a:cubicBezTo>
                  <a:cubicBezTo>
                    <a:pt x="260175" y="952046"/>
                    <a:pt x="252464" y="953962"/>
                    <a:pt x="244754" y="953962"/>
                  </a:cubicBezTo>
                  <a:cubicBezTo>
                    <a:pt x="242826" y="953962"/>
                    <a:pt x="240899" y="955877"/>
                    <a:pt x="237044" y="955877"/>
                  </a:cubicBezTo>
                  <a:cubicBezTo>
                    <a:pt x="235116" y="955877"/>
                    <a:pt x="235116" y="955877"/>
                    <a:pt x="233189" y="957793"/>
                  </a:cubicBezTo>
                  <a:cubicBezTo>
                    <a:pt x="211985" y="961624"/>
                    <a:pt x="198492" y="980780"/>
                    <a:pt x="202347" y="1001851"/>
                  </a:cubicBezTo>
                  <a:cubicBezTo>
                    <a:pt x="206202" y="1019091"/>
                    <a:pt x="223551" y="1030585"/>
                    <a:pt x="240899" y="1028669"/>
                  </a:cubicBezTo>
                  <a:cubicBezTo>
                    <a:pt x="244754" y="1028669"/>
                    <a:pt x="246682" y="1028669"/>
                    <a:pt x="250537" y="1026754"/>
                  </a:cubicBezTo>
                  <a:cubicBezTo>
                    <a:pt x="252464" y="1026754"/>
                    <a:pt x="252464" y="1026754"/>
                    <a:pt x="252464" y="1024838"/>
                  </a:cubicBezTo>
                  <a:cubicBezTo>
                    <a:pt x="252464" y="1022923"/>
                    <a:pt x="258247" y="1024838"/>
                    <a:pt x="260175" y="1024838"/>
                  </a:cubicBezTo>
                  <a:cubicBezTo>
                    <a:pt x="267885" y="1022923"/>
                    <a:pt x="275595" y="1019091"/>
                    <a:pt x="281378" y="1017176"/>
                  </a:cubicBezTo>
                  <a:cubicBezTo>
                    <a:pt x="285233" y="1015260"/>
                    <a:pt x="289089" y="1013345"/>
                    <a:pt x="292944" y="1013345"/>
                  </a:cubicBezTo>
                  <a:lnTo>
                    <a:pt x="294871" y="1013345"/>
                  </a:lnTo>
                  <a:cubicBezTo>
                    <a:pt x="316075" y="1005682"/>
                    <a:pt x="335351" y="999936"/>
                    <a:pt x="358482" y="996104"/>
                  </a:cubicBezTo>
                  <a:lnTo>
                    <a:pt x="360409" y="996104"/>
                  </a:lnTo>
                  <a:cubicBezTo>
                    <a:pt x="366192" y="996104"/>
                    <a:pt x="371975" y="998020"/>
                    <a:pt x="375830" y="1001851"/>
                  </a:cubicBezTo>
                  <a:cubicBezTo>
                    <a:pt x="377758" y="1001851"/>
                    <a:pt x="377758" y="1003767"/>
                    <a:pt x="377758" y="1003767"/>
                  </a:cubicBezTo>
                  <a:lnTo>
                    <a:pt x="395106" y="1001851"/>
                  </a:lnTo>
                  <a:cubicBezTo>
                    <a:pt x="424020" y="1089968"/>
                    <a:pt x="477992" y="1168507"/>
                    <a:pt x="553168" y="1225974"/>
                  </a:cubicBezTo>
                  <a:cubicBezTo>
                    <a:pt x="570517" y="1239384"/>
                    <a:pt x="585937" y="1250877"/>
                    <a:pt x="605213" y="1260455"/>
                  </a:cubicBezTo>
                  <a:lnTo>
                    <a:pt x="595575" y="1273864"/>
                  </a:lnTo>
                  <a:cubicBezTo>
                    <a:pt x="595575" y="1275780"/>
                    <a:pt x="597503" y="1275780"/>
                    <a:pt x="597503" y="1275780"/>
                  </a:cubicBezTo>
                  <a:cubicBezTo>
                    <a:pt x="601358" y="1281526"/>
                    <a:pt x="601358" y="1289189"/>
                    <a:pt x="599430" y="1294935"/>
                  </a:cubicBezTo>
                  <a:cubicBezTo>
                    <a:pt x="591720" y="1314091"/>
                    <a:pt x="580155" y="1333247"/>
                    <a:pt x="568589" y="1350487"/>
                  </a:cubicBezTo>
                  <a:lnTo>
                    <a:pt x="568589" y="1352403"/>
                  </a:lnTo>
                  <a:cubicBezTo>
                    <a:pt x="566661" y="1356234"/>
                    <a:pt x="564734" y="1358150"/>
                    <a:pt x="560879" y="1361981"/>
                  </a:cubicBezTo>
                  <a:cubicBezTo>
                    <a:pt x="557023" y="1365812"/>
                    <a:pt x="553168" y="1373474"/>
                    <a:pt x="547386" y="1381137"/>
                  </a:cubicBezTo>
                  <a:cubicBezTo>
                    <a:pt x="545458" y="1383052"/>
                    <a:pt x="545458" y="1384968"/>
                    <a:pt x="543530" y="1386884"/>
                  </a:cubicBezTo>
                  <a:cubicBezTo>
                    <a:pt x="543530" y="1386884"/>
                    <a:pt x="543530" y="1388799"/>
                    <a:pt x="541603" y="1388799"/>
                  </a:cubicBezTo>
                  <a:cubicBezTo>
                    <a:pt x="531965" y="1407955"/>
                    <a:pt x="539675" y="1430942"/>
                    <a:pt x="557023" y="1440520"/>
                  </a:cubicBezTo>
                  <a:cubicBezTo>
                    <a:pt x="560879" y="1442435"/>
                    <a:pt x="566661" y="1444351"/>
                    <a:pt x="570517" y="1444351"/>
                  </a:cubicBezTo>
                  <a:cubicBezTo>
                    <a:pt x="585937" y="1444351"/>
                    <a:pt x="599430" y="1434773"/>
                    <a:pt x="607141" y="1421364"/>
                  </a:cubicBezTo>
                  <a:cubicBezTo>
                    <a:pt x="607141" y="1421364"/>
                    <a:pt x="607141" y="1419448"/>
                    <a:pt x="609068" y="1419448"/>
                  </a:cubicBezTo>
                  <a:cubicBezTo>
                    <a:pt x="609068" y="1417533"/>
                    <a:pt x="610996" y="1415617"/>
                    <a:pt x="612924" y="1413702"/>
                  </a:cubicBezTo>
                  <a:cubicBezTo>
                    <a:pt x="614851" y="1406039"/>
                    <a:pt x="618706" y="1400293"/>
                    <a:pt x="620634" y="1392630"/>
                  </a:cubicBezTo>
                  <a:lnTo>
                    <a:pt x="624489" y="1381137"/>
                  </a:lnTo>
                  <a:cubicBezTo>
                    <a:pt x="630272" y="1360065"/>
                    <a:pt x="639910" y="1340909"/>
                    <a:pt x="649548" y="1321754"/>
                  </a:cubicBezTo>
                  <a:cubicBezTo>
                    <a:pt x="653403" y="1316007"/>
                    <a:pt x="659186" y="1312176"/>
                    <a:pt x="664968" y="1310260"/>
                  </a:cubicBezTo>
                  <a:cubicBezTo>
                    <a:pt x="666896" y="1310260"/>
                    <a:pt x="666896" y="1310260"/>
                    <a:pt x="666896" y="1308345"/>
                  </a:cubicBezTo>
                  <a:lnTo>
                    <a:pt x="674606" y="1293020"/>
                  </a:lnTo>
                  <a:cubicBezTo>
                    <a:pt x="728579" y="1314091"/>
                    <a:pt x="784479" y="1323669"/>
                    <a:pt x="842307" y="1323669"/>
                  </a:cubicBezTo>
                  <a:cubicBezTo>
                    <a:pt x="877003" y="1323669"/>
                    <a:pt x="911700" y="1319838"/>
                    <a:pt x="946396" y="1310260"/>
                  </a:cubicBezTo>
                  <a:cubicBezTo>
                    <a:pt x="967600" y="1306429"/>
                    <a:pt x="988803" y="1298767"/>
                    <a:pt x="1008079" y="1293020"/>
                  </a:cubicBezTo>
                  <a:lnTo>
                    <a:pt x="1015790" y="1306429"/>
                  </a:lnTo>
                  <a:cubicBezTo>
                    <a:pt x="1017717" y="1306429"/>
                    <a:pt x="1017717" y="1306429"/>
                    <a:pt x="1017717" y="1308345"/>
                  </a:cubicBezTo>
                  <a:cubicBezTo>
                    <a:pt x="1023500" y="1310260"/>
                    <a:pt x="1029283" y="1314091"/>
                    <a:pt x="1033138" y="1319838"/>
                  </a:cubicBezTo>
                  <a:cubicBezTo>
                    <a:pt x="1042776" y="1338994"/>
                    <a:pt x="1052414" y="1358150"/>
                    <a:pt x="1058197" y="1379221"/>
                  </a:cubicBezTo>
                  <a:lnTo>
                    <a:pt x="1058197" y="1381137"/>
                  </a:lnTo>
                  <a:lnTo>
                    <a:pt x="1062052" y="1392630"/>
                  </a:lnTo>
                  <a:cubicBezTo>
                    <a:pt x="1063979" y="1400293"/>
                    <a:pt x="1065907" y="1407955"/>
                    <a:pt x="1069762" y="1413702"/>
                  </a:cubicBezTo>
                  <a:cubicBezTo>
                    <a:pt x="1071690" y="1415617"/>
                    <a:pt x="1071690" y="1417533"/>
                    <a:pt x="1073617" y="1419448"/>
                  </a:cubicBezTo>
                  <a:cubicBezTo>
                    <a:pt x="1073617" y="1419448"/>
                    <a:pt x="1073617" y="1421364"/>
                    <a:pt x="1075545" y="1421364"/>
                  </a:cubicBezTo>
                  <a:cubicBezTo>
                    <a:pt x="1083255" y="1434773"/>
                    <a:pt x="1096748" y="1444351"/>
                    <a:pt x="1112169" y="1444351"/>
                  </a:cubicBezTo>
                  <a:cubicBezTo>
                    <a:pt x="1117952" y="1444351"/>
                    <a:pt x="1121807" y="1442435"/>
                    <a:pt x="1127590" y="1440520"/>
                  </a:cubicBezTo>
                  <a:cubicBezTo>
                    <a:pt x="1135300" y="1436689"/>
                    <a:pt x="1143011" y="1429026"/>
                    <a:pt x="1144938" y="1419448"/>
                  </a:cubicBezTo>
                  <a:cubicBezTo>
                    <a:pt x="1146866" y="1409870"/>
                    <a:pt x="1146866" y="1400293"/>
                    <a:pt x="1143011" y="1390715"/>
                  </a:cubicBezTo>
                  <a:cubicBezTo>
                    <a:pt x="1143011" y="1388799"/>
                    <a:pt x="1141083" y="1388799"/>
                    <a:pt x="1141083" y="1388799"/>
                  </a:cubicBezTo>
                  <a:cubicBezTo>
                    <a:pt x="1141083" y="1386884"/>
                    <a:pt x="1139155" y="1384968"/>
                    <a:pt x="1137228" y="1383052"/>
                  </a:cubicBezTo>
                  <a:cubicBezTo>
                    <a:pt x="1133373" y="1375390"/>
                    <a:pt x="1129517" y="1369643"/>
                    <a:pt x="1123735" y="1363896"/>
                  </a:cubicBezTo>
                  <a:cubicBezTo>
                    <a:pt x="1121807" y="1360065"/>
                    <a:pt x="1119879" y="1358150"/>
                    <a:pt x="1116024" y="1354319"/>
                  </a:cubicBezTo>
                  <a:lnTo>
                    <a:pt x="1116024" y="1350487"/>
                  </a:lnTo>
                  <a:cubicBezTo>
                    <a:pt x="1102531" y="1333247"/>
                    <a:pt x="1092893" y="1314091"/>
                    <a:pt x="1085183" y="1294935"/>
                  </a:cubicBezTo>
                  <a:cubicBezTo>
                    <a:pt x="1083255" y="1289189"/>
                    <a:pt x="1083255" y="1281526"/>
                    <a:pt x="1087110" y="1275780"/>
                  </a:cubicBezTo>
                  <a:cubicBezTo>
                    <a:pt x="1087110" y="1273864"/>
                    <a:pt x="1089038" y="1273864"/>
                    <a:pt x="1089038" y="1273864"/>
                  </a:cubicBezTo>
                  <a:lnTo>
                    <a:pt x="1083255" y="1258539"/>
                  </a:lnTo>
                  <a:cubicBezTo>
                    <a:pt x="1181562" y="1199156"/>
                    <a:pt x="1256738" y="1107208"/>
                    <a:pt x="1291435" y="998020"/>
                  </a:cubicBezTo>
                  <a:lnTo>
                    <a:pt x="1306856" y="999936"/>
                  </a:lnTo>
                  <a:cubicBezTo>
                    <a:pt x="1308783" y="999936"/>
                    <a:pt x="1308783" y="998020"/>
                    <a:pt x="1308783" y="998020"/>
                  </a:cubicBezTo>
                  <a:cubicBezTo>
                    <a:pt x="1312638" y="994189"/>
                    <a:pt x="1318421" y="992273"/>
                    <a:pt x="1324204" y="992273"/>
                  </a:cubicBezTo>
                  <a:lnTo>
                    <a:pt x="1326132" y="992273"/>
                  </a:lnTo>
                  <a:cubicBezTo>
                    <a:pt x="1347335" y="996104"/>
                    <a:pt x="1368538" y="1001851"/>
                    <a:pt x="1387814" y="1009514"/>
                  </a:cubicBezTo>
                  <a:lnTo>
                    <a:pt x="1389742" y="1009514"/>
                  </a:lnTo>
                  <a:cubicBezTo>
                    <a:pt x="1393597" y="1011429"/>
                    <a:pt x="1397452" y="1013345"/>
                    <a:pt x="1401307" y="1013345"/>
                  </a:cubicBezTo>
                  <a:cubicBezTo>
                    <a:pt x="1409018" y="1017176"/>
                    <a:pt x="1414801" y="1021007"/>
                    <a:pt x="1422511" y="1022923"/>
                  </a:cubicBezTo>
                  <a:cubicBezTo>
                    <a:pt x="1424439" y="1022923"/>
                    <a:pt x="1426366" y="1024838"/>
                    <a:pt x="1430221" y="1024838"/>
                  </a:cubicBezTo>
                  <a:cubicBezTo>
                    <a:pt x="1432149" y="1024838"/>
                    <a:pt x="1432149" y="1024838"/>
                    <a:pt x="1434077" y="1026754"/>
                  </a:cubicBezTo>
                  <a:cubicBezTo>
                    <a:pt x="1437932" y="1028669"/>
                    <a:pt x="1439859" y="1028669"/>
                    <a:pt x="1443714" y="1028669"/>
                  </a:cubicBezTo>
                  <a:cubicBezTo>
                    <a:pt x="1461063" y="1028669"/>
                    <a:pt x="1476483" y="1017176"/>
                    <a:pt x="1482266" y="1001851"/>
                  </a:cubicBezTo>
                  <a:cubicBezTo>
                    <a:pt x="1480339" y="980780"/>
                    <a:pt x="1464918" y="965455"/>
                    <a:pt x="1447570" y="961624"/>
                  </a:cubicBezTo>
                  <a:cubicBezTo>
                    <a:pt x="1445642" y="961624"/>
                    <a:pt x="1443714" y="961624"/>
                    <a:pt x="1443714" y="959708"/>
                  </a:cubicBezTo>
                  <a:cubicBezTo>
                    <a:pt x="1443714" y="957793"/>
                    <a:pt x="1439859" y="957793"/>
                    <a:pt x="1436004" y="957793"/>
                  </a:cubicBezTo>
                  <a:cubicBezTo>
                    <a:pt x="1428294" y="955877"/>
                    <a:pt x="1420583" y="955877"/>
                    <a:pt x="1412873" y="955877"/>
                  </a:cubicBezTo>
                  <a:cubicBezTo>
                    <a:pt x="1409018" y="955877"/>
                    <a:pt x="1405163" y="955877"/>
                    <a:pt x="1401307" y="953962"/>
                  </a:cubicBezTo>
                  <a:lnTo>
                    <a:pt x="1399380" y="953962"/>
                  </a:lnTo>
                  <a:cubicBezTo>
                    <a:pt x="1378176" y="952046"/>
                    <a:pt x="1355045" y="948215"/>
                    <a:pt x="1333842" y="942468"/>
                  </a:cubicBezTo>
                  <a:cubicBezTo>
                    <a:pt x="1328059" y="940552"/>
                    <a:pt x="1322276" y="934806"/>
                    <a:pt x="1320349" y="929059"/>
                  </a:cubicBezTo>
                  <a:lnTo>
                    <a:pt x="1304928" y="925228"/>
                  </a:lnTo>
                  <a:cubicBezTo>
                    <a:pt x="1312638" y="869676"/>
                    <a:pt x="1308783" y="812208"/>
                    <a:pt x="1297218" y="756656"/>
                  </a:cubicBezTo>
                  <a:cubicBezTo>
                    <a:pt x="1283725" y="701104"/>
                    <a:pt x="1260594" y="647467"/>
                    <a:pt x="1229752" y="599579"/>
                  </a:cubicBezTo>
                  <a:lnTo>
                    <a:pt x="1241318" y="588085"/>
                  </a:lnTo>
                  <a:lnTo>
                    <a:pt x="1241318" y="586170"/>
                  </a:lnTo>
                  <a:cubicBezTo>
                    <a:pt x="1241318" y="580423"/>
                    <a:pt x="1243245" y="572761"/>
                    <a:pt x="1247100" y="568929"/>
                  </a:cubicBezTo>
                  <a:cubicBezTo>
                    <a:pt x="1264449" y="553605"/>
                    <a:pt x="1281797" y="542111"/>
                    <a:pt x="1301073" y="530618"/>
                  </a:cubicBezTo>
                  <a:cubicBezTo>
                    <a:pt x="1304928" y="528702"/>
                    <a:pt x="1308783" y="526787"/>
                    <a:pt x="1312638" y="524871"/>
                  </a:cubicBezTo>
                  <a:cubicBezTo>
                    <a:pt x="1320349" y="521040"/>
                    <a:pt x="1326132" y="517209"/>
                    <a:pt x="1333842" y="513376"/>
                  </a:cubicBezTo>
                  <a:cubicBezTo>
                    <a:pt x="1335770" y="511461"/>
                    <a:pt x="1337697" y="511461"/>
                    <a:pt x="1339625" y="509545"/>
                  </a:cubicBezTo>
                  <a:cubicBezTo>
                    <a:pt x="1341552" y="507630"/>
                    <a:pt x="1339625" y="507630"/>
                    <a:pt x="1339625" y="505714"/>
                  </a:cubicBezTo>
                  <a:cubicBezTo>
                    <a:pt x="1356973" y="492305"/>
                    <a:pt x="1360828" y="469318"/>
                    <a:pt x="1347335" y="452078"/>
                  </a:cubicBezTo>
                  <a:cubicBezTo>
                    <a:pt x="1341552" y="444415"/>
                    <a:pt x="1329987" y="438669"/>
                    <a:pt x="1320349" y="438669"/>
                  </a:cubicBezTo>
                  <a:cubicBezTo>
                    <a:pt x="1310711" y="438669"/>
                    <a:pt x="1301073" y="442500"/>
                    <a:pt x="1293362" y="448247"/>
                  </a:cubicBezTo>
                  <a:lnTo>
                    <a:pt x="1291435" y="450162"/>
                  </a:lnTo>
                  <a:cubicBezTo>
                    <a:pt x="1289507" y="452078"/>
                    <a:pt x="1287580" y="453993"/>
                    <a:pt x="1285652" y="453993"/>
                  </a:cubicBezTo>
                  <a:cubicBezTo>
                    <a:pt x="1279869" y="459740"/>
                    <a:pt x="1274087" y="465487"/>
                    <a:pt x="1270231" y="471234"/>
                  </a:cubicBezTo>
                  <a:cubicBezTo>
                    <a:pt x="1268304" y="475065"/>
                    <a:pt x="1264449" y="476980"/>
                    <a:pt x="1262521" y="478896"/>
                  </a:cubicBezTo>
                  <a:cubicBezTo>
                    <a:pt x="1249028" y="494221"/>
                    <a:pt x="1231680" y="509545"/>
                    <a:pt x="1214331" y="521040"/>
                  </a:cubicBezTo>
                  <a:cubicBezTo>
                    <a:pt x="1210476" y="522955"/>
                    <a:pt x="1206621" y="524871"/>
                    <a:pt x="1202766" y="524871"/>
                  </a:cubicBezTo>
                  <a:cubicBezTo>
                    <a:pt x="1200838" y="524871"/>
                    <a:pt x="1196983" y="524871"/>
                    <a:pt x="1195055" y="522955"/>
                  </a:cubicBezTo>
                  <a:lnTo>
                    <a:pt x="1193128" y="522955"/>
                  </a:lnTo>
                  <a:lnTo>
                    <a:pt x="1177707" y="532533"/>
                  </a:lnTo>
                  <a:cubicBezTo>
                    <a:pt x="1162286" y="517209"/>
                    <a:pt x="1144938" y="501883"/>
                    <a:pt x="1129517" y="486558"/>
                  </a:cubicBezTo>
                  <a:cubicBezTo>
                    <a:pt x="1058197" y="431006"/>
                    <a:pt x="969528" y="396526"/>
                    <a:pt x="878931" y="386948"/>
                  </a:cubicBezTo>
                  <a:lnTo>
                    <a:pt x="877003" y="371623"/>
                  </a:lnTo>
                  <a:lnTo>
                    <a:pt x="877003" y="373539"/>
                  </a:lnTo>
                  <a:cubicBezTo>
                    <a:pt x="871221" y="369708"/>
                    <a:pt x="869293" y="363961"/>
                    <a:pt x="867365" y="358214"/>
                  </a:cubicBezTo>
                  <a:cubicBezTo>
                    <a:pt x="867365" y="337143"/>
                    <a:pt x="867365" y="316071"/>
                    <a:pt x="871221" y="293084"/>
                  </a:cubicBezTo>
                  <a:lnTo>
                    <a:pt x="871221" y="291169"/>
                  </a:lnTo>
                  <a:cubicBezTo>
                    <a:pt x="871221" y="287338"/>
                    <a:pt x="873148" y="283506"/>
                    <a:pt x="873148" y="279675"/>
                  </a:cubicBezTo>
                  <a:cubicBezTo>
                    <a:pt x="875076" y="272013"/>
                    <a:pt x="875076" y="264351"/>
                    <a:pt x="877003" y="256688"/>
                  </a:cubicBezTo>
                  <a:lnTo>
                    <a:pt x="877003" y="245195"/>
                  </a:lnTo>
                  <a:cubicBezTo>
                    <a:pt x="878931" y="226039"/>
                    <a:pt x="863510" y="206883"/>
                    <a:pt x="844234" y="204967"/>
                  </a:cubicBezTo>
                  <a:close/>
                  <a:moveTo>
                    <a:pt x="840379" y="0"/>
                  </a:moveTo>
                  <a:cubicBezTo>
                    <a:pt x="855800" y="0"/>
                    <a:pt x="873148" y="1916"/>
                    <a:pt x="888569" y="9578"/>
                  </a:cubicBezTo>
                  <a:lnTo>
                    <a:pt x="1476483" y="289254"/>
                  </a:lnTo>
                  <a:cubicBezTo>
                    <a:pt x="1505397" y="304578"/>
                    <a:pt x="1528528" y="329481"/>
                    <a:pt x="1538166" y="360130"/>
                  </a:cubicBezTo>
                  <a:lnTo>
                    <a:pt x="1684663" y="986527"/>
                  </a:lnTo>
                  <a:cubicBezTo>
                    <a:pt x="1688518" y="1019092"/>
                    <a:pt x="1680808" y="1051657"/>
                    <a:pt x="1661532" y="1078475"/>
                  </a:cubicBezTo>
                  <a:lnTo>
                    <a:pt x="1254811" y="1578442"/>
                  </a:lnTo>
                  <a:cubicBezTo>
                    <a:pt x="1233607" y="1607176"/>
                    <a:pt x="1200838" y="1622501"/>
                    <a:pt x="1166142" y="1618669"/>
                  </a:cubicBezTo>
                  <a:lnTo>
                    <a:pt x="518472" y="1618669"/>
                  </a:lnTo>
                  <a:cubicBezTo>
                    <a:pt x="485703" y="1616754"/>
                    <a:pt x="452934" y="1601429"/>
                    <a:pt x="429803" y="1578442"/>
                  </a:cubicBezTo>
                  <a:lnTo>
                    <a:pt x="23081" y="1078475"/>
                  </a:lnTo>
                  <a:cubicBezTo>
                    <a:pt x="3805" y="1051657"/>
                    <a:pt x="-3905" y="1019092"/>
                    <a:pt x="1878" y="986527"/>
                  </a:cubicBezTo>
                  <a:lnTo>
                    <a:pt x="146447" y="356299"/>
                  </a:lnTo>
                  <a:cubicBezTo>
                    <a:pt x="154157" y="323734"/>
                    <a:pt x="175361" y="298831"/>
                    <a:pt x="204275" y="285422"/>
                  </a:cubicBezTo>
                  <a:lnTo>
                    <a:pt x="792189" y="3832"/>
                  </a:lnTo>
                  <a:cubicBezTo>
                    <a:pt x="807610" y="0"/>
                    <a:pt x="824958" y="0"/>
                    <a:pt x="840379" y="0"/>
                  </a:cubicBezTo>
                  <a:close/>
                </a:path>
              </a:pathLst>
            </a:custGeom>
            <a:grpFill/>
            <a:ln w="1927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9" name="Freeform: Shape 8">
              <a:extLst>
                <a:ext uri="{FF2B5EF4-FFF2-40B4-BE49-F238E27FC236}">
                  <a16:creationId xmlns:a16="http://schemas.microsoft.com/office/drawing/2014/main" id="{EA9C1287-0E69-4D1E-8D27-EA8A30620C48}"/>
                </a:ext>
              </a:extLst>
            </p:cNvPr>
            <p:cNvSpPr/>
            <p:nvPr/>
          </p:nvSpPr>
          <p:spPr>
            <a:xfrm>
              <a:off x="3997852" y="8000437"/>
              <a:ext cx="7479045" cy="1149350"/>
            </a:xfrm>
            <a:custGeom>
              <a:avLst/>
              <a:gdLst>
                <a:gd name="connsiteX0" fmla="*/ 7155553 w 7479045"/>
                <a:gd name="connsiteY0" fmla="*/ 958132 h 1149350"/>
                <a:gd name="connsiteX1" fmla="*/ 7236512 w 7479045"/>
                <a:gd name="connsiteY1" fmla="*/ 946639 h 1149350"/>
                <a:gd name="connsiteX2" fmla="*/ 7259643 w 7479045"/>
                <a:gd name="connsiteY2" fmla="*/ 904496 h 1149350"/>
                <a:gd name="connsiteX3" fmla="*/ 7228802 w 7479045"/>
                <a:gd name="connsiteY3" fmla="*/ 862353 h 1149350"/>
                <a:gd name="connsiteX4" fmla="*/ 7134350 w 7479045"/>
                <a:gd name="connsiteY4" fmla="*/ 820210 h 1149350"/>
                <a:gd name="connsiteX5" fmla="*/ 7045681 w 7479045"/>
                <a:gd name="connsiteY5" fmla="*/ 781899 h 1149350"/>
                <a:gd name="connsiteX6" fmla="*/ 6978215 w 7479045"/>
                <a:gd name="connsiteY6" fmla="*/ 735925 h 1149350"/>
                <a:gd name="connsiteX7" fmla="*/ 6935808 w 7479045"/>
                <a:gd name="connsiteY7" fmla="*/ 670795 h 1149350"/>
                <a:gd name="connsiteX8" fmla="*/ 6920388 w 7479045"/>
                <a:gd name="connsiteY8" fmla="*/ 580762 h 1149350"/>
                <a:gd name="connsiteX9" fmla="*/ 6997491 w 7479045"/>
                <a:gd name="connsiteY9" fmla="*/ 417938 h 1149350"/>
                <a:gd name="connsiteX10" fmla="*/ 7207598 w 7479045"/>
                <a:gd name="connsiteY10" fmla="*/ 358555 h 1149350"/>
                <a:gd name="connsiteX11" fmla="*/ 7336746 w 7479045"/>
                <a:gd name="connsiteY11" fmla="*/ 371964 h 1149350"/>
                <a:gd name="connsiteX12" fmla="*/ 7435054 w 7479045"/>
                <a:gd name="connsiteY12" fmla="*/ 396866 h 1149350"/>
                <a:gd name="connsiteX13" fmla="*/ 7398429 w 7479045"/>
                <a:gd name="connsiteY13" fmla="*/ 559691 h 1149350"/>
                <a:gd name="connsiteX14" fmla="*/ 7319398 w 7479045"/>
                <a:gd name="connsiteY14" fmla="*/ 536704 h 1149350"/>
                <a:gd name="connsiteX15" fmla="*/ 7224946 w 7479045"/>
                <a:gd name="connsiteY15" fmla="*/ 527126 h 1149350"/>
                <a:gd name="connsiteX16" fmla="*/ 7126639 w 7479045"/>
                <a:gd name="connsiteY16" fmla="*/ 580762 h 1149350"/>
                <a:gd name="connsiteX17" fmla="*/ 7130495 w 7479045"/>
                <a:gd name="connsiteY17" fmla="*/ 603749 h 1149350"/>
                <a:gd name="connsiteX18" fmla="*/ 7147843 w 7479045"/>
                <a:gd name="connsiteY18" fmla="*/ 622905 h 1149350"/>
                <a:gd name="connsiteX19" fmla="*/ 7180612 w 7479045"/>
                <a:gd name="connsiteY19" fmla="*/ 642061 h 1149350"/>
                <a:gd name="connsiteX20" fmla="*/ 7236512 w 7479045"/>
                <a:gd name="connsiteY20" fmla="*/ 665048 h 1149350"/>
                <a:gd name="connsiteX21" fmla="*/ 7348312 w 7479045"/>
                <a:gd name="connsiteY21" fmla="*/ 714853 h 1149350"/>
                <a:gd name="connsiteX22" fmla="*/ 7417705 w 7479045"/>
                <a:gd name="connsiteY22" fmla="*/ 768490 h 1149350"/>
                <a:gd name="connsiteX23" fmla="*/ 7454329 w 7479045"/>
                <a:gd name="connsiteY23" fmla="*/ 831704 h 1149350"/>
                <a:gd name="connsiteX24" fmla="*/ 7465895 w 7479045"/>
                <a:gd name="connsiteY24" fmla="*/ 912158 h 1149350"/>
                <a:gd name="connsiteX25" fmla="*/ 7383009 w 7479045"/>
                <a:gd name="connsiteY25" fmla="*/ 1076899 h 1149350"/>
                <a:gd name="connsiteX26" fmla="*/ 7151698 w 7479045"/>
                <a:gd name="connsiteY26" fmla="*/ 1132451 h 1149350"/>
                <a:gd name="connsiteX27" fmla="*/ 6987853 w 7479045"/>
                <a:gd name="connsiteY27" fmla="*/ 1115210 h 1149350"/>
                <a:gd name="connsiteX28" fmla="*/ 6899184 w 7479045"/>
                <a:gd name="connsiteY28" fmla="*/ 1088392 h 1149350"/>
                <a:gd name="connsiteX29" fmla="*/ 6933880 w 7479045"/>
                <a:gd name="connsiteY29" fmla="*/ 919821 h 1149350"/>
                <a:gd name="connsiteX30" fmla="*/ 7041826 w 7479045"/>
                <a:gd name="connsiteY30" fmla="*/ 952386 h 1149350"/>
                <a:gd name="connsiteX31" fmla="*/ 7155553 w 7479045"/>
                <a:gd name="connsiteY31" fmla="*/ 958132 h 1149350"/>
                <a:gd name="connsiteX32" fmla="*/ 6093452 w 7479045"/>
                <a:gd name="connsiteY32" fmla="*/ 747418 h 1149350"/>
                <a:gd name="connsiteX33" fmla="*/ 6122365 w 7479045"/>
                <a:gd name="connsiteY33" fmla="*/ 578847 h 1149350"/>
                <a:gd name="connsiteX34" fmla="*/ 6201397 w 7479045"/>
                <a:gd name="connsiteY34" fmla="*/ 456250 h 1149350"/>
                <a:gd name="connsiteX35" fmla="*/ 6313197 w 7479045"/>
                <a:gd name="connsiteY35" fmla="*/ 383457 h 1149350"/>
                <a:gd name="connsiteX36" fmla="*/ 6444273 w 7479045"/>
                <a:gd name="connsiteY36" fmla="*/ 358555 h 1149350"/>
                <a:gd name="connsiteX37" fmla="*/ 6691004 w 7479045"/>
                <a:gd name="connsiteY37" fmla="*/ 454334 h 1149350"/>
                <a:gd name="connsiteX38" fmla="*/ 6781601 w 7479045"/>
                <a:gd name="connsiteY38" fmla="*/ 734009 h 1149350"/>
                <a:gd name="connsiteX39" fmla="*/ 6779673 w 7479045"/>
                <a:gd name="connsiteY39" fmla="*/ 774236 h 1149350"/>
                <a:gd name="connsiteX40" fmla="*/ 6777746 w 7479045"/>
                <a:gd name="connsiteY40" fmla="*/ 812548 h 1149350"/>
                <a:gd name="connsiteX41" fmla="*/ 6307414 w 7479045"/>
                <a:gd name="connsiteY41" fmla="*/ 812548 h 1149350"/>
                <a:gd name="connsiteX42" fmla="*/ 6367169 w 7479045"/>
                <a:gd name="connsiteY42" fmla="*/ 914074 h 1149350"/>
                <a:gd name="connsiteX43" fmla="*/ 6509811 w 7479045"/>
                <a:gd name="connsiteY43" fmla="*/ 952386 h 1149350"/>
                <a:gd name="connsiteX44" fmla="*/ 6621611 w 7479045"/>
                <a:gd name="connsiteY44" fmla="*/ 942808 h 1149350"/>
                <a:gd name="connsiteX45" fmla="*/ 6712208 w 7479045"/>
                <a:gd name="connsiteY45" fmla="*/ 914074 h 1149350"/>
                <a:gd name="connsiteX46" fmla="*/ 6741122 w 7479045"/>
                <a:gd name="connsiteY46" fmla="*/ 1082645 h 1149350"/>
                <a:gd name="connsiteX47" fmla="*/ 6696787 w 7479045"/>
                <a:gd name="connsiteY47" fmla="*/ 1099886 h 1149350"/>
                <a:gd name="connsiteX48" fmla="*/ 6633176 w 7479045"/>
                <a:gd name="connsiteY48" fmla="*/ 1113295 h 1149350"/>
                <a:gd name="connsiteX49" fmla="*/ 6559928 w 7479045"/>
                <a:gd name="connsiteY49" fmla="*/ 1124788 h 1149350"/>
                <a:gd name="connsiteX50" fmla="*/ 6480897 w 7479045"/>
                <a:gd name="connsiteY50" fmla="*/ 1128619 h 1149350"/>
                <a:gd name="connsiteX51" fmla="*/ 6307414 w 7479045"/>
                <a:gd name="connsiteY51" fmla="*/ 1099886 h 1149350"/>
                <a:gd name="connsiteX52" fmla="*/ 6185976 w 7479045"/>
                <a:gd name="connsiteY52" fmla="*/ 1021347 h 1149350"/>
                <a:gd name="connsiteX53" fmla="*/ 6114655 w 7479045"/>
                <a:gd name="connsiteY53" fmla="*/ 900665 h 1149350"/>
                <a:gd name="connsiteX54" fmla="*/ 6093452 w 7479045"/>
                <a:gd name="connsiteY54" fmla="*/ 747418 h 1149350"/>
                <a:gd name="connsiteX55" fmla="*/ 6581132 w 7479045"/>
                <a:gd name="connsiteY55" fmla="*/ 668879 h 1149350"/>
                <a:gd name="connsiteX56" fmla="*/ 6571494 w 7479045"/>
                <a:gd name="connsiteY56" fmla="*/ 617159 h 1149350"/>
                <a:gd name="connsiteX57" fmla="*/ 6548363 w 7479045"/>
                <a:gd name="connsiteY57" fmla="*/ 573100 h 1149350"/>
                <a:gd name="connsiteX58" fmla="*/ 6507883 w 7479045"/>
                <a:gd name="connsiteY58" fmla="*/ 540535 h 1149350"/>
                <a:gd name="connsiteX59" fmla="*/ 6448128 w 7479045"/>
                <a:gd name="connsiteY59" fmla="*/ 527126 h 1149350"/>
                <a:gd name="connsiteX60" fmla="*/ 6388373 w 7479045"/>
                <a:gd name="connsiteY60" fmla="*/ 540535 h 1149350"/>
                <a:gd name="connsiteX61" fmla="*/ 6345966 w 7479045"/>
                <a:gd name="connsiteY61" fmla="*/ 571185 h 1149350"/>
                <a:gd name="connsiteX62" fmla="*/ 6318980 w 7479045"/>
                <a:gd name="connsiteY62" fmla="*/ 617159 h 1149350"/>
                <a:gd name="connsiteX63" fmla="*/ 6307414 w 7479045"/>
                <a:gd name="connsiteY63" fmla="*/ 668879 h 1149350"/>
                <a:gd name="connsiteX64" fmla="*/ 6581132 w 7479045"/>
                <a:gd name="connsiteY64" fmla="*/ 668879 h 1149350"/>
                <a:gd name="connsiteX65" fmla="*/ 5528668 w 7479045"/>
                <a:gd name="connsiteY65" fmla="*/ 193815 h 1149350"/>
                <a:gd name="connsiteX66" fmla="*/ 5736848 w 7479045"/>
                <a:gd name="connsiteY66" fmla="*/ 161250 h 1149350"/>
                <a:gd name="connsiteX67" fmla="*/ 5736848 w 7479045"/>
                <a:gd name="connsiteY67" fmla="*/ 375795 h 1149350"/>
                <a:gd name="connsiteX68" fmla="*/ 5987434 w 7479045"/>
                <a:gd name="connsiteY68" fmla="*/ 375795 h 1149350"/>
                <a:gd name="connsiteX69" fmla="*/ 5987434 w 7479045"/>
                <a:gd name="connsiteY69" fmla="*/ 548198 h 1149350"/>
                <a:gd name="connsiteX70" fmla="*/ 5736848 w 7479045"/>
                <a:gd name="connsiteY70" fmla="*/ 548198 h 1149350"/>
                <a:gd name="connsiteX71" fmla="*/ 5736848 w 7479045"/>
                <a:gd name="connsiteY71" fmla="*/ 804886 h 1149350"/>
                <a:gd name="connsiteX72" fmla="*/ 5759979 w 7479045"/>
                <a:gd name="connsiteY72" fmla="*/ 908327 h 1149350"/>
                <a:gd name="connsiteX73" fmla="*/ 5854431 w 7479045"/>
                <a:gd name="connsiteY73" fmla="*/ 946639 h 1149350"/>
                <a:gd name="connsiteX74" fmla="*/ 5921896 w 7479045"/>
                <a:gd name="connsiteY74" fmla="*/ 940892 h 1149350"/>
                <a:gd name="connsiteX75" fmla="*/ 5987434 w 7479045"/>
                <a:gd name="connsiteY75" fmla="*/ 923652 h 1149350"/>
                <a:gd name="connsiteX76" fmla="*/ 6016348 w 7479045"/>
                <a:gd name="connsiteY76" fmla="*/ 1084561 h 1149350"/>
                <a:gd name="connsiteX77" fmla="*/ 5931534 w 7479045"/>
                <a:gd name="connsiteY77" fmla="*/ 1111379 h 1149350"/>
                <a:gd name="connsiteX78" fmla="*/ 5817807 w 7479045"/>
                <a:gd name="connsiteY78" fmla="*/ 1122873 h 1149350"/>
                <a:gd name="connsiteX79" fmla="*/ 5677093 w 7479045"/>
                <a:gd name="connsiteY79" fmla="*/ 1099886 h 1149350"/>
                <a:gd name="connsiteX80" fmla="*/ 5588424 w 7479045"/>
                <a:gd name="connsiteY80" fmla="*/ 1036671 h 1149350"/>
                <a:gd name="connsiteX81" fmla="*/ 5540234 w 7479045"/>
                <a:gd name="connsiteY81" fmla="*/ 937061 h 1149350"/>
                <a:gd name="connsiteX82" fmla="*/ 5528668 w 7479045"/>
                <a:gd name="connsiteY82" fmla="*/ 808717 h 1149350"/>
                <a:gd name="connsiteX83" fmla="*/ 5528668 w 7479045"/>
                <a:gd name="connsiteY83" fmla="*/ 193815 h 1149350"/>
                <a:gd name="connsiteX84" fmla="*/ 4686312 w 7479045"/>
                <a:gd name="connsiteY84" fmla="*/ 747418 h 1149350"/>
                <a:gd name="connsiteX85" fmla="*/ 4715225 w 7479045"/>
                <a:gd name="connsiteY85" fmla="*/ 578847 h 1149350"/>
                <a:gd name="connsiteX86" fmla="*/ 4794257 w 7479045"/>
                <a:gd name="connsiteY86" fmla="*/ 456250 h 1149350"/>
                <a:gd name="connsiteX87" fmla="*/ 4906057 w 7479045"/>
                <a:gd name="connsiteY87" fmla="*/ 383457 h 1149350"/>
                <a:gd name="connsiteX88" fmla="*/ 5037133 w 7479045"/>
                <a:gd name="connsiteY88" fmla="*/ 358555 h 1149350"/>
                <a:gd name="connsiteX89" fmla="*/ 5283864 w 7479045"/>
                <a:gd name="connsiteY89" fmla="*/ 454334 h 1149350"/>
                <a:gd name="connsiteX90" fmla="*/ 5374461 w 7479045"/>
                <a:gd name="connsiteY90" fmla="*/ 734009 h 1149350"/>
                <a:gd name="connsiteX91" fmla="*/ 5372533 w 7479045"/>
                <a:gd name="connsiteY91" fmla="*/ 774236 h 1149350"/>
                <a:gd name="connsiteX92" fmla="*/ 5370606 w 7479045"/>
                <a:gd name="connsiteY92" fmla="*/ 812548 h 1149350"/>
                <a:gd name="connsiteX93" fmla="*/ 4898346 w 7479045"/>
                <a:gd name="connsiteY93" fmla="*/ 812548 h 1149350"/>
                <a:gd name="connsiteX94" fmla="*/ 4958102 w 7479045"/>
                <a:gd name="connsiteY94" fmla="*/ 914074 h 1149350"/>
                <a:gd name="connsiteX95" fmla="*/ 5100743 w 7479045"/>
                <a:gd name="connsiteY95" fmla="*/ 952386 h 1149350"/>
                <a:gd name="connsiteX96" fmla="*/ 5212544 w 7479045"/>
                <a:gd name="connsiteY96" fmla="*/ 942808 h 1149350"/>
                <a:gd name="connsiteX97" fmla="*/ 5305068 w 7479045"/>
                <a:gd name="connsiteY97" fmla="*/ 914074 h 1149350"/>
                <a:gd name="connsiteX98" fmla="*/ 5333982 w 7479045"/>
                <a:gd name="connsiteY98" fmla="*/ 1082645 h 1149350"/>
                <a:gd name="connsiteX99" fmla="*/ 5289647 w 7479045"/>
                <a:gd name="connsiteY99" fmla="*/ 1099886 h 1149350"/>
                <a:gd name="connsiteX100" fmla="*/ 5226037 w 7479045"/>
                <a:gd name="connsiteY100" fmla="*/ 1113295 h 1149350"/>
                <a:gd name="connsiteX101" fmla="*/ 5152788 w 7479045"/>
                <a:gd name="connsiteY101" fmla="*/ 1124788 h 1149350"/>
                <a:gd name="connsiteX102" fmla="*/ 5073757 w 7479045"/>
                <a:gd name="connsiteY102" fmla="*/ 1128619 h 1149350"/>
                <a:gd name="connsiteX103" fmla="*/ 4900274 w 7479045"/>
                <a:gd name="connsiteY103" fmla="*/ 1099886 h 1149350"/>
                <a:gd name="connsiteX104" fmla="*/ 4778836 w 7479045"/>
                <a:gd name="connsiteY104" fmla="*/ 1021347 h 1149350"/>
                <a:gd name="connsiteX105" fmla="*/ 4707515 w 7479045"/>
                <a:gd name="connsiteY105" fmla="*/ 900665 h 1149350"/>
                <a:gd name="connsiteX106" fmla="*/ 4686312 w 7479045"/>
                <a:gd name="connsiteY106" fmla="*/ 747418 h 1149350"/>
                <a:gd name="connsiteX107" fmla="*/ 5173992 w 7479045"/>
                <a:gd name="connsiteY107" fmla="*/ 668879 h 1149350"/>
                <a:gd name="connsiteX108" fmla="*/ 5164354 w 7479045"/>
                <a:gd name="connsiteY108" fmla="*/ 617159 h 1149350"/>
                <a:gd name="connsiteX109" fmla="*/ 5141223 w 7479045"/>
                <a:gd name="connsiteY109" fmla="*/ 573100 h 1149350"/>
                <a:gd name="connsiteX110" fmla="*/ 5100743 w 7479045"/>
                <a:gd name="connsiteY110" fmla="*/ 540535 h 1149350"/>
                <a:gd name="connsiteX111" fmla="*/ 5040988 w 7479045"/>
                <a:gd name="connsiteY111" fmla="*/ 527126 h 1149350"/>
                <a:gd name="connsiteX112" fmla="*/ 4981233 w 7479045"/>
                <a:gd name="connsiteY112" fmla="*/ 540535 h 1149350"/>
                <a:gd name="connsiteX113" fmla="*/ 4940754 w 7479045"/>
                <a:gd name="connsiteY113" fmla="*/ 571185 h 1149350"/>
                <a:gd name="connsiteX114" fmla="*/ 4913767 w 7479045"/>
                <a:gd name="connsiteY114" fmla="*/ 617159 h 1149350"/>
                <a:gd name="connsiteX115" fmla="*/ 4902202 w 7479045"/>
                <a:gd name="connsiteY115" fmla="*/ 668879 h 1149350"/>
                <a:gd name="connsiteX116" fmla="*/ 5173992 w 7479045"/>
                <a:gd name="connsiteY116" fmla="*/ 668879 h 1149350"/>
                <a:gd name="connsiteX117" fmla="*/ 3896000 w 7479045"/>
                <a:gd name="connsiteY117" fmla="*/ 400698 h 1149350"/>
                <a:gd name="connsiteX118" fmla="*/ 4032859 w 7479045"/>
                <a:gd name="connsiteY118" fmla="*/ 371964 h 1149350"/>
                <a:gd name="connsiteX119" fmla="*/ 4208270 w 7479045"/>
                <a:gd name="connsiteY119" fmla="*/ 358555 h 1149350"/>
                <a:gd name="connsiteX120" fmla="*/ 4362477 w 7479045"/>
                <a:gd name="connsiteY120" fmla="*/ 383457 h 1149350"/>
                <a:gd name="connsiteX121" fmla="*/ 4460784 w 7479045"/>
                <a:gd name="connsiteY121" fmla="*/ 450503 h 1149350"/>
                <a:gd name="connsiteX122" fmla="*/ 4512829 w 7479045"/>
                <a:gd name="connsiteY122" fmla="*/ 555860 h 1149350"/>
                <a:gd name="connsiteX123" fmla="*/ 4528250 w 7479045"/>
                <a:gd name="connsiteY123" fmla="*/ 691866 h 1149350"/>
                <a:gd name="connsiteX124" fmla="*/ 4528250 w 7479045"/>
                <a:gd name="connsiteY124" fmla="*/ 1103717 h 1149350"/>
                <a:gd name="connsiteX125" fmla="*/ 4321997 w 7479045"/>
                <a:gd name="connsiteY125" fmla="*/ 1103717 h 1149350"/>
                <a:gd name="connsiteX126" fmla="*/ 4321997 w 7479045"/>
                <a:gd name="connsiteY126" fmla="*/ 718684 h 1149350"/>
                <a:gd name="connsiteX127" fmla="*/ 4295011 w 7479045"/>
                <a:gd name="connsiteY127" fmla="*/ 576931 h 1149350"/>
                <a:gd name="connsiteX128" fmla="*/ 4196704 w 7479045"/>
                <a:gd name="connsiteY128" fmla="*/ 534789 h 1149350"/>
                <a:gd name="connsiteX129" fmla="*/ 4148514 w 7479045"/>
                <a:gd name="connsiteY129" fmla="*/ 536704 h 1149350"/>
                <a:gd name="connsiteX130" fmla="*/ 4104180 w 7479045"/>
                <a:gd name="connsiteY130" fmla="*/ 540535 h 1149350"/>
                <a:gd name="connsiteX131" fmla="*/ 4104180 w 7479045"/>
                <a:gd name="connsiteY131" fmla="*/ 1103717 h 1149350"/>
                <a:gd name="connsiteX132" fmla="*/ 3896000 w 7479045"/>
                <a:gd name="connsiteY132" fmla="*/ 1103717 h 1149350"/>
                <a:gd name="connsiteX133" fmla="*/ 3896000 w 7479045"/>
                <a:gd name="connsiteY133" fmla="*/ 400698 h 1149350"/>
                <a:gd name="connsiteX134" fmla="*/ 3749504 w 7479045"/>
                <a:gd name="connsiteY134" fmla="*/ 559691 h 1149350"/>
                <a:gd name="connsiteX135" fmla="*/ 3683965 w 7479045"/>
                <a:gd name="connsiteY135" fmla="*/ 546282 h 1149350"/>
                <a:gd name="connsiteX136" fmla="*/ 3603007 w 7479045"/>
                <a:gd name="connsiteY136" fmla="*/ 538620 h 1149350"/>
                <a:gd name="connsiteX137" fmla="*/ 3554817 w 7479045"/>
                <a:gd name="connsiteY137" fmla="*/ 542451 h 1149350"/>
                <a:gd name="connsiteX138" fmla="*/ 3514338 w 7479045"/>
                <a:gd name="connsiteY138" fmla="*/ 550113 h 1149350"/>
                <a:gd name="connsiteX139" fmla="*/ 3514338 w 7479045"/>
                <a:gd name="connsiteY139" fmla="*/ 1107548 h 1149350"/>
                <a:gd name="connsiteX140" fmla="*/ 3306158 w 7479045"/>
                <a:gd name="connsiteY140" fmla="*/ 1107548 h 1149350"/>
                <a:gd name="connsiteX141" fmla="*/ 3306158 w 7479045"/>
                <a:gd name="connsiteY141" fmla="*/ 414107 h 1149350"/>
                <a:gd name="connsiteX142" fmla="*/ 3437234 w 7479045"/>
                <a:gd name="connsiteY142" fmla="*/ 377711 h 1149350"/>
                <a:gd name="connsiteX143" fmla="*/ 3606862 w 7479045"/>
                <a:gd name="connsiteY143" fmla="*/ 360470 h 1149350"/>
                <a:gd name="connsiteX144" fmla="*/ 3647341 w 7479045"/>
                <a:gd name="connsiteY144" fmla="*/ 362386 h 1149350"/>
                <a:gd name="connsiteX145" fmla="*/ 3695531 w 7479045"/>
                <a:gd name="connsiteY145" fmla="*/ 368133 h 1149350"/>
                <a:gd name="connsiteX146" fmla="*/ 3743721 w 7479045"/>
                <a:gd name="connsiteY146" fmla="*/ 375795 h 1149350"/>
                <a:gd name="connsiteX147" fmla="*/ 3784200 w 7479045"/>
                <a:gd name="connsiteY147" fmla="*/ 387289 h 1149350"/>
                <a:gd name="connsiteX148" fmla="*/ 3749504 w 7479045"/>
                <a:gd name="connsiteY148" fmla="*/ 559691 h 1149350"/>
                <a:gd name="connsiteX149" fmla="*/ 2456091 w 7479045"/>
                <a:gd name="connsiteY149" fmla="*/ 747418 h 1149350"/>
                <a:gd name="connsiteX150" fmla="*/ 2485005 w 7479045"/>
                <a:gd name="connsiteY150" fmla="*/ 578847 h 1149350"/>
                <a:gd name="connsiteX151" fmla="*/ 2564036 w 7479045"/>
                <a:gd name="connsiteY151" fmla="*/ 456250 h 1149350"/>
                <a:gd name="connsiteX152" fmla="*/ 2675836 w 7479045"/>
                <a:gd name="connsiteY152" fmla="*/ 383457 h 1149350"/>
                <a:gd name="connsiteX153" fmla="*/ 2806912 w 7479045"/>
                <a:gd name="connsiteY153" fmla="*/ 358555 h 1149350"/>
                <a:gd name="connsiteX154" fmla="*/ 3053644 w 7479045"/>
                <a:gd name="connsiteY154" fmla="*/ 454334 h 1149350"/>
                <a:gd name="connsiteX155" fmla="*/ 3144240 w 7479045"/>
                <a:gd name="connsiteY155" fmla="*/ 732094 h 1149350"/>
                <a:gd name="connsiteX156" fmla="*/ 3142313 w 7479045"/>
                <a:gd name="connsiteY156" fmla="*/ 772321 h 1149350"/>
                <a:gd name="connsiteX157" fmla="*/ 3140386 w 7479045"/>
                <a:gd name="connsiteY157" fmla="*/ 810632 h 1149350"/>
                <a:gd name="connsiteX158" fmla="*/ 2668126 w 7479045"/>
                <a:gd name="connsiteY158" fmla="*/ 810632 h 1149350"/>
                <a:gd name="connsiteX159" fmla="*/ 2727881 w 7479045"/>
                <a:gd name="connsiteY159" fmla="*/ 912158 h 1149350"/>
                <a:gd name="connsiteX160" fmla="*/ 2870523 w 7479045"/>
                <a:gd name="connsiteY160" fmla="*/ 950470 h 1149350"/>
                <a:gd name="connsiteX161" fmla="*/ 2982323 w 7479045"/>
                <a:gd name="connsiteY161" fmla="*/ 940892 h 1149350"/>
                <a:gd name="connsiteX162" fmla="*/ 3072920 w 7479045"/>
                <a:gd name="connsiteY162" fmla="*/ 914074 h 1149350"/>
                <a:gd name="connsiteX163" fmla="*/ 3101834 w 7479045"/>
                <a:gd name="connsiteY163" fmla="*/ 1082645 h 1149350"/>
                <a:gd name="connsiteX164" fmla="*/ 3057499 w 7479045"/>
                <a:gd name="connsiteY164" fmla="*/ 1099886 h 1149350"/>
                <a:gd name="connsiteX165" fmla="*/ 2993889 w 7479045"/>
                <a:gd name="connsiteY165" fmla="*/ 1113295 h 1149350"/>
                <a:gd name="connsiteX166" fmla="*/ 2920641 w 7479045"/>
                <a:gd name="connsiteY166" fmla="*/ 1124788 h 1149350"/>
                <a:gd name="connsiteX167" fmla="*/ 2841609 w 7479045"/>
                <a:gd name="connsiteY167" fmla="*/ 1128619 h 1149350"/>
                <a:gd name="connsiteX168" fmla="*/ 2668126 w 7479045"/>
                <a:gd name="connsiteY168" fmla="*/ 1099886 h 1149350"/>
                <a:gd name="connsiteX169" fmla="*/ 2546688 w 7479045"/>
                <a:gd name="connsiteY169" fmla="*/ 1021347 h 1149350"/>
                <a:gd name="connsiteX170" fmla="*/ 2475367 w 7479045"/>
                <a:gd name="connsiteY170" fmla="*/ 900665 h 1149350"/>
                <a:gd name="connsiteX171" fmla="*/ 2456091 w 7479045"/>
                <a:gd name="connsiteY171" fmla="*/ 747418 h 1149350"/>
                <a:gd name="connsiteX172" fmla="*/ 2945699 w 7479045"/>
                <a:gd name="connsiteY172" fmla="*/ 668879 h 1149350"/>
                <a:gd name="connsiteX173" fmla="*/ 2936061 w 7479045"/>
                <a:gd name="connsiteY173" fmla="*/ 617159 h 1149350"/>
                <a:gd name="connsiteX174" fmla="*/ 2912930 w 7479045"/>
                <a:gd name="connsiteY174" fmla="*/ 573100 h 1149350"/>
                <a:gd name="connsiteX175" fmla="*/ 2872451 w 7479045"/>
                <a:gd name="connsiteY175" fmla="*/ 540535 h 1149350"/>
                <a:gd name="connsiteX176" fmla="*/ 2812695 w 7479045"/>
                <a:gd name="connsiteY176" fmla="*/ 527126 h 1149350"/>
                <a:gd name="connsiteX177" fmla="*/ 2752940 w 7479045"/>
                <a:gd name="connsiteY177" fmla="*/ 540535 h 1149350"/>
                <a:gd name="connsiteX178" fmla="*/ 2710533 w 7479045"/>
                <a:gd name="connsiteY178" fmla="*/ 571185 h 1149350"/>
                <a:gd name="connsiteX179" fmla="*/ 2683547 w 7479045"/>
                <a:gd name="connsiteY179" fmla="*/ 617159 h 1149350"/>
                <a:gd name="connsiteX180" fmla="*/ 2671981 w 7479045"/>
                <a:gd name="connsiteY180" fmla="*/ 668879 h 1149350"/>
                <a:gd name="connsiteX181" fmla="*/ 2945699 w 7479045"/>
                <a:gd name="connsiteY181" fmla="*/ 668879 h 1149350"/>
                <a:gd name="connsiteX182" fmla="*/ 2118763 w 7479045"/>
                <a:gd name="connsiteY182" fmla="*/ 735925 h 1149350"/>
                <a:gd name="connsiteX183" fmla="*/ 1970339 w 7479045"/>
                <a:gd name="connsiteY183" fmla="*/ 536704 h 1149350"/>
                <a:gd name="connsiteX184" fmla="*/ 1906728 w 7479045"/>
                <a:gd name="connsiteY184" fmla="*/ 544366 h 1149350"/>
                <a:gd name="connsiteX185" fmla="*/ 1856611 w 7479045"/>
                <a:gd name="connsiteY185" fmla="*/ 565438 h 1149350"/>
                <a:gd name="connsiteX186" fmla="*/ 1856611 w 7479045"/>
                <a:gd name="connsiteY186" fmla="*/ 940892 h 1149350"/>
                <a:gd name="connsiteX187" fmla="*/ 1895163 w 7479045"/>
                <a:gd name="connsiteY187" fmla="*/ 946639 h 1149350"/>
                <a:gd name="connsiteX188" fmla="*/ 1947208 w 7479045"/>
                <a:gd name="connsiteY188" fmla="*/ 948554 h 1149350"/>
                <a:gd name="connsiteX189" fmla="*/ 2076356 w 7479045"/>
                <a:gd name="connsiteY189" fmla="*/ 891087 h 1149350"/>
                <a:gd name="connsiteX190" fmla="*/ 2118763 w 7479045"/>
                <a:gd name="connsiteY190" fmla="*/ 735925 h 1149350"/>
                <a:gd name="connsiteX191" fmla="*/ 2330798 w 7479045"/>
                <a:gd name="connsiteY191" fmla="*/ 743587 h 1149350"/>
                <a:gd name="connsiteX192" fmla="*/ 2303812 w 7479045"/>
                <a:gd name="connsiteY192" fmla="*/ 902580 h 1149350"/>
                <a:gd name="connsiteX193" fmla="*/ 2230563 w 7479045"/>
                <a:gd name="connsiteY193" fmla="*/ 1023262 h 1149350"/>
                <a:gd name="connsiteX194" fmla="*/ 2111053 w 7479045"/>
                <a:gd name="connsiteY194" fmla="*/ 1101801 h 1149350"/>
                <a:gd name="connsiteX195" fmla="*/ 1949135 w 7479045"/>
                <a:gd name="connsiteY195" fmla="*/ 1128619 h 1149350"/>
                <a:gd name="connsiteX196" fmla="*/ 1870104 w 7479045"/>
                <a:gd name="connsiteY196" fmla="*/ 1124788 h 1149350"/>
                <a:gd name="connsiteX197" fmla="*/ 1789146 w 7479045"/>
                <a:gd name="connsiteY197" fmla="*/ 1117126 h 1149350"/>
                <a:gd name="connsiteX198" fmla="*/ 1713969 w 7479045"/>
                <a:gd name="connsiteY198" fmla="*/ 1103717 h 1149350"/>
                <a:gd name="connsiteX199" fmla="*/ 1650359 w 7479045"/>
                <a:gd name="connsiteY199" fmla="*/ 1086476 h 1149350"/>
                <a:gd name="connsiteX200" fmla="*/ 1650359 w 7479045"/>
                <a:gd name="connsiteY200" fmla="*/ 61639 h 1149350"/>
                <a:gd name="connsiteX201" fmla="*/ 1858539 w 7479045"/>
                <a:gd name="connsiteY201" fmla="*/ 29074 h 1149350"/>
                <a:gd name="connsiteX202" fmla="*/ 1858539 w 7479045"/>
                <a:gd name="connsiteY202" fmla="*/ 393035 h 1149350"/>
                <a:gd name="connsiteX203" fmla="*/ 1931787 w 7479045"/>
                <a:gd name="connsiteY203" fmla="*/ 370048 h 1149350"/>
                <a:gd name="connsiteX204" fmla="*/ 2012746 w 7479045"/>
                <a:gd name="connsiteY204" fmla="*/ 362386 h 1149350"/>
                <a:gd name="connsiteX205" fmla="*/ 2151532 w 7479045"/>
                <a:gd name="connsiteY205" fmla="*/ 391120 h 1149350"/>
                <a:gd name="connsiteX206" fmla="*/ 2251767 w 7479045"/>
                <a:gd name="connsiteY206" fmla="*/ 467743 h 1149350"/>
                <a:gd name="connsiteX207" fmla="*/ 2313450 w 7479045"/>
                <a:gd name="connsiteY207" fmla="*/ 588425 h 1149350"/>
                <a:gd name="connsiteX208" fmla="*/ 2330798 w 7479045"/>
                <a:gd name="connsiteY208" fmla="*/ 743587 h 1149350"/>
                <a:gd name="connsiteX209" fmla="*/ 1451817 w 7479045"/>
                <a:gd name="connsiteY209" fmla="*/ 1080730 h 1149350"/>
                <a:gd name="connsiteX210" fmla="*/ 1314959 w 7479045"/>
                <a:gd name="connsiteY210" fmla="*/ 1107548 h 1149350"/>
                <a:gd name="connsiteX211" fmla="*/ 1139548 w 7479045"/>
                <a:gd name="connsiteY211" fmla="*/ 1120957 h 1149350"/>
                <a:gd name="connsiteX212" fmla="*/ 983413 w 7479045"/>
                <a:gd name="connsiteY212" fmla="*/ 1096054 h 1149350"/>
                <a:gd name="connsiteX213" fmla="*/ 885106 w 7479045"/>
                <a:gd name="connsiteY213" fmla="*/ 1027093 h 1149350"/>
                <a:gd name="connsiteX214" fmla="*/ 833061 w 7479045"/>
                <a:gd name="connsiteY214" fmla="*/ 917905 h 1149350"/>
                <a:gd name="connsiteX215" fmla="*/ 817640 w 7479045"/>
                <a:gd name="connsiteY215" fmla="*/ 779983 h 1149350"/>
                <a:gd name="connsiteX216" fmla="*/ 817640 w 7479045"/>
                <a:gd name="connsiteY216" fmla="*/ 375795 h 1149350"/>
                <a:gd name="connsiteX217" fmla="*/ 1025820 w 7479045"/>
                <a:gd name="connsiteY217" fmla="*/ 375795 h 1149350"/>
                <a:gd name="connsiteX218" fmla="*/ 1025820 w 7479045"/>
                <a:gd name="connsiteY218" fmla="*/ 756996 h 1149350"/>
                <a:gd name="connsiteX219" fmla="*/ 1052807 w 7479045"/>
                <a:gd name="connsiteY219" fmla="*/ 900665 h 1149350"/>
                <a:gd name="connsiteX220" fmla="*/ 1151113 w 7479045"/>
                <a:gd name="connsiteY220" fmla="*/ 944723 h 1149350"/>
                <a:gd name="connsiteX221" fmla="*/ 1199303 w 7479045"/>
                <a:gd name="connsiteY221" fmla="*/ 942808 h 1149350"/>
                <a:gd name="connsiteX222" fmla="*/ 1243638 w 7479045"/>
                <a:gd name="connsiteY222" fmla="*/ 937061 h 1149350"/>
                <a:gd name="connsiteX223" fmla="*/ 1243638 w 7479045"/>
                <a:gd name="connsiteY223" fmla="*/ 375795 h 1149350"/>
                <a:gd name="connsiteX224" fmla="*/ 1451817 w 7479045"/>
                <a:gd name="connsiteY224" fmla="*/ 375795 h 1149350"/>
                <a:gd name="connsiteX225" fmla="*/ 1451817 w 7479045"/>
                <a:gd name="connsiteY225" fmla="*/ 1080730 h 1149350"/>
                <a:gd name="connsiteX226" fmla="*/ 237436 w 7479045"/>
                <a:gd name="connsiteY226" fmla="*/ 640146 h 1149350"/>
                <a:gd name="connsiteX227" fmla="*/ 301047 w 7479045"/>
                <a:gd name="connsiteY227" fmla="*/ 571185 h 1149350"/>
                <a:gd name="connsiteX228" fmla="*/ 364657 w 7479045"/>
                <a:gd name="connsiteY228" fmla="*/ 500308 h 1149350"/>
                <a:gd name="connsiteX229" fmla="*/ 422485 w 7479045"/>
                <a:gd name="connsiteY229" fmla="*/ 433263 h 1149350"/>
                <a:gd name="connsiteX230" fmla="*/ 470674 w 7479045"/>
                <a:gd name="connsiteY230" fmla="*/ 377711 h 1149350"/>
                <a:gd name="connsiteX231" fmla="*/ 717406 w 7479045"/>
                <a:gd name="connsiteY231" fmla="*/ 377711 h 1149350"/>
                <a:gd name="connsiteX232" fmla="*/ 572837 w 7479045"/>
                <a:gd name="connsiteY232" fmla="*/ 540535 h 1149350"/>
                <a:gd name="connsiteX233" fmla="*/ 418630 w 7479045"/>
                <a:gd name="connsiteY233" fmla="*/ 699529 h 1149350"/>
                <a:gd name="connsiteX234" fmla="*/ 505371 w 7479045"/>
                <a:gd name="connsiteY234" fmla="*/ 789561 h 1149350"/>
                <a:gd name="connsiteX235" fmla="*/ 592113 w 7479045"/>
                <a:gd name="connsiteY235" fmla="*/ 896834 h 1149350"/>
                <a:gd name="connsiteX236" fmla="*/ 669216 w 7479045"/>
                <a:gd name="connsiteY236" fmla="*/ 1007938 h 1149350"/>
                <a:gd name="connsiteX237" fmla="*/ 727044 w 7479045"/>
                <a:gd name="connsiteY237" fmla="*/ 1109464 h 1149350"/>
                <a:gd name="connsiteX238" fmla="*/ 488023 w 7479045"/>
                <a:gd name="connsiteY238" fmla="*/ 1109464 h 1149350"/>
                <a:gd name="connsiteX239" fmla="*/ 435978 w 7479045"/>
                <a:gd name="connsiteY239" fmla="*/ 1030925 h 1149350"/>
                <a:gd name="connsiteX240" fmla="*/ 376223 w 7479045"/>
                <a:gd name="connsiteY240" fmla="*/ 942808 h 1149350"/>
                <a:gd name="connsiteX241" fmla="*/ 306829 w 7479045"/>
                <a:gd name="connsiteY241" fmla="*/ 858522 h 1149350"/>
                <a:gd name="connsiteX242" fmla="*/ 237436 w 7479045"/>
                <a:gd name="connsiteY242" fmla="*/ 791477 h 1149350"/>
                <a:gd name="connsiteX243" fmla="*/ 237436 w 7479045"/>
                <a:gd name="connsiteY243" fmla="*/ 1111379 h 1149350"/>
                <a:gd name="connsiteX244" fmla="*/ 29257 w 7479045"/>
                <a:gd name="connsiteY244" fmla="*/ 1111379 h 1149350"/>
                <a:gd name="connsiteX245" fmla="*/ 29257 w 7479045"/>
                <a:gd name="connsiteY245" fmla="*/ 61639 h 1149350"/>
                <a:gd name="connsiteX246" fmla="*/ 237436 w 7479045"/>
                <a:gd name="connsiteY246" fmla="*/ 29074 h 1149350"/>
                <a:gd name="connsiteX247" fmla="*/ 237436 w 7479045"/>
                <a:gd name="connsiteY247" fmla="*/ 640146 h 1149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Lst>
              <a:rect l="l" t="t" r="r" b="b"/>
              <a:pathLst>
                <a:path w="7479045" h="1149350">
                  <a:moveTo>
                    <a:pt x="7155553" y="958132"/>
                  </a:moveTo>
                  <a:cubicBezTo>
                    <a:pt x="7182539" y="960048"/>
                    <a:pt x="7211453" y="956217"/>
                    <a:pt x="7236512" y="946639"/>
                  </a:cubicBezTo>
                  <a:cubicBezTo>
                    <a:pt x="7251933" y="938977"/>
                    <a:pt x="7261571" y="921736"/>
                    <a:pt x="7259643" y="904496"/>
                  </a:cubicBezTo>
                  <a:cubicBezTo>
                    <a:pt x="7257716" y="885340"/>
                    <a:pt x="7246150" y="868100"/>
                    <a:pt x="7228802" y="862353"/>
                  </a:cubicBezTo>
                  <a:cubicBezTo>
                    <a:pt x="7199888" y="845113"/>
                    <a:pt x="7167119" y="829788"/>
                    <a:pt x="7134350" y="820210"/>
                  </a:cubicBezTo>
                  <a:cubicBezTo>
                    <a:pt x="7101581" y="808717"/>
                    <a:pt x="7072667" y="795308"/>
                    <a:pt x="7045681" y="781899"/>
                  </a:cubicBezTo>
                  <a:cubicBezTo>
                    <a:pt x="7020622" y="770405"/>
                    <a:pt x="6999418" y="755081"/>
                    <a:pt x="6978215" y="735925"/>
                  </a:cubicBezTo>
                  <a:cubicBezTo>
                    <a:pt x="6958939" y="716769"/>
                    <a:pt x="6945446" y="695697"/>
                    <a:pt x="6935808" y="670795"/>
                  </a:cubicBezTo>
                  <a:cubicBezTo>
                    <a:pt x="6924242" y="642061"/>
                    <a:pt x="6920388" y="611412"/>
                    <a:pt x="6920388" y="580762"/>
                  </a:cubicBezTo>
                  <a:cubicBezTo>
                    <a:pt x="6918460" y="517548"/>
                    <a:pt x="6947374" y="456250"/>
                    <a:pt x="6997491" y="417938"/>
                  </a:cubicBezTo>
                  <a:cubicBezTo>
                    <a:pt x="7049536" y="377711"/>
                    <a:pt x="7118929" y="358555"/>
                    <a:pt x="7207598" y="358555"/>
                  </a:cubicBezTo>
                  <a:cubicBezTo>
                    <a:pt x="7250005" y="358555"/>
                    <a:pt x="7294340" y="362386"/>
                    <a:pt x="7336746" y="371964"/>
                  </a:cubicBezTo>
                  <a:cubicBezTo>
                    <a:pt x="7369516" y="377711"/>
                    <a:pt x="7402285" y="385373"/>
                    <a:pt x="7435054" y="396866"/>
                  </a:cubicBezTo>
                  <a:lnTo>
                    <a:pt x="7398429" y="559691"/>
                  </a:lnTo>
                  <a:cubicBezTo>
                    <a:pt x="7371443" y="550113"/>
                    <a:pt x="7346384" y="544366"/>
                    <a:pt x="7319398" y="536704"/>
                  </a:cubicBezTo>
                  <a:cubicBezTo>
                    <a:pt x="7288557" y="529042"/>
                    <a:pt x="7255788" y="527126"/>
                    <a:pt x="7224946" y="527126"/>
                  </a:cubicBezTo>
                  <a:cubicBezTo>
                    <a:pt x="7159409" y="527126"/>
                    <a:pt x="7126639" y="544366"/>
                    <a:pt x="7126639" y="580762"/>
                  </a:cubicBezTo>
                  <a:cubicBezTo>
                    <a:pt x="7126639" y="588425"/>
                    <a:pt x="7128567" y="596087"/>
                    <a:pt x="7130495" y="603749"/>
                  </a:cubicBezTo>
                  <a:cubicBezTo>
                    <a:pt x="7134350" y="611412"/>
                    <a:pt x="7140133" y="617159"/>
                    <a:pt x="7147843" y="622905"/>
                  </a:cubicBezTo>
                  <a:cubicBezTo>
                    <a:pt x="7155553" y="628652"/>
                    <a:pt x="7167119" y="634399"/>
                    <a:pt x="7180612" y="642061"/>
                  </a:cubicBezTo>
                  <a:cubicBezTo>
                    <a:pt x="7194105" y="649724"/>
                    <a:pt x="7213381" y="657386"/>
                    <a:pt x="7236512" y="665048"/>
                  </a:cubicBezTo>
                  <a:cubicBezTo>
                    <a:pt x="7275064" y="678457"/>
                    <a:pt x="7313616" y="695697"/>
                    <a:pt x="7348312" y="714853"/>
                  </a:cubicBezTo>
                  <a:cubicBezTo>
                    <a:pt x="7375298" y="728262"/>
                    <a:pt x="7398429" y="745503"/>
                    <a:pt x="7417705" y="768490"/>
                  </a:cubicBezTo>
                  <a:cubicBezTo>
                    <a:pt x="7435054" y="785730"/>
                    <a:pt x="7446619" y="806801"/>
                    <a:pt x="7454329" y="831704"/>
                  </a:cubicBezTo>
                  <a:cubicBezTo>
                    <a:pt x="7462040" y="858522"/>
                    <a:pt x="7465895" y="885340"/>
                    <a:pt x="7465895" y="912158"/>
                  </a:cubicBezTo>
                  <a:cubicBezTo>
                    <a:pt x="7469751" y="977288"/>
                    <a:pt x="7438909" y="1040503"/>
                    <a:pt x="7383009" y="1076899"/>
                  </a:cubicBezTo>
                  <a:cubicBezTo>
                    <a:pt x="7329036" y="1113295"/>
                    <a:pt x="7251933" y="1132451"/>
                    <a:pt x="7151698" y="1132451"/>
                  </a:cubicBezTo>
                  <a:cubicBezTo>
                    <a:pt x="7095798" y="1134366"/>
                    <a:pt x="7041826" y="1128619"/>
                    <a:pt x="6987853" y="1115210"/>
                  </a:cubicBezTo>
                  <a:cubicBezTo>
                    <a:pt x="6957012" y="1107548"/>
                    <a:pt x="6928098" y="1097970"/>
                    <a:pt x="6899184" y="1088392"/>
                  </a:cubicBezTo>
                  <a:lnTo>
                    <a:pt x="6933880" y="919821"/>
                  </a:lnTo>
                  <a:cubicBezTo>
                    <a:pt x="6968577" y="933230"/>
                    <a:pt x="7005201" y="944723"/>
                    <a:pt x="7041826" y="952386"/>
                  </a:cubicBezTo>
                  <a:cubicBezTo>
                    <a:pt x="7080377" y="954301"/>
                    <a:pt x="7117001" y="958132"/>
                    <a:pt x="7155553" y="958132"/>
                  </a:cubicBezTo>
                  <a:moveTo>
                    <a:pt x="6093452" y="747418"/>
                  </a:moveTo>
                  <a:cubicBezTo>
                    <a:pt x="6091524" y="689951"/>
                    <a:pt x="6103089" y="632483"/>
                    <a:pt x="6122365" y="578847"/>
                  </a:cubicBezTo>
                  <a:cubicBezTo>
                    <a:pt x="6139714" y="532873"/>
                    <a:pt x="6166700" y="492646"/>
                    <a:pt x="6201397" y="456250"/>
                  </a:cubicBezTo>
                  <a:cubicBezTo>
                    <a:pt x="6234166" y="423685"/>
                    <a:pt x="6270790" y="398782"/>
                    <a:pt x="6313197" y="383457"/>
                  </a:cubicBezTo>
                  <a:cubicBezTo>
                    <a:pt x="6355604" y="366217"/>
                    <a:pt x="6399939" y="358555"/>
                    <a:pt x="6444273" y="358555"/>
                  </a:cubicBezTo>
                  <a:cubicBezTo>
                    <a:pt x="6548363" y="358555"/>
                    <a:pt x="6631249" y="391120"/>
                    <a:pt x="6691004" y="454334"/>
                  </a:cubicBezTo>
                  <a:cubicBezTo>
                    <a:pt x="6750759" y="517548"/>
                    <a:pt x="6781601" y="611412"/>
                    <a:pt x="6781601" y="734009"/>
                  </a:cubicBezTo>
                  <a:cubicBezTo>
                    <a:pt x="6781601" y="745503"/>
                    <a:pt x="6781601" y="758912"/>
                    <a:pt x="6779673" y="774236"/>
                  </a:cubicBezTo>
                  <a:cubicBezTo>
                    <a:pt x="6779673" y="789561"/>
                    <a:pt x="6777746" y="801055"/>
                    <a:pt x="6777746" y="812548"/>
                  </a:cubicBezTo>
                  <a:lnTo>
                    <a:pt x="6307414" y="812548"/>
                  </a:lnTo>
                  <a:cubicBezTo>
                    <a:pt x="6311269" y="852775"/>
                    <a:pt x="6332473" y="891087"/>
                    <a:pt x="6367169" y="914074"/>
                  </a:cubicBezTo>
                  <a:cubicBezTo>
                    <a:pt x="6409577" y="940892"/>
                    <a:pt x="6459693" y="954301"/>
                    <a:pt x="6509811" y="952386"/>
                  </a:cubicBezTo>
                  <a:cubicBezTo>
                    <a:pt x="6546435" y="952386"/>
                    <a:pt x="6584987" y="948554"/>
                    <a:pt x="6621611" y="942808"/>
                  </a:cubicBezTo>
                  <a:cubicBezTo>
                    <a:pt x="6652452" y="937061"/>
                    <a:pt x="6683294" y="927483"/>
                    <a:pt x="6712208" y="914074"/>
                  </a:cubicBezTo>
                  <a:lnTo>
                    <a:pt x="6741122" y="1082645"/>
                  </a:lnTo>
                  <a:cubicBezTo>
                    <a:pt x="6727629" y="1090308"/>
                    <a:pt x="6712208" y="1094139"/>
                    <a:pt x="6696787" y="1099886"/>
                  </a:cubicBezTo>
                  <a:cubicBezTo>
                    <a:pt x="6675584" y="1105632"/>
                    <a:pt x="6654380" y="1111379"/>
                    <a:pt x="6633176" y="1113295"/>
                  </a:cubicBezTo>
                  <a:cubicBezTo>
                    <a:pt x="6610046" y="1117126"/>
                    <a:pt x="6586914" y="1120957"/>
                    <a:pt x="6559928" y="1124788"/>
                  </a:cubicBezTo>
                  <a:cubicBezTo>
                    <a:pt x="6534870" y="1126704"/>
                    <a:pt x="6507883" y="1128619"/>
                    <a:pt x="6480897" y="1128619"/>
                  </a:cubicBezTo>
                  <a:cubicBezTo>
                    <a:pt x="6421142" y="1130535"/>
                    <a:pt x="6363314" y="1120957"/>
                    <a:pt x="6307414" y="1099886"/>
                  </a:cubicBezTo>
                  <a:cubicBezTo>
                    <a:pt x="6261152" y="1082645"/>
                    <a:pt x="6220673" y="1055827"/>
                    <a:pt x="6185976" y="1021347"/>
                  </a:cubicBezTo>
                  <a:cubicBezTo>
                    <a:pt x="6153207" y="986866"/>
                    <a:pt x="6130076" y="944723"/>
                    <a:pt x="6114655" y="900665"/>
                  </a:cubicBezTo>
                  <a:cubicBezTo>
                    <a:pt x="6101162" y="848944"/>
                    <a:pt x="6093452" y="797223"/>
                    <a:pt x="6093452" y="747418"/>
                  </a:cubicBezTo>
                  <a:moveTo>
                    <a:pt x="6581132" y="668879"/>
                  </a:moveTo>
                  <a:cubicBezTo>
                    <a:pt x="6581132" y="651639"/>
                    <a:pt x="6577276" y="634399"/>
                    <a:pt x="6571494" y="617159"/>
                  </a:cubicBezTo>
                  <a:cubicBezTo>
                    <a:pt x="6567639" y="599918"/>
                    <a:pt x="6558001" y="586509"/>
                    <a:pt x="6548363" y="573100"/>
                  </a:cubicBezTo>
                  <a:cubicBezTo>
                    <a:pt x="6536797" y="559691"/>
                    <a:pt x="6523304" y="548198"/>
                    <a:pt x="6507883" y="540535"/>
                  </a:cubicBezTo>
                  <a:cubicBezTo>
                    <a:pt x="6488607" y="530957"/>
                    <a:pt x="6469331" y="527126"/>
                    <a:pt x="6448128" y="527126"/>
                  </a:cubicBezTo>
                  <a:cubicBezTo>
                    <a:pt x="6426925" y="527126"/>
                    <a:pt x="6407649" y="530957"/>
                    <a:pt x="6388373" y="540535"/>
                  </a:cubicBezTo>
                  <a:cubicBezTo>
                    <a:pt x="6372952" y="548198"/>
                    <a:pt x="6357531" y="557775"/>
                    <a:pt x="6345966" y="571185"/>
                  </a:cubicBezTo>
                  <a:cubicBezTo>
                    <a:pt x="6334400" y="584594"/>
                    <a:pt x="6324762" y="599918"/>
                    <a:pt x="6318980" y="617159"/>
                  </a:cubicBezTo>
                  <a:cubicBezTo>
                    <a:pt x="6313197" y="634399"/>
                    <a:pt x="6309342" y="651639"/>
                    <a:pt x="6307414" y="668879"/>
                  </a:cubicBezTo>
                  <a:lnTo>
                    <a:pt x="6581132" y="668879"/>
                  </a:lnTo>
                  <a:moveTo>
                    <a:pt x="5528668" y="193815"/>
                  </a:moveTo>
                  <a:lnTo>
                    <a:pt x="5736848" y="161250"/>
                  </a:lnTo>
                  <a:lnTo>
                    <a:pt x="5736848" y="375795"/>
                  </a:lnTo>
                  <a:lnTo>
                    <a:pt x="5987434" y="375795"/>
                  </a:lnTo>
                  <a:lnTo>
                    <a:pt x="5987434" y="548198"/>
                  </a:lnTo>
                  <a:lnTo>
                    <a:pt x="5736848" y="548198"/>
                  </a:lnTo>
                  <a:lnTo>
                    <a:pt x="5736848" y="804886"/>
                  </a:lnTo>
                  <a:cubicBezTo>
                    <a:pt x="5734920" y="841282"/>
                    <a:pt x="5742631" y="877678"/>
                    <a:pt x="5759979" y="908327"/>
                  </a:cubicBezTo>
                  <a:cubicBezTo>
                    <a:pt x="5775399" y="933230"/>
                    <a:pt x="5806241" y="946639"/>
                    <a:pt x="5854431" y="946639"/>
                  </a:cubicBezTo>
                  <a:cubicBezTo>
                    <a:pt x="5877562" y="946639"/>
                    <a:pt x="5900693" y="944723"/>
                    <a:pt x="5921896" y="940892"/>
                  </a:cubicBezTo>
                  <a:cubicBezTo>
                    <a:pt x="5945028" y="937061"/>
                    <a:pt x="5966231" y="931314"/>
                    <a:pt x="5987434" y="923652"/>
                  </a:cubicBezTo>
                  <a:lnTo>
                    <a:pt x="6016348" y="1084561"/>
                  </a:lnTo>
                  <a:cubicBezTo>
                    <a:pt x="5989362" y="1096054"/>
                    <a:pt x="5960448" y="1103717"/>
                    <a:pt x="5931534" y="1111379"/>
                  </a:cubicBezTo>
                  <a:cubicBezTo>
                    <a:pt x="5894910" y="1119041"/>
                    <a:pt x="5856358" y="1122873"/>
                    <a:pt x="5817807" y="1122873"/>
                  </a:cubicBezTo>
                  <a:cubicBezTo>
                    <a:pt x="5769617" y="1124788"/>
                    <a:pt x="5721427" y="1117126"/>
                    <a:pt x="5677093" y="1099886"/>
                  </a:cubicBezTo>
                  <a:cubicBezTo>
                    <a:pt x="5642396" y="1086476"/>
                    <a:pt x="5611554" y="1063490"/>
                    <a:pt x="5588424" y="1036671"/>
                  </a:cubicBezTo>
                  <a:cubicBezTo>
                    <a:pt x="5565292" y="1007938"/>
                    <a:pt x="5549872" y="973457"/>
                    <a:pt x="5540234" y="937061"/>
                  </a:cubicBezTo>
                  <a:cubicBezTo>
                    <a:pt x="5530596" y="894918"/>
                    <a:pt x="5526741" y="850860"/>
                    <a:pt x="5528668" y="808717"/>
                  </a:cubicBezTo>
                  <a:lnTo>
                    <a:pt x="5528668" y="193815"/>
                  </a:lnTo>
                  <a:moveTo>
                    <a:pt x="4686312" y="747418"/>
                  </a:moveTo>
                  <a:cubicBezTo>
                    <a:pt x="4684385" y="689951"/>
                    <a:pt x="4695950" y="632483"/>
                    <a:pt x="4715225" y="578847"/>
                  </a:cubicBezTo>
                  <a:cubicBezTo>
                    <a:pt x="4732574" y="532873"/>
                    <a:pt x="4759560" y="492646"/>
                    <a:pt x="4794257" y="456250"/>
                  </a:cubicBezTo>
                  <a:cubicBezTo>
                    <a:pt x="4827026" y="423685"/>
                    <a:pt x="4863650" y="398782"/>
                    <a:pt x="4906057" y="383457"/>
                  </a:cubicBezTo>
                  <a:cubicBezTo>
                    <a:pt x="4948464" y="366217"/>
                    <a:pt x="4992799" y="358555"/>
                    <a:pt x="5037133" y="358555"/>
                  </a:cubicBezTo>
                  <a:cubicBezTo>
                    <a:pt x="5141223" y="358555"/>
                    <a:pt x="5224109" y="391120"/>
                    <a:pt x="5283864" y="454334"/>
                  </a:cubicBezTo>
                  <a:cubicBezTo>
                    <a:pt x="5343620" y="517548"/>
                    <a:pt x="5374461" y="611412"/>
                    <a:pt x="5374461" y="734009"/>
                  </a:cubicBezTo>
                  <a:cubicBezTo>
                    <a:pt x="5374461" y="745503"/>
                    <a:pt x="5374461" y="758912"/>
                    <a:pt x="5372533" y="774236"/>
                  </a:cubicBezTo>
                  <a:cubicBezTo>
                    <a:pt x="5370606" y="789561"/>
                    <a:pt x="5370606" y="801055"/>
                    <a:pt x="5370606" y="812548"/>
                  </a:cubicBezTo>
                  <a:lnTo>
                    <a:pt x="4898346" y="812548"/>
                  </a:lnTo>
                  <a:cubicBezTo>
                    <a:pt x="4902202" y="852775"/>
                    <a:pt x="4923405" y="891087"/>
                    <a:pt x="4958102" y="914074"/>
                  </a:cubicBezTo>
                  <a:cubicBezTo>
                    <a:pt x="5000509" y="940892"/>
                    <a:pt x="5050626" y="954301"/>
                    <a:pt x="5100743" y="952386"/>
                  </a:cubicBezTo>
                  <a:cubicBezTo>
                    <a:pt x="5137368" y="952386"/>
                    <a:pt x="5175920" y="948554"/>
                    <a:pt x="5212544" y="942808"/>
                  </a:cubicBezTo>
                  <a:cubicBezTo>
                    <a:pt x="5243385" y="937061"/>
                    <a:pt x="5274226" y="927483"/>
                    <a:pt x="5305068" y="914074"/>
                  </a:cubicBezTo>
                  <a:lnTo>
                    <a:pt x="5333982" y="1082645"/>
                  </a:lnTo>
                  <a:cubicBezTo>
                    <a:pt x="5320489" y="1090308"/>
                    <a:pt x="5305068" y="1094139"/>
                    <a:pt x="5289647" y="1099886"/>
                  </a:cubicBezTo>
                  <a:cubicBezTo>
                    <a:pt x="5268444" y="1105632"/>
                    <a:pt x="5247240" y="1111379"/>
                    <a:pt x="5226037" y="1113295"/>
                  </a:cubicBezTo>
                  <a:cubicBezTo>
                    <a:pt x="5202906" y="1117126"/>
                    <a:pt x="5179775" y="1120957"/>
                    <a:pt x="5152788" y="1124788"/>
                  </a:cubicBezTo>
                  <a:cubicBezTo>
                    <a:pt x="5127730" y="1126704"/>
                    <a:pt x="5100743" y="1128619"/>
                    <a:pt x="5073757" y="1128619"/>
                  </a:cubicBezTo>
                  <a:cubicBezTo>
                    <a:pt x="5014002" y="1130535"/>
                    <a:pt x="4956174" y="1120957"/>
                    <a:pt x="4900274" y="1099886"/>
                  </a:cubicBezTo>
                  <a:cubicBezTo>
                    <a:pt x="4854012" y="1082645"/>
                    <a:pt x="4813533" y="1055827"/>
                    <a:pt x="4778836" y="1021347"/>
                  </a:cubicBezTo>
                  <a:cubicBezTo>
                    <a:pt x="4746067" y="986866"/>
                    <a:pt x="4722936" y="944723"/>
                    <a:pt x="4707515" y="900665"/>
                  </a:cubicBezTo>
                  <a:cubicBezTo>
                    <a:pt x="4692095" y="848944"/>
                    <a:pt x="4684385" y="797223"/>
                    <a:pt x="4686312" y="747418"/>
                  </a:cubicBezTo>
                  <a:moveTo>
                    <a:pt x="5173992" y="668879"/>
                  </a:moveTo>
                  <a:cubicBezTo>
                    <a:pt x="5173992" y="651639"/>
                    <a:pt x="5170137" y="634399"/>
                    <a:pt x="5164354" y="617159"/>
                  </a:cubicBezTo>
                  <a:cubicBezTo>
                    <a:pt x="5160499" y="599918"/>
                    <a:pt x="5150861" y="586509"/>
                    <a:pt x="5141223" y="573100"/>
                  </a:cubicBezTo>
                  <a:cubicBezTo>
                    <a:pt x="5129657" y="559691"/>
                    <a:pt x="5116164" y="548198"/>
                    <a:pt x="5100743" y="540535"/>
                  </a:cubicBezTo>
                  <a:cubicBezTo>
                    <a:pt x="5081467" y="530957"/>
                    <a:pt x="5062191" y="527126"/>
                    <a:pt x="5040988" y="527126"/>
                  </a:cubicBezTo>
                  <a:cubicBezTo>
                    <a:pt x="5019785" y="527126"/>
                    <a:pt x="5000509" y="530957"/>
                    <a:pt x="4981233" y="540535"/>
                  </a:cubicBezTo>
                  <a:cubicBezTo>
                    <a:pt x="4965812" y="548198"/>
                    <a:pt x="4952319" y="557775"/>
                    <a:pt x="4940754" y="571185"/>
                  </a:cubicBezTo>
                  <a:cubicBezTo>
                    <a:pt x="4929188" y="584594"/>
                    <a:pt x="4919550" y="599918"/>
                    <a:pt x="4913767" y="617159"/>
                  </a:cubicBezTo>
                  <a:cubicBezTo>
                    <a:pt x="4907984" y="634399"/>
                    <a:pt x="4904130" y="651639"/>
                    <a:pt x="4902202" y="668879"/>
                  </a:cubicBezTo>
                  <a:lnTo>
                    <a:pt x="5173992" y="668879"/>
                  </a:lnTo>
                  <a:moveTo>
                    <a:pt x="3896000" y="400698"/>
                  </a:moveTo>
                  <a:cubicBezTo>
                    <a:pt x="3940335" y="389204"/>
                    <a:pt x="3986597" y="379626"/>
                    <a:pt x="4032859" y="371964"/>
                  </a:cubicBezTo>
                  <a:cubicBezTo>
                    <a:pt x="4090687" y="362386"/>
                    <a:pt x="4150442" y="358555"/>
                    <a:pt x="4208270" y="358555"/>
                  </a:cubicBezTo>
                  <a:cubicBezTo>
                    <a:pt x="4260315" y="356639"/>
                    <a:pt x="4312359" y="366217"/>
                    <a:pt x="4362477" y="383457"/>
                  </a:cubicBezTo>
                  <a:cubicBezTo>
                    <a:pt x="4401029" y="396866"/>
                    <a:pt x="4435725" y="419854"/>
                    <a:pt x="4460784" y="450503"/>
                  </a:cubicBezTo>
                  <a:cubicBezTo>
                    <a:pt x="4485842" y="481152"/>
                    <a:pt x="4503191" y="517548"/>
                    <a:pt x="4512829" y="555860"/>
                  </a:cubicBezTo>
                  <a:cubicBezTo>
                    <a:pt x="4524394" y="599918"/>
                    <a:pt x="4528250" y="645892"/>
                    <a:pt x="4528250" y="691866"/>
                  </a:cubicBezTo>
                  <a:lnTo>
                    <a:pt x="4528250" y="1103717"/>
                  </a:lnTo>
                  <a:lnTo>
                    <a:pt x="4321997" y="1103717"/>
                  </a:lnTo>
                  <a:lnTo>
                    <a:pt x="4321997" y="718684"/>
                  </a:lnTo>
                  <a:cubicBezTo>
                    <a:pt x="4321997" y="651639"/>
                    <a:pt x="4312359" y="605665"/>
                    <a:pt x="4295011" y="576931"/>
                  </a:cubicBezTo>
                  <a:cubicBezTo>
                    <a:pt x="4277663" y="550113"/>
                    <a:pt x="4244894" y="534789"/>
                    <a:pt x="4196704" y="534789"/>
                  </a:cubicBezTo>
                  <a:cubicBezTo>
                    <a:pt x="4181284" y="534789"/>
                    <a:pt x="4165862" y="534789"/>
                    <a:pt x="4148514" y="536704"/>
                  </a:cubicBezTo>
                  <a:cubicBezTo>
                    <a:pt x="4131166" y="536704"/>
                    <a:pt x="4117673" y="538620"/>
                    <a:pt x="4104180" y="540535"/>
                  </a:cubicBezTo>
                  <a:lnTo>
                    <a:pt x="4104180" y="1103717"/>
                  </a:lnTo>
                  <a:lnTo>
                    <a:pt x="3896000" y="1103717"/>
                  </a:lnTo>
                  <a:lnTo>
                    <a:pt x="3896000" y="400698"/>
                  </a:lnTo>
                  <a:moveTo>
                    <a:pt x="3749504" y="559691"/>
                  </a:moveTo>
                  <a:cubicBezTo>
                    <a:pt x="3730228" y="555860"/>
                    <a:pt x="3709024" y="550113"/>
                    <a:pt x="3683965" y="546282"/>
                  </a:cubicBezTo>
                  <a:cubicBezTo>
                    <a:pt x="3656979" y="540535"/>
                    <a:pt x="3629993" y="538620"/>
                    <a:pt x="3603007" y="538620"/>
                  </a:cubicBezTo>
                  <a:cubicBezTo>
                    <a:pt x="3587586" y="538620"/>
                    <a:pt x="3572165" y="540535"/>
                    <a:pt x="3554817" y="542451"/>
                  </a:cubicBezTo>
                  <a:cubicBezTo>
                    <a:pt x="3541324" y="544366"/>
                    <a:pt x="3527831" y="546282"/>
                    <a:pt x="3514338" y="550113"/>
                  </a:cubicBezTo>
                  <a:lnTo>
                    <a:pt x="3514338" y="1107548"/>
                  </a:lnTo>
                  <a:lnTo>
                    <a:pt x="3306158" y="1107548"/>
                  </a:lnTo>
                  <a:lnTo>
                    <a:pt x="3306158" y="414107"/>
                  </a:lnTo>
                  <a:cubicBezTo>
                    <a:pt x="3348565" y="398782"/>
                    <a:pt x="3392900" y="387289"/>
                    <a:pt x="3437234" y="377711"/>
                  </a:cubicBezTo>
                  <a:cubicBezTo>
                    <a:pt x="3493134" y="364302"/>
                    <a:pt x="3550962" y="358555"/>
                    <a:pt x="3606862" y="360470"/>
                  </a:cubicBezTo>
                  <a:cubicBezTo>
                    <a:pt x="3620355" y="360470"/>
                    <a:pt x="3633848" y="362386"/>
                    <a:pt x="3647341" y="362386"/>
                  </a:cubicBezTo>
                  <a:cubicBezTo>
                    <a:pt x="3662762" y="362386"/>
                    <a:pt x="3678183" y="364302"/>
                    <a:pt x="3695531" y="368133"/>
                  </a:cubicBezTo>
                  <a:cubicBezTo>
                    <a:pt x="3710952" y="370048"/>
                    <a:pt x="3726372" y="371964"/>
                    <a:pt x="3743721" y="375795"/>
                  </a:cubicBezTo>
                  <a:cubicBezTo>
                    <a:pt x="3757214" y="377711"/>
                    <a:pt x="3770707" y="381542"/>
                    <a:pt x="3784200" y="387289"/>
                  </a:cubicBezTo>
                  <a:lnTo>
                    <a:pt x="3749504" y="559691"/>
                  </a:lnTo>
                  <a:moveTo>
                    <a:pt x="2456091" y="747418"/>
                  </a:moveTo>
                  <a:cubicBezTo>
                    <a:pt x="2454164" y="689951"/>
                    <a:pt x="2465729" y="632483"/>
                    <a:pt x="2485005" y="578847"/>
                  </a:cubicBezTo>
                  <a:cubicBezTo>
                    <a:pt x="2502353" y="532873"/>
                    <a:pt x="2529340" y="492646"/>
                    <a:pt x="2564036" y="456250"/>
                  </a:cubicBezTo>
                  <a:cubicBezTo>
                    <a:pt x="2596805" y="423685"/>
                    <a:pt x="2633430" y="398782"/>
                    <a:pt x="2675836" y="383457"/>
                  </a:cubicBezTo>
                  <a:cubicBezTo>
                    <a:pt x="2718243" y="366217"/>
                    <a:pt x="2762578" y="358555"/>
                    <a:pt x="2806912" y="358555"/>
                  </a:cubicBezTo>
                  <a:cubicBezTo>
                    <a:pt x="2911003" y="358555"/>
                    <a:pt x="2993889" y="391120"/>
                    <a:pt x="3053644" y="454334"/>
                  </a:cubicBezTo>
                  <a:cubicBezTo>
                    <a:pt x="3113399" y="517548"/>
                    <a:pt x="3144240" y="611412"/>
                    <a:pt x="3144240" y="732094"/>
                  </a:cubicBezTo>
                  <a:cubicBezTo>
                    <a:pt x="3144240" y="743587"/>
                    <a:pt x="3144240" y="756996"/>
                    <a:pt x="3142313" y="772321"/>
                  </a:cubicBezTo>
                  <a:cubicBezTo>
                    <a:pt x="3140386" y="787645"/>
                    <a:pt x="3140386" y="799139"/>
                    <a:pt x="3140386" y="810632"/>
                  </a:cubicBezTo>
                  <a:lnTo>
                    <a:pt x="2668126" y="810632"/>
                  </a:lnTo>
                  <a:cubicBezTo>
                    <a:pt x="2671981" y="850860"/>
                    <a:pt x="2693185" y="889171"/>
                    <a:pt x="2727881" y="912158"/>
                  </a:cubicBezTo>
                  <a:cubicBezTo>
                    <a:pt x="2770288" y="938977"/>
                    <a:pt x="2820406" y="952386"/>
                    <a:pt x="2870523" y="950470"/>
                  </a:cubicBezTo>
                  <a:cubicBezTo>
                    <a:pt x="2907147" y="950470"/>
                    <a:pt x="2945699" y="946639"/>
                    <a:pt x="2982323" y="940892"/>
                  </a:cubicBezTo>
                  <a:cubicBezTo>
                    <a:pt x="3013165" y="935145"/>
                    <a:pt x="3044006" y="925567"/>
                    <a:pt x="3072920" y="914074"/>
                  </a:cubicBezTo>
                  <a:lnTo>
                    <a:pt x="3101834" y="1082645"/>
                  </a:lnTo>
                  <a:cubicBezTo>
                    <a:pt x="3088340" y="1090308"/>
                    <a:pt x="3072920" y="1094139"/>
                    <a:pt x="3057499" y="1099886"/>
                  </a:cubicBezTo>
                  <a:cubicBezTo>
                    <a:pt x="3036296" y="1105632"/>
                    <a:pt x="3015092" y="1111379"/>
                    <a:pt x="2993889" y="1113295"/>
                  </a:cubicBezTo>
                  <a:cubicBezTo>
                    <a:pt x="2970757" y="1117126"/>
                    <a:pt x="2947627" y="1120957"/>
                    <a:pt x="2920641" y="1124788"/>
                  </a:cubicBezTo>
                  <a:cubicBezTo>
                    <a:pt x="2895581" y="1126704"/>
                    <a:pt x="2868595" y="1128619"/>
                    <a:pt x="2841609" y="1128619"/>
                  </a:cubicBezTo>
                  <a:cubicBezTo>
                    <a:pt x="2781854" y="1130535"/>
                    <a:pt x="2724026" y="1120957"/>
                    <a:pt x="2668126" y="1099886"/>
                  </a:cubicBezTo>
                  <a:cubicBezTo>
                    <a:pt x="2621864" y="1082645"/>
                    <a:pt x="2581384" y="1055827"/>
                    <a:pt x="2546688" y="1021347"/>
                  </a:cubicBezTo>
                  <a:cubicBezTo>
                    <a:pt x="2513919" y="986866"/>
                    <a:pt x="2490788" y="944723"/>
                    <a:pt x="2475367" y="900665"/>
                  </a:cubicBezTo>
                  <a:cubicBezTo>
                    <a:pt x="2463802" y="848944"/>
                    <a:pt x="2456091" y="799139"/>
                    <a:pt x="2456091" y="747418"/>
                  </a:cubicBezTo>
                  <a:moveTo>
                    <a:pt x="2945699" y="668879"/>
                  </a:moveTo>
                  <a:cubicBezTo>
                    <a:pt x="2945699" y="651639"/>
                    <a:pt x="2941844" y="634399"/>
                    <a:pt x="2936061" y="617159"/>
                  </a:cubicBezTo>
                  <a:cubicBezTo>
                    <a:pt x="2932206" y="599918"/>
                    <a:pt x="2922568" y="586509"/>
                    <a:pt x="2912930" y="573100"/>
                  </a:cubicBezTo>
                  <a:cubicBezTo>
                    <a:pt x="2901365" y="559691"/>
                    <a:pt x="2887871" y="548198"/>
                    <a:pt x="2872451" y="540535"/>
                  </a:cubicBezTo>
                  <a:cubicBezTo>
                    <a:pt x="2853175" y="530957"/>
                    <a:pt x="2833899" y="527126"/>
                    <a:pt x="2812695" y="527126"/>
                  </a:cubicBezTo>
                  <a:cubicBezTo>
                    <a:pt x="2791492" y="527126"/>
                    <a:pt x="2772216" y="530957"/>
                    <a:pt x="2752940" y="540535"/>
                  </a:cubicBezTo>
                  <a:cubicBezTo>
                    <a:pt x="2737519" y="548198"/>
                    <a:pt x="2722098" y="557775"/>
                    <a:pt x="2710533" y="571185"/>
                  </a:cubicBezTo>
                  <a:cubicBezTo>
                    <a:pt x="2698967" y="584594"/>
                    <a:pt x="2689330" y="599918"/>
                    <a:pt x="2683547" y="617159"/>
                  </a:cubicBezTo>
                  <a:cubicBezTo>
                    <a:pt x="2677764" y="634399"/>
                    <a:pt x="2673909" y="651639"/>
                    <a:pt x="2671981" y="668879"/>
                  </a:cubicBezTo>
                  <a:lnTo>
                    <a:pt x="2945699" y="668879"/>
                  </a:lnTo>
                  <a:moveTo>
                    <a:pt x="2118763" y="735925"/>
                  </a:moveTo>
                  <a:cubicBezTo>
                    <a:pt x="2118763" y="601834"/>
                    <a:pt x="2068646" y="536704"/>
                    <a:pt x="1970339" y="536704"/>
                  </a:cubicBezTo>
                  <a:cubicBezTo>
                    <a:pt x="1949135" y="536704"/>
                    <a:pt x="1927932" y="538620"/>
                    <a:pt x="1906728" y="544366"/>
                  </a:cubicBezTo>
                  <a:cubicBezTo>
                    <a:pt x="1889380" y="548198"/>
                    <a:pt x="1872032" y="555860"/>
                    <a:pt x="1856611" y="565438"/>
                  </a:cubicBezTo>
                  <a:lnTo>
                    <a:pt x="1856611" y="940892"/>
                  </a:lnTo>
                  <a:cubicBezTo>
                    <a:pt x="1866249" y="942808"/>
                    <a:pt x="1879742" y="944723"/>
                    <a:pt x="1895163" y="946639"/>
                  </a:cubicBezTo>
                  <a:cubicBezTo>
                    <a:pt x="1910584" y="948554"/>
                    <a:pt x="1927932" y="948554"/>
                    <a:pt x="1947208" y="948554"/>
                  </a:cubicBezTo>
                  <a:cubicBezTo>
                    <a:pt x="1997325" y="952386"/>
                    <a:pt x="2045515" y="931314"/>
                    <a:pt x="2076356" y="891087"/>
                  </a:cubicBezTo>
                  <a:cubicBezTo>
                    <a:pt x="2105270" y="845113"/>
                    <a:pt x="2120691" y="791477"/>
                    <a:pt x="2118763" y="735925"/>
                  </a:cubicBezTo>
                  <a:moveTo>
                    <a:pt x="2330798" y="743587"/>
                  </a:moveTo>
                  <a:cubicBezTo>
                    <a:pt x="2330798" y="797223"/>
                    <a:pt x="2323088" y="850860"/>
                    <a:pt x="2303812" y="902580"/>
                  </a:cubicBezTo>
                  <a:cubicBezTo>
                    <a:pt x="2288391" y="948554"/>
                    <a:pt x="2263332" y="988782"/>
                    <a:pt x="2230563" y="1023262"/>
                  </a:cubicBezTo>
                  <a:cubicBezTo>
                    <a:pt x="2195867" y="1057743"/>
                    <a:pt x="2155387" y="1084561"/>
                    <a:pt x="2111053" y="1101801"/>
                  </a:cubicBezTo>
                  <a:cubicBezTo>
                    <a:pt x="2059008" y="1120957"/>
                    <a:pt x="2005035" y="1128619"/>
                    <a:pt x="1949135" y="1128619"/>
                  </a:cubicBezTo>
                  <a:cubicBezTo>
                    <a:pt x="1924077" y="1128619"/>
                    <a:pt x="1897090" y="1126704"/>
                    <a:pt x="1870104" y="1124788"/>
                  </a:cubicBezTo>
                  <a:cubicBezTo>
                    <a:pt x="1843118" y="1122873"/>
                    <a:pt x="1816132" y="1119041"/>
                    <a:pt x="1789146" y="1117126"/>
                  </a:cubicBezTo>
                  <a:cubicBezTo>
                    <a:pt x="1764087" y="1113295"/>
                    <a:pt x="1739028" y="1109464"/>
                    <a:pt x="1713969" y="1103717"/>
                  </a:cubicBezTo>
                  <a:cubicBezTo>
                    <a:pt x="1688911" y="1099886"/>
                    <a:pt x="1667707" y="1094139"/>
                    <a:pt x="1650359" y="1086476"/>
                  </a:cubicBezTo>
                  <a:lnTo>
                    <a:pt x="1650359" y="61639"/>
                  </a:lnTo>
                  <a:lnTo>
                    <a:pt x="1858539" y="29074"/>
                  </a:lnTo>
                  <a:lnTo>
                    <a:pt x="1858539" y="393035"/>
                  </a:lnTo>
                  <a:cubicBezTo>
                    <a:pt x="1881670" y="383457"/>
                    <a:pt x="1906728" y="375795"/>
                    <a:pt x="1931787" y="370048"/>
                  </a:cubicBezTo>
                  <a:cubicBezTo>
                    <a:pt x="1958773" y="364302"/>
                    <a:pt x="1985760" y="362386"/>
                    <a:pt x="2012746" y="362386"/>
                  </a:cubicBezTo>
                  <a:cubicBezTo>
                    <a:pt x="2060935" y="362386"/>
                    <a:pt x="2107198" y="370048"/>
                    <a:pt x="2151532" y="391120"/>
                  </a:cubicBezTo>
                  <a:cubicBezTo>
                    <a:pt x="2190084" y="408360"/>
                    <a:pt x="2224780" y="435178"/>
                    <a:pt x="2251767" y="467743"/>
                  </a:cubicBezTo>
                  <a:cubicBezTo>
                    <a:pt x="2280681" y="504139"/>
                    <a:pt x="2301884" y="544366"/>
                    <a:pt x="2313450" y="588425"/>
                  </a:cubicBezTo>
                  <a:cubicBezTo>
                    <a:pt x="2325015" y="636314"/>
                    <a:pt x="2330798" y="689951"/>
                    <a:pt x="2330798" y="743587"/>
                  </a:cubicBezTo>
                  <a:moveTo>
                    <a:pt x="1451817" y="1080730"/>
                  </a:moveTo>
                  <a:cubicBezTo>
                    <a:pt x="1407483" y="1092223"/>
                    <a:pt x="1361221" y="1101801"/>
                    <a:pt x="1314959" y="1107548"/>
                  </a:cubicBezTo>
                  <a:cubicBezTo>
                    <a:pt x="1257131" y="1117126"/>
                    <a:pt x="1197376" y="1120957"/>
                    <a:pt x="1139548" y="1120957"/>
                  </a:cubicBezTo>
                  <a:cubicBezTo>
                    <a:pt x="1085576" y="1122873"/>
                    <a:pt x="1033531" y="1113295"/>
                    <a:pt x="983413" y="1096054"/>
                  </a:cubicBezTo>
                  <a:cubicBezTo>
                    <a:pt x="944861" y="1080730"/>
                    <a:pt x="912093" y="1057743"/>
                    <a:pt x="885106" y="1027093"/>
                  </a:cubicBezTo>
                  <a:cubicBezTo>
                    <a:pt x="860048" y="994529"/>
                    <a:pt x="842699" y="958132"/>
                    <a:pt x="833061" y="917905"/>
                  </a:cubicBezTo>
                  <a:cubicBezTo>
                    <a:pt x="821496" y="873847"/>
                    <a:pt x="817640" y="825957"/>
                    <a:pt x="817640" y="779983"/>
                  </a:cubicBezTo>
                  <a:lnTo>
                    <a:pt x="817640" y="375795"/>
                  </a:lnTo>
                  <a:lnTo>
                    <a:pt x="1025820" y="375795"/>
                  </a:lnTo>
                  <a:lnTo>
                    <a:pt x="1025820" y="756996"/>
                  </a:lnTo>
                  <a:cubicBezTo>
                    <a:pt x="1025820" y="824042"/>
                    <a:pt x="1035458" y="871931"/>
                    <a:pt x="1052807" y="900665"/>
                  </a:cubicBezTo>
                  <a:cubicBezTo>
                    <a:pt x="1070155" y="929399"/>
                    <a:pt x="1102924" y="944723"/>
                    <a:pt x="1151113" y="944723"/>
                  </a:cubicBezTo>
                  <a:cubicBezTo>
                    <a:pt x="1166534" y="944723"/>
                    <a:pt x="1181955" y="944723"/>
                    <a:pt x="1199303" y="942808"/>
                  </a:cubicBezTo>
                  <a:cubicBezTo>
                    <a:pt x="1216652" y="940892"/>
                    <a:pt x="1230145" y="940892"/>
                    <a:pt x="1243638" y="937061"/>
                  </a:cubicBezTo>
                  <a:lnTo>
                    <a:pt x="1243638" y="375795"/>
                  </a:lnTo>
                  <a:lnTo>
                    <a:pt x="1451817" y="375795"/>
                  </a:lnTo>
                  <a:lnTo>
                    <a:pt x="1451817" y="1080730"/>
                  </a:lnTo>
                  <a:moveTo>
                    <a:pt x="237436" y="640146"/>
                  </a:moveTo>
                  <a:cubicBezTo>
                    <a:pt x="258640" y="617159"/>
                    <a:pt x="277916" y="594172"/>
                    <a:pt x="301047" y="571185"/>
                  </a:cubicBezTo>
                  <a:cubicBezTo>
                    <a:pt x="322250" y="546282"/>
                    <a:pt x="343454" y="523295"/>
                    <a:pt x="364657" y="500308"/>
                  </a:cubicBezTo>
                  <a:cubicBezTo>
                    <a:pt x="385861" y="475405"/>
                    <a:pt x="405137" y="454334"/>
                    <a:pt x="422485" y="433263"/>
                  </a:cubicBezTo>
                  <a:cubicBezTo>
                    <a:pt x="439833" y="412191"/>
                    <a:pt x="457181" y="393035"/>
                    <a:pt x="470674" y="377711"/>
                  </a:cubicBezTo>
                  <a:lnTo>
                    <a:pt x="717406" y="377711"/>
                  </a:lnTo>
                  <a:cubicBezTo>
                    <a:pt x="667289" y="433263"/>
                    <a:pt x="619099" y="488814"/>
                    <a:pt x="572837" y="540535"/>
                  </a:cubicBezTo>
                  <a:cubicBezTo>
                    <a:pt x="524647" y="592256"/>
                    <a:pt x="474530" y="645892"/>
                    <a:pt x="418630" y="699529"/>
                  </a:cubicBezTo>
                  <a:cubicBezTo>
                    <a:pt x="449471" y="728262"/>
                    <a:pt x="478385" y="756996"/>
                    <a:pt x="505371" y="789561"/>
                  </a:cubicBezTo>
                  <a:cubicBezTo>
                    <a:pt x="534285" y="824042"/>
                    <a:pt x="563199" y="858522"/>
                    <a:pt x="592113" y="896834"/>
                  </a:cubicBezTo>
                  <a:cubicBezTo>
                    <a:pt x="619099" y="933230"/>
                    <a:pt x="646085" y="971542"/>
                    <a:pt x="669216" y="1007938"/>
                  </a:cubicBezTo>
                  <a:cubicBezTo>
                    <a:pt x="692347" y="1044334"/>
                    <a:pt x="711623" y="1078814"/>
                    <a:pt x="727044" y="1109464"/>
                  </a:cubicBezTo>
                  <a:lnTo>
                    <a:pt x="488023" y="1109464"/>
                  </a:lnTo>
                  <a:cubicBezTo>
                    <a:pt x="472602" y="1084561"/>
                    <a:pt x="455254" y="1059658"/>
                    <a:pt x="435978" y="1030925"/>
                  </a:cubicBezTo>
                  <a:cubicBezTo>
                    <a:pt x="416702" y="1002191"/>
                    <a:pt x="395499" y="973457"/>
                    <a:pt x="376223" y="942808"/>
                  </a:cubicBezTo>
                  <a:cubicBezTo>
                    <a:pt x="355019" y="914074"/>
                    <a:pt x="331888" y="885340"/>
                    <a:pt x="306829" y="858522"/>
                  </a:cubicBezTo>
                  <a:cubicBezTo>
                    <a:pt x="285626" y="833619"/>
                    <a:pt x="262495" y="810632"/>
                    <a:pt x="237436" y="791477"/>
                  </a:cubicBezTo>
                  <a:lnTo>
                    <a:pt x="237436" y="1111379"/>
                  </a:lnTo>
                  <a:lnTo>
                    <a:pt x="29257" y="1111379"/>
                  </a:lnTo>
                  <a:lnTo>
                    <a:pt x="29257" y="61639"/>
                  </a:lnTo>
                  <a:lnTo>
                    <a:pt x="237436" y="29074"/>
                  </a:lnTo>
                  <a:lnTo>
                    <a:pt x="237436" y="640146"/>
                  </a:lnTo>
                </a:path>
              </a:pathLst>
            </a:custGeom>
            <a:grpFill/>
            <a:ln w="1927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grpSp>
        <p:nvGrpSpPr>
          <p:cNvPr id="140" name="Group 146">
            <a:extLst>
              <a:ext uri="{FF2B5EF4-FFF2-40B4-BE49-F238E27FC236}">
                <a16:creationId xmlns:a16="http://schemas.microsoft.com/office/drawing/2014/main" id="{07AACB75-72F7-4D56-9858-CE6505413B9F}"/>
              </a:ext>
            </a:extLst>
          </p:cNvPr>
          <p:cNvGrpSpPr>
            <a:grpSpLocks noChangeAspect="1"/>
          </p:cNvGrpSpPr>
          <p:nvPr/>
        </p:nvGrpSpPr>
        <p:grpSpPr bwMode="auto">
          <a:xfrm>
            <a:off x="590170" y="6488271"/>
            <a:ext cx="247816" cy="185862"/>
            <a:chOff x="3411" y="1038"/>
            <a:chExt cx="312" cy="234"/>
          </a:xfrm>
        </p:grpSpPr>
        <p:sp>
          <p:nvSpPr>
            <p:cNvPr id="141" name="AutoShape 145">
              <a:extLst>
                <a:ext uri="{FF2B5EF4-FFF2-40B4-BE49-F238E27FC236}">
                  <a16:creationId xmlns:a16="http://schemas.microsoft.com/office/drawing/2014/main" id="{96089852-190B-421E-A788-49F99A9CF700}"/>
                </a:ext>
              </a:extLst>
            </p:cNvPr>
            <p:cNvSpPr>
              <a:spLocks noChangeAspect="1" noChangeArrowheads="1" noTextEdit="1"/>
            </p:cNvSpPr>
            <p:nvPr/>
          </p:nvSpPr>
          <p:spPr bwMode="auto">
            <a:xfrm>
              <a:off x="3411" y="1038"/>
              <a:ext cx="312"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42" name="Rectangle 147">
              <a:extLst>
                <a:ext uri="{FF2B5EF4-FFF2-40B4-BE49-F238E27FC236}">
                  <a16:creationId xmlns:a16="http://schemas.microsoft.com/office/drawing/2014/main" id="{10469FD5-847B-46C2-BB50-4ECBA1CDA3E8}"/>
                </a:ext>
              </a:extLst>
            </p:cNvPr>
            <p:cNvSpPr>
              <a:spLocks noChangeArrowheads="1"/>
            </p:cNvSpPr>
            <p:nvPr/>
          </p:nvSpPr>
          <p:spPr bwMode="auto">
            <a:xfrm>
              <a:off x="3411" y="1067"/>
              <a:ext cx="312" cy="20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43" name="Rectangle 148">
              <a:extLst>
                <a:ext uri="{FF2B5EF4-FFF2-40B4-BE49-F238E27FC236}">
                  <a16:creationId xmlns:a16="http://schemas.microsoft.com/office/drawing/2014/main" id="{B8BDE6A1-58DC-4B9C-BBA7-F2278069B655}"/>
                </a:ext>
              </a:extLst>
            </p:cNvPr>
            <p:cNvSpPr>
              <a:spLocks noChangeArrowheads="1"/>
            </p:cNvSpPr>
            <p:nvPr/>
          </p:nvSpPr>
          <p:spPr bwMode="auto">
            <a:xfrm>
              <a:off x="3411" y="1038"/>
              <a:ext cx="312"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44" name="Oval 149">
              <a:extLst>
                <a:ext uri="{FF2B5EF4-FFF2-40B4-BE49-F238E27FC236}">
                  <a16:creationId xmlns:a16="http://schemas.microsoft.com/office/drawing/2014/main" id="{D936612F-1BA7-4F5C-A6E6-0C1F8C127733}"/>
                </a:ext>
              </a:extLst>
            </p:cNvPr>
            <p:cNvSpPr>
              <a:spLocks noChangeArrowheads="1"/>
            </p:cNvSpPr>
            <p:nvPr/>
          </p:nvSpPr>
          <p:spPr bwMode="auto">
            <a:xfrm>
              <a:off x="3421" y="1048"/>
              <a:ext cx="10"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45" name="Oval 150">
              <a:extLst>
                <a:ext uri="{FF2B5EF4-FFF2-40B4-BE49-F238E27FC236}">
                  <a16:creationId xmlns:a16="http://schemas.microsoft.com/office/drawing/2014/main" id="{7CB0D0A4-0A5A-46CA-8A44-2EED0F5FA5A9}"/>
                </a:ext>
              </a:extLst>
            </p:cNvPr>
            <p:cNvSpPr>
              <a:spLocks noChangeArrowheads="1"/>
            </p:cNvSpPr>
            <p:nvPr/>
          </p:nvSpPr>
          <p:spPr bwMode="auto">
            <a:xfrm>
              <a:off x="3435" y="1048"/>
              <a:ext cx="10"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46" name="Oval 151">
              <a:extLst>
                <a:ext uri="{FF2B5EF4-FFF2-40B4-BE49-F238E27FC236}">
                  <a16:creationId xmlns:a16="http://schemas.microsoft.com/office/drawing/2014/main" id="{9F6E1E8F-B668-4149-B2CF-A6F7C4A1282F}"/>
                </a:ext>
              </a:extLst>
            </p:cNvPr>
            <p:cNvSpPr>
              <a:spLocks noChangeArrowheads="1"/>
            </p:cNvSpPr>
            <p:nvPr/>
          </p:nvSpPr>
          <p:spPr bwMode="auto">
            <a:xfrm>
              <a:off x="3450" y="1048"/>
              <a:ext cx="10"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47" name="Line 152">
              <a:extLst>
                <a:ext uri="{FF2B5EF4-FFF2-40B4-BE49-F238E27FC236}">
                  <a16:creationId xmlns:a16="http://schemas.microsoft.com/office/drawing/2014/main" id="{1C5E4BEC-BDF4-417E-862F-DE41640B2808}"/>
                </a:ext>
              </a:extLst>
            </p:cNvPr>
            <p:cNvSpPr>
              <a:spLocks noChangeShapeType="1"/>
            </p:cNvSpPr>
            <p:nvPr/>
          </p:nvSpPr>
          <p:spPr bwMode="auto">
            <a:xfrm>
              <a:off x="3548" y="1205"/>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48" name="Line 153">
              <a:extLst>
                <a:ext uri="{FF2B5EF4-FFF2-40B4-BE49-F238E27FC236}">
                  <a16:creationId xmlns:a16="http://schemas.microsoft.com/office/drawing/2014/main" id="{6EBEE222-C80B-4CEF-ACB0-4FADF9AF4E2D}"/>
                </a:ext>
              </a:extLst>
            </p:cNvPr>
            <p:cNvSpPr>
              <a:spLocks noChangeShapeType="1"/>
            </p:cNvSpPr>
            <p:nvPr/>
          </p:nvSpPr>
          <p:spPr bwMode="auto">
            <a:xfrm>
              <a:off x="3548" y="1205"/>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49" name="Rectangle 154">
              <a:extLst>
                <a:ext uri="{FF2B5EF4-FFF2-40B4-BE49-F238E27FC236}">
                  <a16:creationId xmlns:a16="http://schemas.microsoft.com/office/drawing/2014/main" id="{D87B56E2-8775-41B1-8D27-818B8E836DCC}"/>
                </a:ext>
              </a:extLst>
            </p:cNvPr>
            <p:cNvSpPr>
              <a:spLocks noChangeArrowheads="1"/>
            </p:cNvSpPr>
            <p:nvPr/>
          </p:nvSpPr>
          <p:spPr bwMode="auto">
            <a:xfrm>
              <a:off x="3479" y="1116"/>
              <a:ext cx="5"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50" name="Rectangle 155">
              <a:extLst>
                <a:ext uri="{FF2B5EF4-FFF2-40B4-BE49-F238E27FC236}">
                  <a16:creationId xmlns:a16="http://schemas.microsoft.com/office/drawing/2014/main" id="{27CE7FFB-A997-4800-993D-DD9267C9E911}"/>
                </a:ext>
              </a:extLst>
            </p:cNvPr>
            <p:cNvSpPr>
              <a:spLocks noChangeArrowheads="1"/>
            </p:cNvSpPr>
            <p:nvPr/>
          </p:nvSpPr>
          <p:spPr bwMode="auto">
            <a:xfrm>
              <a:off x="3543" y="1116"/>
              <a:ext cx="5"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51" name="Rectangle 156">
              <a:extLst>
                <a:ext uri="{FF2B5EF4-FFF2-40B4-BE49-F238E27FC236}">
                  <a16:creationId xmlns:a16="http://schemas.microsoft.com/office/drawing/2014/main" id="{A602BA83-FCCC-4142-B616-272A3480E8A3}"/>
                </a:ext>
              </a:extLst>
            </p:cNvPr>
            <p:cNvSpPr>
              <a:spLocks noChangeArrowheads="1"/>
            </p:cNvSpPr>
            <p:nvPr/>
          </p:nvSpPr>
          <p:spPr bwMode="auto">
            <a:xfrm>
              <a:off x="3523" y="1155"/>
              <a:ext cx="5"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52" name="Rectangle 157">
              <a:extLst>
                <a:ext uri="{FF2B5EF4-FFF2-40B4-BE49-F238E27FC236}">
                  <a16:creationId xmlns:a16="http://schemas.microsoft.com/office/drawing/2014/main" id="{1F05718B-A06E-4266-912C-ADB7686FCC3B}"/>
                </a:ext>
              </a:extLst>
            </p:cNvPr>
            <p:cNvSpPr>
              <a:spLocks noChangeArrowheads="1"/>
            </p:cNvSpPr>
            <p:nvPr/>
          </p:nvSpPr>
          <p:spPr bwMode="auto">
            <a:xfrm>
              <a:off x="3586" y="1155"/>
              <a:ext cx="5"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53" name="Rectangle 158">
              <a:extLst>
                <a:ext uri="{FF2B5EF4-FFF2-40B4-BE49-F238E27FC236}">
                  <a16:creationId xmlns:a16="http://schemas.microsoft.com/office/drawing/2014/main" id="{EE31B396-A3F5-4229-AB92-4CA604C35294}"/>
                </a:ext>
              </a:extLst>
            </p:cNvPr>
            <p:cNvSpPr>
              <a:spLocks noChangeArrowheads="1"/>
            </p:cNvSpPr>
            <p:nvPr/>
          </p:nvSpPr>
          <p:spPr bwMode="auto">
            <a:xfrm>
              <a:off x="3650" y="1155"/>
              <a:ext cx="5"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54" name="Rectangle 159">
              <a:extLst>
                <a:ext uri="{FF2B5EF4-FFF2-40B4-BE49-F238E27FC236}">
                  <a16:creationId xmlns:a16="http://schemas.microsoft.com/office/drawing/2014/main" id="{4B4853F8-654E-46F7-B4AA-1755730B113E}"/>
                </a:ext>
              </a:extLst>
            </p:cNvPr>
            <p:cNvSpPr>
              <a:spLocks noChangeArrowheads="1"/>
            </p:cNvSpPr>
            <p:nvPr/>
          </p:nvSpPr>
          <p:spPr bwMode="auto">
            <a:xfrm>
              <a:off x="3606" y="1116"/>
              <a:ext cx="5"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55" name="Rectangle 160">
              <a:extLst>
                <a:ext uri="{FF2B5EF4-FFF2-40B4-BE49-F238E27FC236}">
                  <a16:creationId xmlns:a16="http://schemas.microsoft.com/office/drawing/2014/main" id="{6285E82D-C67E-48FB-B7E0-BE388F2327AF}"/>
                </a:ext>
              </a:extLst>
            </p:cNvPr>
            <p:cNvSpPr>
              <a:spLocks noChangeArrowheads="1"/>
            </p:cNvSpPr>
            <p:nvPr/>
          </p:nvSpPr>
          <p:spPr bwMode="auto">
            <a:xfrm>
              <a:off x="3479" y="1194"/>
              <a:ext cx="5"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56" name="Rectangle 161">
              <a:extLst>
                <a:ext uri="{FF2B5EF4-FFF2-40B4-BE49-F238E27FC236}">
                  <a16:creationId xmlns:a16="http://schemas.microsoft.com/office/drawing/2014/main" id="{61292CB4-1230-44C1-8D04-B81B8820F862}"/>
                </a:ext>
              </a:extLst>
            </p:cNvPr>
            <p:cNvSpPr>
              <a:spLocks noChangeArrowheads="1"/>
            </p:cNvSpPr>
            <p:nvPr/>
          </p:nvSpPr>
          <p:spPr bwMode="auto">
            <a:xfrm>
              <a:off x="3543" y="1194"/>
              <a:ext cx="5"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57" name="Rectangle 162">
              <a:extLst>
                <a:ext uri="{FF2B5EF4-FFF2-40B4-BE49-F238E27FC236}">
                  <a16:creationId xmlns:a16="http://schemas.microsoft.com/office/drawing/2014/main" id="{CD58C59D-4194-4701-95BA-D09F59D06ACE}"/>
                </a:ext>
              </a:extLst>
            </p:cNvPr>
            <p:cNvSpPr>
              <a:spLocks noChangeArrowheads="1"/>
            </p:cNvSpPr>
            <p:nvPr/>
          </p:nvSpPr>
          <p:spPr bwMode="auto">
            <a:xfrm>
              <a:off x="3606" y="1194"/>
              <a:ext cx="5"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58" name="Oval 163">
              <a:extLst>
                <a:ext uri="{FF2B5EF4-FFF2-40B4-BE49-F238E27FC236}">
                  <a16:creationId xmlns:a16="http://schemas.microsoft.com/office/drawing/2014/main" id="{CC334B56-AFF8-4DDC-A79C-9AD36B8F1347}"/>
                </a:ext>
              </a:extLst>
            </p:cNvPr>
            <p:cNvSpPr>
              <a:spLocks noChangeArrowheads="1"/>
            </p:cNvSpPr>
            <p:nvPr/>
          </p:nvSpPr>
          <p:spPr bwMode="auto">
            <a:xfrm>
              <a:off x="3499" y="1116"/>
              <a:ext cx="29"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59" name="Oval 164">
              <a:extLst>
                <a:ext uri="{FF2B5EF4-FFF2-40B4-BE49-F238E27FC236}">
                  <a16:creationId xmlns:a16="http://schemas.microsoft.com/office/drawing/2014/main" id="{01C23082-A57E-4BC9-9BCC-D4CEBD894848}"/>
                </a:ext>
              </a:extLst>
            </p:cNvPr>
            <p:cNvSpPr>
              <a:spLocks noChangeArrowheads="1"/>
            </p:cNvSpPr>
            <p:nvPr/>
          </p:nvSpPr>
          <p:spPr bwMode="auto">
            <a:xfrm>
              <a:off x="3562" y="1116"/>
              <a:ext cx="29"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60" name="Oval 165">
              <a:extLst>
                <a:ext uri="{FF2B5EF4-FFF2-40B4-BE49-F238E27FC236}">
                  <a16:creationId xmlns:a16="http://schemas.microsoft.com/office/drawing/2014/main" id="{B7EFA39A-EB16-41F4-B681-1D10A9E7FA17}"/>
                </a:ext>
              </a:extLst>
            </p:cNvPr>
            <p:cNvSpPr>
              <a:spLocks noChangeArrowheads="1"/>
            </p:cNvSpPr>
            <p:nvPr/>
          </p:nvSpPr>
          <p:spPr bwMode="auto">
            <a:xfrm>
              <a:off x="3626" y="1116"/>
              <a:ext cx="29"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61" name="Oval 166">
              <a:extLst>
                <a:ext uri="{FF2B5EF4-FFF2-40B4-BE49-F238E27FC236}">
                  <a16:creationId xmlns:a16="http://schemas.microsoft.com/office/drawing/2014/main" id="{8DD50929-CD57-4801-87D1-3CC9D609E16A}"/>
                </a:ext>
              </a:extLst>
            </p:cNvPr>
            <p:cNvSpPr>
              <a:spLocks noChangeArrowheads="1"/>
            </p:cNvSpPr>
            <p:nvPr/>
          </p:nvSpPr>
          <p:spPr bwMode="auto">
            <a:xfrm>
              <a:off x="3479" y="1155"/>
              <a:ext cx="30"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62" name="Oval 167">
              <a:extLst>
                <a:ext uri="{FF2B5EF4-FFF2-40B4-BE49-F238E27FC236}">
                  <a16:creationId xmlns:a16="http://schemas.microsoft.com/office/drawing/2014/main" id="{485870BE-F93D-47B5-AD7E-45ADB258BF5F}"/>
                </a:ext>
              </a:extLst>
            </p:cNvPr>
            <p:cNvSpPr>
              <a:spLocks noChangeArrowheads="1"/>
            </p:cNvSpPr>
            <p:nvPr/>
          </p:nvSpPr>
          <p:spPr bwMode="auto">
            <a:xfrm>
              <a:off x="3543" y="1155"/>
              <a:ext cx="29"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63" name="Oval 168">
              <a:extLst>
                <a:ext uri="{FF2B5EF4-FFF2-40B4-BE49-F238E27FC236}">
                  <a16:creationId xmlns:a16="http://schemas.microsoft.com/office/drawing/2014/main" id="{B6179F1E-0F5F-4D53-BCB7-6843623159E1}"/>
                </a:ext>
              </a:extLst>
            </p:cNvPr>
            <p:cNvSpPr>
              <a:spLocks noChangeArrowheads="1"/>
            </p:cNvSpPr>
            <p:nvPr/>
          </p:nvSpPr>
          <p:spPr bwMode="auto">
            <a:xfrm>
              <a:off x="3606" y="1155"/>
              <a:ext cx="29"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64" name="Oval 169">
              <a:extLst>
                <a:ext uri="{FF2B5EF4-FFF2-40B4-BE49-F238E27FC236}">
                  <a16:creationId xmlns:a16="http://schemas.microsoft.com/office/drawing/2014/main" id="{2D17E50B-17FB-4664-9E70-BEF5AC9CCCB6}"/>
                </a:ext>
              </a:extLst>
            </p:cNvPr>
            <p:cNvSpPr>
              <a:spLocks noChangeArrowheads="1"/>
            </p:cNvSpPr>
            <p:nvPr/>
          </p:nvSpPr>
          <p:spPr bwMode="auto">
            <a:xfrm>
              <a:off x="3499" y="1194"/>
              <a:ext cx="29"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65" name="Oval 170">
              <a:extLst>
                <a:ext uri="{FF2B5EF4-FFF2-40B4-BE49-F238E27FC236}">
                  <a16:creationId xmlns:a16="http://schemas.microsoft.com/office/drawing/2014/main" id="{9B1BD940-1298-404C-8432-366CD0F511E1}"/>
                </a:ext>
              </a:extLst>
            </p:cNvPr>
            <p:cNvSpPr>
              <a:spLocks noChangeArrowheads="1"/>
            </p:cNvSpPr>
            <p:nvPr/>
          </p:nvSpPr>
          <p:spPr bwMode="auto">
            <a:xfrm>
              <a:off x="3562" y="1194"/>
              <a:ext cx="29"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66" name="Oval 171">
              <a:extLst>
                <a:ext uri="{FF2B5EF4-FFF2-40B4-BE49-F238E27FC236}">
                  <a16:creationId xmlns:a16="http://schemas.microsoft.com/office/drawing/2014/main" id="{1E698358-B9A0-488B-932D-C21310D9A768}"/>
                </a:ext>
              </a:extLst>
            </p:cNvPr>
            <p:cNvSpPr>
              <a:spLocks noChangeArrowheads="1"/>
            </p:cNvSpPr>
            <p:nvPr/>
          </p:nvSpPr>
          <p:spPr bwMode="auto">
            <a:xfrm>
              <a:off x="3626" y="1194"/>
              <a:ext cx="29"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pic>
        <p:nvPicPr>
          <p:cNvPr id="124" name="Picture 14" descr="image001">
            <a:extLst>
              <a:ext uri="{FF2B5EF4-FFF2-40B4-BE49-F238E27FC236}">
                <a16:creationId xmlns:a16="http://schemas.microsoft.com/office/drawing/2014/main" id="{B8F14016-BF44-44F4-ACED-4AED4A14687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74473" y="3508426"/>
            <a:ext cx="1226688" cy="9670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4" name="Rectangle 133">
            <a:extLst>
              <a:ext uri="{FF2B5EF4-FFF2-40B4-BE49-F238E27FC236}">
                <a16:creationId xmlns:a16="http://schemas.microsoft.com/office/drawing/2014/main" id="{2489B67A-762F-4F9D-AA03-905693EEF11F}"/>
              </a:ext>
            </a:extLst>
          </p:cNvPr>
          <p:cNvSpPr/>
          <p:nvPr/>
        </p:nvSpPr>
        <p:spPr bwMode="auto">
          <a:xfrm>
            <a:off x="837986" y="6446480"/>
            <a:ext cx="1857317" cy="261610"/>
          </a:xfrm>
          <a:prstGeom prst="rect">
            <a:avLst/>
          </a:prstGeom>
          <a:noFill/>
          <a:ln w="6350" cap="flat" cmpd="sng" algn="ctr">
            <a:noFill/>
            <a:prstDash val="solid"/>
            <a:headEnd type="none" w="med" len="med"/>
            <a:tailEnd type="none" w="med" len="med"/>
          </a:ln>
          <a:effectLst/>
        </p:spPr>
        <p:txBody>
          <a:bodyPr rot="0" spcFirstLastPara="0" vert="horz" wrap="square" lIns="91440" tIns="45720" rIns="91401" bIns="45720"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3874" rtl="0" eaLnBrk="1" fontAlgn="auto" latinLnBrk="0" hangingPunct="1">
              <a:lnSpc>
                <a:spcPct val="100000"/>
              </a:lnSpc>
              <a:spcBef>
                <a:spcPts val="0"/>
              </a:spcBef>
              <a:spcAft>
                <a:spcPts val="2400"/>
              </a:spcAft>
              <a:buClrTx/>
              <a:buSzTx/>
              <a:buFontTx/>
              <a:buNone/>
              <a:tabLst/>
              <a:defRPr/>
            </a:pPr>
            <a:r>
              <a:rPr kumimoji="0" lang="en-US" sz="1100" b="0" i="0" u="none" strike="noStrike" kern="0" cap="none" spc="0" normalizeH="0" baseline="0" noProof="0" dirty="0">
                <a:ln>
                  <a:noFill/>
                </a:ln>
                <a:solidFill>
                  <a:srgbClr val="0078D7"/>
                </a:solidFill>
                <a:effectLst/>
                <a:uLnTx/>
                <a:uFillTx/>
                <a:latin typeface="Segoe UI Semibold"/>
                <a:ea typeface="Segoe UI Semibold" charset="0"/>
                <a:cs typeface="Segoe UI Semibold" charset="0"/>
              </a:rPr>
              <a:t>Modern platform</a:t>
            </a:r>
          </a:p>
        </p:txBody>
      </p:sp>
      <p:sp>
        <p:nvSpPr>
          <p:cNvPr id="126" name="Rectangle 125">
            <a:extLst>
              <a:ext uri="{FF2B5EF4-FFF2-40B4-BE49-F238E27FC236}">
                <a16:creationId xmlns:a16="http://schemas.microsoft.com/office/drawing/2014/main" id="{7C157734-5B27-4176-9764-095C91D5AFD0}"/>
              </a:ext>
            </a:extLst>
          </p:cNvPr>
          <p:cNvSpPr/>
          <p:nvPr/>
        </p:nvSpPr>
        <p:spPr bwMode="auto">
          <a:xfrm>
            <a:off x="6587344" y="3366806"/>
            <a:ext cx="2368325" cy="1858921"/>
          </a:xfrm>
          <a:prstGeom prst="rect">
            <a:avLst/>
          </a:prstGeom>
          <a:noFill/>
          <a:ln w="15875" cap="flat" cmpd="sng" algn="ctr">
            <a:solidFill>
              <a:schemeClr val="tx1"/>
            </a:solidFill>
            <a:prstDash val="sysDash"/>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342900" marR="0" lvl="0" indent="-342900" algn="ctr" defTabSz="932472" rtl="0" eaLnBrk="1" fontAlgn="auto" latinLnBrk="0" hangingPunct="1">
              <a:lnSpc>
                <a:spcPct val="90000"/>
              </a:lnSpc>
              <a:spcBef>
                <a:spcPts val="0"/>
              </a:spcBef>
              <a:spcAft>
                <a:spcPts val="0"/>
              </a:spcAft>
              <a:buClrTx/>
              <a:buSzTx/>
              <a:buFont typeface="Wingdings 3" panose="05040102010807070707" pitchFamily="18" charset="2"/>
              <a:buChar char="Æ"/>
              <a:tabLst/>
              <a:defRPr/>
            </a:pPr>
            <a:endParaRPr kumimoji="0" lang="en-US" sz="2000" b="1" i="0" u="none" strike="noStrike" kern="0" cap="none" spc="0" normalizeH="0" baseline="0" noProof="0" dirty="0">
              <a:ln>
                <a:noFill/>
              </a:ln>
              <a:solidFill>
                <a:srgbClr val="FFFFFF"/>
              </a:solidFill>
              <a:effectLst/>
              <a:uLnTx/>
              <a:uFillTx/>
              <a:latin typeface="Segoe UI Light"/>
              <a:ea typeface="+mn-ea"/>
              <a:cs typeface="Segoe UI" pitchFamily="34" charset="0"/>
            </a:endParaRPr>
          </a:p>
        </p:txBody>
      </p:sp>
      <p:sp>
        <p:nvSpPr>
          <p:cNvPr id="129" name="TextBox 128">
            <a:extLst>
              <a:ext uri="{FF2B5EF4-FFF2-40B4-BE49-F238E27FC236}">
                <a16:creationId xmlns:a16="http://schemas.microsoft.com/office/drawing/2014/main" id="{7F4DF334-C43B-4F86-B644-A3FACB5FD4F4}"/>
              </a:ext>
            </a:extLst>
          </p:cNvPr>
          <p:cNvSpPr txBox="1"/>
          <p:nvPr/>
        </p:nvSpPr>
        <p:spPr>
          <a:xfrm>
            <a:off x="7193281" y="5888002"/>
            <a:ext cx="4104808" cy="646331"/>
          </a:xfrm>
          <a:prstGeom prst="rect">
            <a:avLst/>
          </a:prstGeom>
          <a:noFill/>
        </p:spPr>
        <p:txBody>
          <a:bodyPr wrap="square" lIns="0" tIns="0" rIns="0" bIns="0" rtlCol="0">
            <a:spAutoFit/>
          </a:bodyPr>
          <a:lstStyle/>
          <a:p>
            <a:pPr marL="0" marR="0" lvl="0" indent="0" algn="l" defTabSz="932742" rtl="0" eaLnBrk="1" fontAlgn="auto" latinLnBrk="0" hangingPunct="1">
              <a:lnSpc>
                <a:spcPct val="100000"/>
              </a:lnSpc>
              <a:spcBef>
                <a:spcPts val="0"/>
              </a:spcBef>
              <a:spcAft>
                <a:spcPts val="1200"/>
              </a:spcAft>
              <a:buClr>
                <a:srgbClr val="0078D4"/>
              </a:buClr>
              <a:buSzPct val="90000"/>
              <a:buFontTx/>
              <a:buNone/>
              <a:tabLst/>
              <a:defRPr/>
            </a:pPr>
            <a:r>
              <a:rPr kumimoji="0" lang="en-US" sz="1400" b="0" i="0" u="none" strike="noStrike" kern="1200" cap="none" spc="0" normalizeH="0" baseline="0" noProof="0" dirty="0">
                <a:ln>
                  <a:noFill/>
                </a:ln>
                <a:solidFill>
                  <a:prstClr val="black"/>
                </a:solidFill>
                <a:effectLst/>
                <a:uLnTx/>
                <a:uFillTx/>
                <a:latin typeface="Segoe UI"/>
                <a:ea typeface="+mn-ea"/>
                <a:cs typeface="Segoe UI" panose="020B0502040204020203" pitchFamily="34" charset="0"/>
              </a:rPr>
              <a:t>Fintech company swiftly migrated workloads to SQL Server on Linux with minimal downtime and no performance issues </a:t>
            </a:r>
          </a:p>
        </p:txBody>
      </p:sp>
      <p:pic>
        <p:nvPicPr>
          <p:cNvPr id="132" name="Picture 2" descr="https://www.dv01.co/wp-content/uploads/2016/03/dv01_logo-4.png">
            <a:extLst>
              <a:ext uri="{FF2B5EF4-FFF2-40B4-BE49-F238E27FC236}">
                <a16:creationId xmlns:a16="http://schemas.microsoft.com/office/drawing/2014/main" id="{F915FCD0-0C5F-4581-985E-311B704A9156}"/>
              </a:ext>
            </a:extLst>
          </p:cNvPr>
          <p:cNvPicPr>
            <a:picLocks noChangeAspect="1" noChangeArrowheads="1"/>
          </p:cNvPicPr>
          <p:nvPr/>
        </p:nvPicPr>
        <p:blipFill rotWithShape="1">
          <a:blip r:embed="rId5">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rcRect l="22336" t="28413" r="22336" b="28413"/>
          <a:stretch/>
        </p:blipFill>
        <p:spPr bwMode="auto">
          <a:xfrm>
            <a:off x="5263312" y="5982319"/>
            <a:ext cx="1665376" cy="464121"/>
          </a:xfrm>
          <a:prstGeom prst="rect">
            <a:avLst/>
          </a:prstGeom>
          <a:noFill/>
          <a:extLst>
            <a:ext uri="{909E8E84-426E-40dd-AFC4-6F175D3DCCD1}">
              <a14:hiddenFill xmlns:a14="http://schemas.microsoft.com/office/drawing/2010/main" xmlns="">
                <a:solidFill>
                  <a:srgbClr val="FFFFFF"/>
                </a:solidFill>
              </a14:hiddenFill>
            </a:ext>
          </a:extLst>
        </p:spPr>
      </p:pic>
      <p:pic>
        <p:nvPicPr>
          <p:cNvPr id="5122" name="Picture 2" descr="Image result for redhat logo">
            <a:extLst>
              <a:ext uri="{FF2B5EF4-FFF2-40B4-BE49-F238E27FC236}">
                <a16:creationId xmlns:a16="http://schemas.microsoft.com/office/drawing/2014/main" id="{05921A72-1BA6-4501-89AA-5EFB93A43E6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953599" y="2351283"/>
            <a:ext cx="1093168" cy="825569"/>
          </a:xfrm>
          <a:prstGeom prst="rect">
            <a:avLst/>
          </a:prstGeom>
          <a:noFill/>
          <a:extLst>
            <a:ext uri="{909E8E84-426E-40DD-AFC4-6F175D3DCCD1}">
              <a14:hiddenFill xmlns:a14="http://schemas.microsoft.com/office/drawing/2010/main">
                <a:solidFill>
                  <a:srgbClr val="FFFFFF"/>
                </a:solidFill>
              </a14:hiddenFill>
            </a:ext>
          </a:extLst>
        </p:spPr>
      </p:pic>
      <p:pic>
        <p:nvPicPr>
          <p:cNvPr id="5130" name="Picture 10" descr="Image result for ubuntu logo">
            <a:extLst>
              <a:ext uri="{FF2B5EF4-FFF2-40B4-BE49-F238E27FC236}">
                <a16:creationId xmlns:a16="http://schemas.microsoft.com/office/drawing/2014/main" id="{87C1864D-028B-48D1-8E92-7F8FC8DEB7B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602273" y="3812248"/>
            <a:ext cx="1858921" cy="1858921"/>
          </a:xfrm>
          <a:prstGeom prst="rect">
            <a:avLst/>
          </a:prstGeom>
          <a:noFill/>
          <a:extLst>
            <a:ext uri="{909E8E84-426E-40DD-AFC4-6F175D3DCCD1}">
              <a14:hiddenFill xmlns:a14="http://schemas.microsoft.com/office/drawing/2010/main">
                <a:solidFill>
                  <a:srgbClr val="FFFFFF"/>
                </a:solidFill>
              </a14:hiddenFill>
            </a:ext>
          </a:extLst>
        </p:spPr>
      </p:pic>
      <p:pic>
        <p:nvPicPr>
          <p:cNvPr id="5132" name="Picture 12" descr="Image result for linux logo">
            <a:extLst>
              <a:ext uri="{FF2B5EF4-FFF2-40B4-BE49-F238E27FC236}">
                <a16:creationId xmlns:a16="http://schemas.microsoft.com/office/drawing/2014/main" id="{355D68E0-48D9-46B0-85C1-9040D152ADD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067400" y="1110379"/>
            <a:ext cx="901082" cy="10437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16168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6" name="Straight Arrow Connector 45">
            <a:extLst>
              <a:ext uri="{FF2B5EF4-FFF2-40B4-BE49-F238E27FC236}">
                <a16:creationId xmlns:a16="http://schemas.microsoft.com/office/drawing/2014/main" id="{DAE557EB-6BAE-4294-9474-9489E0266103}"/>
              </a:ext>
            </a:extLst>
          </p:cNvPr>
          <p:cNvCxnSpPr>
            <a:cxnSpLocks/>
          </p:cNvCxnSpPr>
          <p:nvPr/>
        </p:nvCxnSpPr>
        <p:spPr>
          <a:xfrm>
            <a:off x="8919791" y="5069243"/>
            <a:ext cx="0" cy="516837"/>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6D21BD2D-C217-4297-BE95-ED0B34225824}"/>
              </a:ext>
            </a:extLst>
          </p:cNvPr>
          <p:cNvSpPr>
            <a:spLocks noGrp="1"/>
          </p:cNvSpPr>
          <p:nvPr>
            <p:ph type="title"/>
          </p:nvPr>
        </p:nvSpPr>
        <p:spPr/>
        <p:txBody>
          <a:bodyPr/>
          <a:lstStyle/>
          <a:p>
            <a:r>
              <a:rPr lang="en-US" dirty="0"/>
              <a:t>Why SQL Server Containers?</a:t>
            </a:r>
          </a:p>
        </p:txBody>
      </p:sp>
      <p:grpSp>
        <p:nvGrpSpPr>
          <p:cNvPr id="4" name="Group 3">
            <a:extLst>
              <a:ext uri="{FF2B5EF4-FFF2-40B4-BE49-F238E27FC236}">
                <a16:creationId xmlns:a16="http://schemas.microsoft.com/office/drawing/2014/main" id="{4913388A-BFF6-41A1-A434-5E6C87AEE646}"/>
              </a:ext>
            </a:extLst>
          </p:cNvPr>
          <p:cNvGrpSpPr/>
          <p:nvPr/>
        </p:nvGrpSpPr>
        <p:grpSpPr>
          <a:xfrm>
            <a:off x="6998948" y="3799791"/>
            <a:ext cx="1176715" cy="1269452"/>
            <a:chOff x="6999202" y="3799896"/>
            <a:chExt cx="1177049" cy="1269812"/>
          </a:xfrm>
        </p:grpSpPr>
        <p:sp>
          <p:nvSpPr>
            <p:cNvPr id="5" name="Rectangle 4">
              <a:extLst>
                <a:ext uri="{FF2B5EF4-FFF2-40B4-BE49-F238E27FC236}">
                  <a16:creationId xmlns:a16="http://schemas.microsoft.com/office/drawing/2014/main" id="{C25E6AD4-A7B6-425F-B8F3-9CE7DAAC54A6}"/>
                </a:ext>
              </a:extLst>
            </p:cNvPr>
            <p:cNvSpPr/>
            <p:nvPr/>
          </p:nvSpPr>
          <p:spPr bwMode="auto">
            <a:xfrm>
              <a:off x="6999202" y="4688856"/>
              <a:ext cx="1177049" cy="27432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Bins/libs</a:t>
              </a:r>
            </a:p>
          </p:txBody>
        </p:sp>
        <p:sp>
          <p:nvSpPr>
            <p:cNvPr id="6" name="Rectangle 5">
              <a:extLst>
                <a:ext uri="{FF2B5EF4-FFF2-40B4-BE49-F238E27FC236}">
                  <a16:creationId xmlns:a16="http://schemas.microsoft.com/office/drawing/2014/main" id="{6239AFFE-2F6E-481A-9AD4-1EE991C65CFC}"/>
                </a:ext>
              </a:extLst>
            </p:cNvPr>
            <p:cNvSpPr/>
            <p:nvPr/>
          </p:nvSpPr>
          <p:spPr bwMode="auto">
            <a:xfrm>
              <a:off x="6999202" y="4344952"/>
              <a:ext cx="1177049" cy="274320"/>
            </a:xfrm>
            <a:prstGeom prst="rect">
              <a:avLst/>
            </a:prstGeom>
            <a:solidFill>
              <a:srgbClr val="0078D7">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sqlservr</a:t>
              </a:r>
            </a:p>
          </p:txBody>
        </p:sp>
        <p:sp>
          <p:nvSpPr>
            <p:cNvPr id="7" name="Rectangle 6">
              <a:extLst>
                <a:ext uri="{FF2B5EF4-FFF2-40B4-BE49-F238E27FC236}">
                  <a16:creationId xmlns:a16="http://schemas.microsoft.com/office/drawing/2014/main" id="{CF16C8CF-EA6C-43F0-A894-8848F8FDC7DB}"/>
                </a:ext>
              </a:extLst>
            </p:cNvPr>
            <p:cNvSpPr/>
            <p:nvPr/>
          </p:nvSpPr>
          <p:spPr bwMode="auto">
            <a:xfrm>
              <a:off x="6999202" y="3799896"/>
              <a:ext cx="1177049" cy="1269812"/>
            </a:xfrm>
            <a:prstGeom prst="rect">
              <a:avLst/>
            </a:prstGeom>
            <a:noFill/>
            <a:ln w="12700">
              <a:solidFill>
                <a:schemeClr val="tx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l"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TextBox 7">
              <a:extLst>
                <a:ext uri="{FF2B5EF4-FFF2-40B4-BE49-F238E27FC236}">
                  <a16:creationId xmlns:a16="http://schemas.microsoft.com/office/drawing/2014/main" id="{D4552E0D-1144-4206-BB48-907B982A73AA}"/>
                </a:ext>
              </a:extLst>
            </p:cNvPr>
            <p:cNvSpPr txBox="1"/>
            <p:nvPr/>
          </p:nvSpPr>
          <p:spPr>
            <a:xfrm>
              <a:off x="7202204" y="3959514"/>
              <a:ext cx="771264" cy="215505"/>
            </a:xfrm>
            <a:prstGeom prst="rect">
              <a:avLst/>
            </a:prstGeom>
            <a:noFill/>
          </p:spPr>
          <p:txBody>
            <a:bodyPr wrap="none" lIns="0" tIns="0" rIns="0" bIns="0" rtlCol="0">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78D4"/>
                  </a:solidFill>
                  <a:effectLst/>
                  <a:uLnTx/>
                  <a:uFillTx/>
                  <a:latin typeface="Segoe UI"/>
                  <a:ea typeface="+mn-ea"/>
                  <a:cs typeface="+mn-cs"/>
                </a:rPr>
                <a:t>Container</a:t>
              </a:r>
            </a:p>
          </p:txBody>
        </p:sp>
      </p:grpSp>
      <p:grpSp>
        <p:nvGrpSpPr>
          <p:cNvPr id="9" name="Group 8">
            <a:extLst>
              <a:ext uri="{FF2B5EF4-FFF2-40B4-BE49-F238E27FC236}">
                <a16:creationId xmlns:a16="http://schemas.microsoft.com/office/drawing/2014/main" id="{0B44AEFD-AD98-463E-AC7C-8E40AC686777}"/>
              </a:ext>
            </a:extLst>
          </p:cNvPr>
          <p:cNvGrpSpPr/>
          <p:nvPr/>
        </p:nvGrpSpPr>
        <p:grpSpPr>
          <a:xfrm>
            <a:off x="8319220" y="3799791"/>
            <a:ext cx="1176715" cy="1269452"/>
            <a:chOff x="8319848" y="3799896"/>
            <a:chExt cx="1177049" cy="1269812"/>
          </a:xfrm>
        </p:grpSpPr>
        <p:sp>
          <p:nvSpPr>
            <p:cNvPr id="10" name="Rectangle 9">
              <a:extLst>
                <a:ext uri="{FF2B5EF4-FFF2-40B4-BE49-F238E27FC236}">
                  <a16:creationId xmlns:a16="http://schemas.microsoft.com/office/drawing/2014/main" id="{4C183AF7-2147-4879-802C-2BE413D89F1C}"/>
                </a:ext>
              </a:extLst>
            </p:cNvPr>
            <p:cNvSpPr/>
            <p:nvPr/>
          </p:nvSpPr>
          <p:spPr bwMode="auto">
            <a:xfrm>
              <a:off x="8329594" y="4688856"/>
              <a:ext cx="1167303" cy="27432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Bins/libs</a:t>
              </a:r>
            </a:p>
          </p:txBody>
        </p:sp>
        <p:sp>
          <p:nvSpPr>
            <p:cNvPr id="11" name="Rectangle 10">
              <a:extLst>
                <a:ext uri="{FF2B5EF4-FFF2-40B4-BE49-F238E27FC236}">
                  <a16:creationId xmlns:a16="http://schemas.microsoft.com/office/drawing/2014/main" id="{7AFC5CA9-EDBA-4195-AD32-7CB5B2CE3364}"/>
                </a:ext>
              </a:extLst>
            </p:cNvPr>
            <p:cNvSpPr/>
            <p:nvPr/>
          </p:nvSpPr>
          <p:spPr bwMode="auto">
            <a:xfrm>
              <a:off x="8329594" y="4344952"/>
              <a:ext cx="1167303" cy="274320"/>
            </a:xfrm>
            <a:prstGeom prst="rect">
              <a:avLst/>
            </a:prstGeom>
            <a:solidFill>
              <a:srgbClr val="0078D7">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sqlservr</a:t>
              </a:r>
            </a:p>
          </p:txBody>
        </p:sp>
        <p:sp>
          <p:nvSpPr>
            <p:cNvPr id="12" name="Rectangle 11">
              <a:extLst>
                <a:ext uri="{FF2B5EF4-FFF2-40B4-BE49-F238E27FC236}">
                  <a16:creationId xmlns:a16="http://schemas.microsoft.com/office/drawing/2014/main" id="{472C733C-C133-4323-9B39-C42BE6E1EFC2}"/>
                </a:ext>
              </a:extLst>
            </p:cNvPr>
            <p:cNvSpPr/>
            <p:nvPr/>
          </p:nvSpPr>
          <p:spPr bwMode="auto">
            <a:xfrm>
              <a:off x="8319848" y="3799896"/>
              <a:ext cx="1177049" cy="1269812"/>
            </a:xfrm>
            <a:prstGeom prst="rect">
              <a:avLst/>
            </a:prstGeom>
            <a:noFill/>
            <a:ln w="12700">
              <a:solidFill>
                <a:schemeClr val="tx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l"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B6DCFF12-2C88-4514-8643-36A61D099E6A}"/>
                </a:ext>
              </a:extLst>
            </p:cNvPr>
            <p:cNvSpPr txBox="1"/>
            <p:nvPr/>
          </p:nvSpPr>
          <p:spPr>
            <a:xfrm>
              <a:off x="8522214" y="3959514"/>
              <a:ext cx="771264" cy="215505"/>
            </a:xfrm>
            <a:prstGeom prst="rect">
              <a:avLst/>
            </a:prstGeom>
            <a:noFill/>
          </p:spPr>
          <p:txBody>
            <a:bodyPr wrap="none" lIns="0" tIns="0" rIns="0" bIns="0" rtlCol="0">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78D4"/>
                  </a:solidFill>
                  <a:effectLst/>
                  <a:uLnTx/>
                  <a:uFillTx/>
                  <a:latin typeface="Segoe UI"/>
                  <a:ea typeface="+mn-ea"/>
                  <a:cs typeface="+mn-cs"/>
                </a:rPr>
                <a:t>Container</a:t>
              </a:r>
            </a:p>
          </p:txBody>
        </p:sp>
      </p:grpSp>
      <p:grpSp>
        <p:nvGrpSpPr>
          <p:cNvPr id="14" name="Group 13">
            <a:extLst>
              <a:ext uri="{FF2B5EF4-FFF2-40B4-BE49-F238E27FC236}">
                <a16:creationId xmlns:a16="http://schemas.microsoft.com/office/drawing/2014/main" id="{BB34921C-724A-49AC-9294-22F993987071}"/>
              </a:ext>
            </a:extLst>
          </p:cNvPr>
          <p:cNvGrpSpPr/>
          <p:nvPr/>
        </p:nvGrpSpPr>
        <p:grpSpPr>
          <a:xfrm>
            <a:off x="6376845" y="3672782"/>
            <a:ext cx="4588424" cy="2688767"/>
            <a:chOff x="6854159" y="3672851"/>
            <a:chExt cx="4112490" cy="2689529"/>
          </a:xfrm>
        </p:grpSpPr>
        <p:sp>
          <p:nvSpPr>
            <p:cNvPr id="17" name="Rectangle 16">
              <a:extLst>
                <a:ext uri="{FF2B5EF4-FFF2-40B4-BE49-F238E27FC236}">
                  <a16:creationId xmlns:a16="http://schemas.microsoft.com/office/drawing/2014/main" id="{C8E00A58-D1CF-443B-B24C-2D18125E2CAA}"/>
                </a:ext>
              </a:extLst>
            </p:cNvPr>
            <p:cNvSpPr/>
            <p:nvPr/>
          </p:nvSpPr>
          <p:spPr bwMode="auto">
            <a:xfrm>
              <a:off x="7001233" y="5586691"/>
              <a:ext cx="3818342" cy="274320"/>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Host OS</a:t>
              </a:r>
            </a:p>
          </p:txBody>
        </p:sp>
        <p:sp>
          <p:nvSpPr>
            <p:cNvPr id="21" name="Rectangle 20">
              <a:extLst>
                <a:ext uri="{FF2B5EF4-FFF2-40B4-BE49-F238E27FC236}">
                  <a16:creationId xmlns:a16="http://schemas.microsoft.com/office/drawing/2014/main" id="{38282317-3735-45BF-8A89-8A36ED6BED99}"/>
                </a:ext>
              </a:extLst>
            </p:cNvPr>
            <p:cNvSpPr/>
            <p:nvPr/>
          </p:nvSpPr>
          <p:spPr bwMode="auto">
            <a:xfrm rot="16200000">
              <a:off x="6114778" y="4669422"/>
              <a:ext cx="2078045" cy="305131"/>
            </a:xfrm>
            <a:prstGeom prst="rect">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Container Runtime</a:t>
              </a:r>
            </a:p>
          </p:txBody>
        </p:sp>
        <p:sp>
          <p:nvSpPr>
            <p:cNvPr id="15" name="Rectangle 14">
              <a:extLst>
                <a:ext uri="{FF2B5EF4-FFF2-40B4-BE49-F238E27FC236}">
                  <a16:creationId xmlns:a16="http://schemas.microsoft.com/office/drawing/2014/main" id="{57CCD697-0230-4E63-A054-A4B2694C0501}"/>
                </a:ext>
              </a:extLst>
            </p:cNvPr>
            <p:cNvSpPr/>
            <p:nvPr/>
          </p:nvSpPr>
          <p:spPr bwMode="auto">
            <a:xfrm>
              <a:off x="6854159" y="3672851"/>
              <a:ext cx="4112490" cy="268952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l"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Rectangle 15">
              <a:extLst>
                <a:ext uri="{FF2B5EF4-FFF2-40B4-BE49-F238E27FC236}">
                  <a16:creationId xmlns:a16="http://schemas.microsoft.com/office/drawing/2014/main" id="{65DED070-2B0B-4CB3-B930-7A33062BE206}"/>
                </a:ext>
              </a:extLst>
            </p:cNvPr>
            <p:cNvSpPr/>
            <p:nvPr/>
          </p:nvSpPr>
          <p:spPr bwMode="auto">
            <a:xfrm>
              <a:off x="7001234" y="5943732"/>
              <a:ext cx="3818341" cy="274320"/>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Infrastructure</a:t>
              </a:r>
            </a:p>
          </p:txBody>
        </p:sp>
        <p:sp>
          <p:nvSpPr>
            <p:cNvPr id="18" name="Rectangle 17">
              <a:extLst>
                <a:ext uri="{FF2B5EF4-FFF2-40B4-BE49-F238E27FC236}">
                  <a16:creationId xmlns:a16="http://schemas.microsoft.com/office/drawing/2014/main" id="{9577097F-6B99-42C7-9477-E83E1A63FB62}"/>
                </a:ext>
              </a:extLst>
            </p:cNvPr>
            <p:cNvSpPr/>
            <p:nvPr/>
          </p:nvSpPr>
          <p:spPr bwMode="auto">
            <a:xfrm>
              <a:off x="9800283" y="4702647"/>
              <a:ext cx="1017260" cy="25170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Bins/libs</a:t>
              </a:r>
            </a:p>
          </p:txBody>
        </p:sp>
        <p:sp>
          <p:nvSpPr>
            <p:cNvPr id="19" name="Rectangle 18">
              <a:extLst>
                <a:ext uri="{FF2B5EF4-FFF2-40B4-BE49-F238E27FC236}">
                  <a16:creationId xmlns:a16="http://schemas.microsoft.com/office/drawing/2014/main" id="{61B9F392-07BC-4820-90D9-8AE1397B51B8}"/>
                </a:ext>
              </a:extLst>
            </p:cNvPr>
            <p:cNvSpPr/>
            <p:nvPr/>
          </p:nvSpPr>
          <p:spPr bwMode="auto">
            <a:xfrm>
              <a:off x="9800283" y="4344952"/>
              <a:ext cx="1017260" cy="265979"/>
            </a:xfrm>
            <a:prstGeom prst="rect">
              <a:avLst/>
            </a:prstGeom>
            <a:solidFill>
              <a:srgbClr val="0078D7">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sqlservr</a:t>
              </a:r>
            </a:p>
          </p:txBody>
        </p:sp>
        <p:sp>
          <p:nvSpPr>
            <p:cNvPr id="20" name="Rectangle 19">
              <a:extLst>
                <a:ext uri="{FF2B5EF4-FFF2-40B4-BE49-F238E27FC236}">
                  <a16:creationId xmlns:a16="http://schemas.microsoft.com/office/drawing/2014/main" id="{0878B403-13A7-4EB0-97A8-7F020D644DE7}"/>
                </a:ext>
              </a:extLst>
            </p:cNvPr>
            <p:cNvSpPr/>
            <p:nvPr/>
          </p:nvSpPr>
          <p:spPr bwMode="auto">
            <a:xfrm>
              <a:off x="9800284" y="3799896"/>
              <a:ext cx="1017260" cy="1269812"/>
            </a:xfrm>
            <a:prstGeom prst="rect">
              <a:avLst/>
            </a:prstGeom>
            <a:noFill/>
            <a:ln w="12700">
              <a:solidFill>
                <a:schemeClr val="tx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l"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 name="TextBox 21">
              <a:extLst>
                <a:ext uri="{FF2B5EF4-FFF2-40B4-BE49-F238E27FC236}">
                  <a16:creationId xmlns:a16="http://schemas.microsoft.com/office/drawing/2014/main" id="{B0A39F65-B2F9-4FB9-8A14-FDF4F8066D92}"/>
                </a:ext>
              </a:extLst>
            </p:cNvPr>
            <p:cNvSpPr txBox="1"/>
            <p:nvPr/>
          </p:nvSpPr>
          <p:spPr>
            <a:xfrm>
              <a:off x="9953651" y="3946629"/>
              <a:ext cx="691068" cy="215505"/>
            </a:xfrm>
            <a:prstGeom prst="rect">
              <a:avLst/>
            </a:prstGeom>
            <a:noFill/>
          </p:spPr>
          <p:txBody>
            <a:bodyPr wrap="none" lIns="0" tIns="0" rIns="0" bIns="0" rtlCol="0">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78D4"/>
                  </a:solidFill>
                  <a:effectLst/>
                  <a:uLnTx/>
                  <a:uFillTx/>
                  <a:latin typeface="Segoe UI"/>
                  <a:ea typeface="+mn-ea"/>
                  <a:cs typeface="+mn-cs"/>
                </a:rPr>
                <a:t>Container</a:t>
              </a:r>
            </a:p>
          </p:txBody>
        </p:sp>
      </p:grpSp>
      <p:sp>
        <p:nvSpPr>
          <p:cNvPr id="23" name="TextBox 22">
            <a:extLst>
              <a:ext uri="{FF2B5EF4-FFF2-40B4-BE49-F238E27FC236}">
                <a16:creationId xmlns:a16="http://schemas.microsoft.com/office/drawing/2014/main" id="{32169F1A-F17B-42CA-9E8D-91C696DC3BFB}"/>
              </a:ext>
            </a:extLst>
          </p:cNvPr>
          <p:cNvSpPr txBox="1"/>
          <p:nvPr/>
        </p:nvSpPr>
        <p:spPr>
          <a:xfrm>
            <a:off x="1063105" y="1318252"/>
            <a:ext cx="4588424" cy="3200876"/>
          </a:xfrm>
          <a:prstGeom prst="rect">
            <a:avLst/>
          </a:prstGeom>
          <a:noFill/>
        </p:spPr>
        <p:txBody>
          <a:bodyPr wrap="square" lIns="0" tIns="0" rIns="0" bIns="0" rtlCol="0">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D0D0D"/>
                </a:solidFill>
                <a:effectLst/>
                <a:uLnTx/>
                <a:uFillTx/>
                <a:latin typeface="Segoe UI Semibold" panose="020B0502040204020203" pitchFamily="34" charset="0"/>
                <a:ea typeface="+mn-ea"/>
                <a:cs typeface="Segoe UI Semibold" panose="020B0502040204020203" pitchFamily="34" charset="0"/>
              </a:rPr>
              <a:t>Portable</a:t>
            </a:r>
          </a:p>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a:ea typeface="+mn-ea"/>
                <a:cs typeface="+mn-cs"/>
              </a:rPr>
              <a:t>Run anywhere containers are supported</a:t>
            </a:r>
          </a:p>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78D4"/>
              </a:solidFill>
              <a:effectLst/>
              <a:uLnTx/>
              <a:uFillTx/>
              <a:latin typeface="Segoe UI"/>
              <a:ea typeface="+mn-ea"/>
              <a:cs typeface="+mn-cs"/>
            </a:endParaRPr>
          </a:p>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D0D0D"/>
                </a:solidFill>
                <a:effectLst/>
                <a:uLnTx/>
                <a:uFillTx/>
                <a:latin typeface="Segoe UI Semibold" panose="020B0502040204020203" pitchFamily="34" charset="0"/>
                <a:ea typeface="+mn-ea"/>
                <a:cs typeface="Segoe UI Semibold" panose="020B0502040204020203" pitchFamily="34" charset="0"/>
              </a:rPr>
              <a:t>Lightweight</a:t>
            </a:r>
          </a:p>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a:ea typeface="+mn-ea"/>
                <a:cs typeface="+mn-cs"/>
              </a:rPr>
              <a:t>Reduced disk, CPU, and memory footprint</a:t>
            </a:r>
          </a:p>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78D4"/>
              </a:solidFill>
              <a:effectLst/>
              <a:uLnTx/>
              <a:uFillTx/>
              <a:latin typeface="Segoe UI"/>
              <a:ea typeface="+mn-ea"/>
              <a:cs typeface="+mn-cs"/>
            </a:endParaRPr>
          </a:p>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D0D0D"/>
                </a:solidFill>
                <a:effectLst/>
                <a:uLnTx/>
                <a:uFillTx/>
                <a:latin typeface="Segoe UI Semibold" panose="020B0502040204020203" pitchFamily="34" charset="0"/>
                <a:ea typeface="+mn-ea"/>
                <a:cs typeface="Segoe UI Semibold" panose="020B0502040204020203" pitchFamily="34" charset="0"/>
              </a:rPr>
              <a:t>Consistent</a:t>
            </a:r>
          </a:p>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a:ea typeface="+mn-ea"/>
                <a:cs typeface="+mn-cs"/>
              </a:rPr>
              <a:t>Consistent image of SQL Server, scripts, and tools</a:t>
            </a:r>
          </a:p>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78D4"/>
              </a:solidFill>
              <a:effectLst/>
              <a:uLnTx/>
              <a:uFillTx/>
              <a:latin typeface="Segoe UI"/>
              <a:ea typeface="+mn-ea"/>
              <a:cs typeface="+mn-cs"/>
            </a:endParaRPr>
          </a:p>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D0D0D"/>
                </a:solidFill>
                <a:effectLst/>
                <a:uLnTx/>
                <a:uFillTx/>
                <a:latin typeface="Segoe UI Semibold" panose="020B0502040204020203" pitchFamily="34" charset="0"/>
                <a:ea typeface="+mn-ea"/>
                <a:cs typeface="Segoe UI Semibold" panose="020B0502040204020203" pitchFamily="34" charset="0"/>
              </a:rPr>
              <a:t>Efficient</a:t>
            </a:r>
          </a:p>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a:ea typeface="+mn-ea"/>
                <a:cs typeface="+mn-cs"/>
              </a:rPr>
              <a:t>Faster deployment, reduced patching, and </a:t>
            </a:r>
            <a:br>
              <a:rPr kumimoji="0" lang="en-US" sz="1600" b="0" i="0" u="none" strike="noStrike" kern="1200" cap="none" spc="0" normalizeH="0" baseline="0" noProof="0" dirty="0">
                <a:ln>
                  <a:noFill/>
                </a:ln>
                <a:solidFill>
                  <a:srgbClr val="0078D4"/>
                </a:solidFill>
                <a:effectLst/>
                <a:uLnTx/>
                <a:uFillTx/>
                <a:latin typeface="Segoe UI"/>
                <a:ea typeface="+mn-ea"/>
                <a:cs typeface="+mn-cs"/>
              </a:rPr>
            </a:br>
            <a:r>
              <a:rPr kumimoji="0" lang="en-US" sz="1600" b="0" i="0" u="none" strike="noStrike" kern="1200" cap="none" spc="0" normalizeH="0" baseline="0" noProof="0" dirty="0">
                <a:ln>
                  <a:noFill/>
                </a:ln>
                <a:solidFill>
                  <a:srgbClr val="0078D4"/>
                </a:solidFill>
                <a:effectLst/>
                <a:uLnTx/>
                <a:uFillTx/>
                <a:latin typeface="Segoe UI"/>
                <a:ea typeface="+mn-ea"/>
                <a:cs typeface="+mn-cs"/>
              </a:rPr>
              <a:t>less downtime</a:t>
            </a:r>
          </a:p>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78D4"/>
              </a:solidFill>
              <a:effectLst/>
              <a:uLnTx/>
              <a:uFillTx/>
              <a:latin typeface="Segoe UI"/>
              <a:ea typeface="+mn-ea"/>
              <a:cs typeface="+mn-cs"/>
            </a:endParaRPr>
          </a:p>
        </p:txBody>
      </p:sp>
      <p:sp>
        <p:nvSpPr>
          <p:cNvPr id="24" name="TextBox 23">
            <a:extLst>
              <a:ext uri="{FF2B5EF4-FFF2-40B4-BE49-F238E27FC236}">
                <a16:creationId xmlns:a16="http://schemas.microsoft.com/office/drawing/2014/main" id="{8B73CA59-AD0B-471A-B50B-BB6166E8D0DF}"/>
              </a:ext>
            </a:extLst>
          </p:cNvPr>
          <p:cNvSpPr txBox="1"/>
          <p:nvPr/>
        </p:nvSpPr>
        <p:spPr>
          <a:xfrm>
            <a:off x="7402351" y="1321493"/>
            <a:ext cx="3014509" cy="215444"/>
          </a:xfrm>
          <a:prstGeom prst="rect">
            <a:avLst/>
          </a:prstGeom>
          <a:noFill/>
        </p:spPr>
        <p:txBody>
          <a:bodyPr wrap="square" lIns="0" tIns="0" rIns="0" bIns="0" rtlCol="0">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a:ea typeface="+mn-ea"/>
                <a:cs typeface="+mn-cs"/>
              </a:rPr>
              <a:t>Container configuration</a:t>
            </a:r>
          </a:p>
        </p:txBody>
      </p:sp>
      <p:sp>
        <p:nvSpPr>
          <p:cNvPr id="25" name="Cylinder 812">
            <a:extLst>
              <a:ext uri="{FF2B5EF4-FFF2-40B4-BE49-F238E27FC236}">
                <a16:creationId xmlns:a16="http://schemas.microsoft.com/office/drawing/2014/main" id="{3D424405-E94E-44C6-A676-5B5E90393BEB}"/>
              </a:ext>
            </a:extLst>
          </p:cNvPr>
          <p:cNvSpPr/>
          <p:nvPr/>
        </p:nvSpPr>
        <p:spPr bwMode="auto">
          <a:xfrm>
            <a:off x="8629491" y="2126118"/>
            <a:ext cx="608776" cy="799789"/>
          </a:xfrm>
          <a:prstGeom prst="can">
            <a:avLst>
              <a:gd name="adj" fmla="val 39530"/>
            </a:avLst>
          </a:prstGeom>
          <a:solidFill>
            <a:schemeClr val="bg1"/>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63" rIns="0" bIns="146263"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r>
              <a:rPr kumimoji="0" lang="en-US" sz="800" b="0" i="0" u="none" strike="noStrike" kern="1200" cap="none" spc="0" normalizeH="0" baseline="0" noProof="0" dirty="0">
                <a:ln>
                  <a:noFill/>
                </a:ln>
                <a:solidFill>
                  <a:srgbClr val="0D0D0D"/>
                </a:solidFill>
                <a:effectLst/>
                <a:uLnTx/>
                <a:uFillTx/>
                <a:latin typeface="Segoe UI"/>
                <a:ea typeface="Segoe UI" pitchFamily="34" charset="0"/>
                <a:cs typeface="Segoe UI Semilight" panose="020B0402040204020203" pitchFamily="34" charset="0"/>
              </a:rPr>
              <a:t>Database</a:t>
            </a:r>
          </a:p>
        </p:txBody>
      </p:sp>
      <p:sp>
        <p:nvSpPr>
          <p:cNvPr id="26" name="Rectangle 25">
            <a:extLst>
              <a:ext uri="{FF2B5EF4-FFF2-40B4-BE49-F238E27FC236}">
                <a16:creationId xmlns:a16="http://schemas.microsoft.com/office/drawing/2014/main" id="{9B229649-EFED-4FC1-9C6E-F0552A6C81CC}"/>
              </a:ext>
            </a:extLst>
          </p:cNvPr>
          <p:cNvSpPr/>
          <p:nvPr/>
        </p:nvSpPr>
        <p:spPr bwMode="auto">
          <a:xfrm>
            <a:off x="6376846" y="1637210"/>
            <a:ext cx="4588424" cy="1530420"/>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 name="TextBox 26">
            <a:extLst>
              <a:ext uri="{FF2B5EF4-FFF2-40B4-BE49-F238E27FC236}">
                <a16:creationId xmlns:a16="http://schemas.microsoft.com/office/drawing/2014/main" id="{CD200F81-F71E-4CE6-8686-A44D5FD5F79D}"/>
              </a:ext>
            </a:extLst>
          </p:cNvPr>
          <p:cNvSpPr txBox="1"/>
          <p:nvPr/>
        </p:nvSpPr>
        <p:spPr>
          <a:xfrm>
            <a:off x="8229190" y="1719489"/>
            <a:ext cx="1355884" cy="215444"/>
          </a:xfrm>
          <a:prstGeom prst="rect">
            <a:avLst/>
          </a:prstGeom>
          <a:noFill/>
        </p:spPr>
        <p:txBody>
          <a:bodyPr wrap="none" lIns="0" tIns="0" rIns="0" bIns="0" rtlCol="0">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78D4"/>
                </a:solidFill>
                <a:effectLst/>
                <a:uLnTx/>
                <a:uFillTx/>
                <a:latin typeface="Segoe UI"/>
                <a:ea typeface="+mn-ea"/>
                <a:cs typeface="+mn-cs"/>
              </a:rPr>
              <a:t>Persisted storage</a:t>
            </a:r>
          </a:p>
        </p:txBody>
      </p:sp>
      <p:sp>
        <p:nvSpPr>
          <p:cNvPr id="28" name="TextBox 27">
            <a:extLst>
              <a:ext uri="{FF2B5EF4-FFF2-40B4-BE49-F238E27FC236}">
                <a16:creationId xmlns:a16="http://schemas.microsoft.com/office/drawing/2014/main" id="{71814971-CF4F-4C21-871F-762FF8F34E14}"/>
              </a:ext>
            </a:extLst>
          </p:cNvPr>
          <p:cNvSpPr txBox="1"/>
          <p:nvPr/>
        </p:nvSpPr>
        <p:spPr>
          <a:xfrm>
            <a:off x="7640832" y="2556701"/>
            <a:ext cx="588358" cy="484648"/>
          </a:xfrm>
          <a:prstGeom prst="rect">
            <a:avLst/>
          </a:prstGeom>
          <a:noFill/>
        </p:spPr>
        <p:txBody>
          <a:bodyPr wrap="square" lIns="0" tIns="0" rIns="0" bIns="0" rtlCol="0">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0078D4"/>
                </a:solidFill>
                <a:effectLst/>
                <a:uLnTx/>
                <a:uFillTx/>
                <a:latin typeface="Segoe UI"/>
                <a:ea typeface="+mn-ea"/>
                <a:cs typeface="+mn-cs"/>
              </a:rPr>
              <a:t>Switch for </a:t>
            </a:r>
          </a:p>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0078D4"/>
                </a:solidFill>
                <a:effectLst/>
                <a:uLnTx/>
                <a:uFillTx/>
                <a:latin typeface="Segoe UI"/>
                <a:ea typeface="+mn-ea"/>
                <a:cs typeface="+mn-cs"/>
              </a:rPr>
              <a:t>simple updates</a:t>
            </a:r>
          </a:p>
        </p:txBody>
      </p:sp>
      <p:cxnSp>
        <p:nvCxnSpPr>
          <p:cNvPr id="29" name="Elbow Connector 5">
            <a:extLst>
              <a:ext uri="{FF2B5EF4-FFF2-40B4-BE49-F238E27FC236}">
                <a16:creationId xmlns:a16="http://schemas.microsoft.com/office/drawing/2014/main" id="{EDCE725E-98A6-45E2-8059-2ACFC7299794}"/>
              </a:ext>
            </a:extLst>
          </p:cNvPr>
          <p:cNvCxnSpPr>
            <a:stCxn id="25" idx="2"/>
            <a:endCxn id="7" idx="0"/>
          </p:cNvCxnSpPr>
          <p:nvPr/>
        </p:nvCxnSpPr>
        <p:spPr>
          <a:xfrm rot="10800000" flipV="1">
            <a:off x="7587304" y="2526013"/>
            <a:ext cx="1042186" cy="1273777"/>
          </a:xfrm>
          <a:prstGeom prst="bentConnector2">
            <a:avLst/>
          </a:prstGeom>
          <a:ln w="9525" cap="flat" cmpd="sng" algn="ctr">
            <a:solidFill>
              <a:schemeClr val="accent1"/>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grpSp>
        <p:nvGrpSpPr>
          <p:cNvPr id="30" name="Group 29">
            <a:extLst>
              <a:ext uri="{FF2B5EF4-FFF2-40B4-BE49-F238E27FC236}">
                <a16:creationId xmlns:a16="http://schemas.microsoft.com/office/drawing/2014/main" id="{63B9112B-860F-453F-A920-B7FB9C48F444}"/>
              </a:ext>
            </a:extLst>
          </p:cNvPr>
          <p:cNvGrpSpPr/>
          <p:nvPr/>
        </p:nvGrpSpPr>
        <p:grpSpPr>
          <a:xfrm>
            <a:off x="524106" y="2802124"/>
            <a:ext cx="349826" cy="438629"/>
            <a:chOff x="13906501" y="3886200"/>
            <a:chExt cx="619125" cy="776287"/>
          </a:xfrm>
        </p:grpSpPr>
        <p:sp>
          <p:nvSpPr>
            <p:cNvPr id="31" name="Freeform 17">
              <a:extLst>
                <a:ext uri="{FF2B5EF4-FFF2-40B4-BE49-F238E27FC236}">
                  <a16:creationId xmlns:a16="http://schemas.microsoft.com/office/drawing/2014/main" id="{66DC7ABB-1F68-4016-8EB8-CDEA81139D4C}"/>
                </a:ext>
              </a:extLst>
            </p:cNvPr>
            <p:cNvSpPr>
              <a:spLocks/>
            </p:cNvSpPr>
            <p:nvPr/>
          </p:nvSpPr>
          <p:spPr bwMode="auto">
            <a:xfrm>
              <a:off x="14216063" y="3986213"/>
              <a:ext cx="309563" cy="595312"/>
            </a:xfrm>
            <a:custGeom>
              <a:avLst/>
              <a:gdLst>
                <a:gd name="T0" fmla="*/ 29 w 81"/>
                <a:gd name="T1" fmla="*/ 0 h 157"/>
                <a:gd name="T2" fmla="*/ 81 w 81"/>
                <a:gd name="T3" fmla="*/ 76 h 157"/>
                <a:gd name="T4" fmla="*/ 0 w 81"/>
                <a:gd name="T5" fmla="*/ 157 h 157"/>
              </a:gdLst>
              <a:ahLst/>
              <a:cxnLst>
                <a:cxn ang="0">
                  <a:pos x="T0" y="T1"/>
                </a:cxn>
                <a:cxn ang="0">
                  <a:pos x="T2" y="T3"/>
                </a:cxn>
                <a:cxn ang="0">
                  <a:pos x="T4" y="T5"/>
                </a:cxn>
              </a:cxnLst>
              <a:rect l="0" t="0" r="r" b="b"/>
              <a:pathLst>
                <a:path w="81" h="157">
                  <a:moveTo>
                    <a:pt x="29" y="0"/>
                  </a:moveTo>
                  <a:cubicBezTo>
                    <a:pt x="59" y="12"/>
                    <a:pt x="81" y="41"/>
                    <a:pt x="81" y="76"/>
                  </a:cubicBezTo>
                  <a:cubicBezTo>
                    <a:pt x="81" y="121"/>
                    <a:pt x="45" y="157"/>
                    <a:pt x="0" y="157"/>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marL="0" marR="0" lvl="0" indent="0" algn="l" defTabSz="931327" rtl="0" eaLnBrk="0" fontAlgn="base" latinLnBrk="0" hangingPunct="0">
                <a:lnSpc>
                  <a:spcPct val="100000"/>
                </a:lnSpc>
                <a:spcBef>
                  <a:spcPct val="0"/>
                </a:spcBef>
                <a:spcAft>
                  <a:spcPct val="0"/>
                </a:spcAft>
                <a:buClrTx/>
                <a:buSzTx/>
                <a:buFontTx/>
                <a:buNone/>
                <a:tabLst/>
                <a:defRPr/>
              </a:pPr>
              <a:endParaRPr kumimoji="0" lang="en-US" sz="1730" b="0" i="0" u="none" strike="noStrike" kern="0" cap="none" spc="0" normalizeH="0" baseline="0" noProof="0" dirty="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32" name="Freeform 18">
              <a:extLst>
                <a:ext uri="{FF2B5EF4-FFF2-40B4-BE49-F238E27FC236}">
                  <a16:creationId xmlns:a16="http://schemas.microsoft.com/office/drawing/2014/main" id="{F0E4F453-76FF-47CD-8F0D-A1EFD8D2F546}"/>
                </a:ext>
              </a:extLst>
            </p:cNvPr>
            <p:cNvSpPr>
              <a:spLocks/>
            </p:cNvSpPr>
            <p:nvPr/>
          </p:nvSpPr>
          <p:spPr bwMode="auto">
            <a:xfrm>
              <a:off x="13906501" y="3967163"/>
              <a:ext cx="309563" cy="596900"/>
            </a:xfrm>
            <a:custGeom>
              <a:avLst/>
              <a:gdLst>
                <a:gd name="T0" fmla="*/ 52 w 81"/>
                <a:gd name="T1" fmla="*/ 157 h 157"/>
                <a:gd name="T2" fmla="*/ 0 w 81"/>
                <a:gd name="T3" fmla="*/ 81 h 157"/>
                <a:gd name="T4" fmla="*/ 81 w 81"/>
                <a:gd name="T5" fmla="*/ 0 h 157"/>
              </a:gdLst>
              <a:ahLst/>
              <a:cxnLst>
                <a:cxn ang="0">
                  <a:pos x="T0" y="T1"/>
                </a:cxn>
                <a:cxn ang="0">
                  <a:pos x="T2" y="T3"/>
                </a:cxn>
                <a:cxn ang="0">
                  <a:pos x="T4" y="T5"/>
                </a:cxn>
              </a:cxnLst>
              <a:rect l="0" t="0" r="r" b="b"/>
              <a:pathLst>
                <a:path w="81" h="157">
                  <a:moveTo>
                    <a:pt x="52" y="157"/>
                  </a:moveTo>
                  <a:cubicBezTo>
                    <a:pt x="21" y="145"/>
                    <a:pt x="0" y="116"/>
                    <a:pt x="0" y="81"/>
                  </a:cubicBezTo>
                  <a:cubicBezTo>
                    <a:pt x="0" y="36"/>
                    <a:pt x="36" y="0"/>
                    <a:pt x="81" y="0"/>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marL="0" marR="0" lvl="0" indent="0" algn="l" defTabSz="931327" rtl="0" eaLnBrk="0" fontAlgn="base" latinLnBrk="0" hangingPunct="0">
                <a:lnSpc>
                  <a:spcPct val="100000"/>
                </a:lnSpc>
                <a:spcBef>
                  <a:spcPct val="0"/>
                </a:spcBef>
                <a:spcAft>
                  <a:spcPct val="0"/>
                </a:spcAft>
                <a:buClrTx/>
                <a:buSzTx/>
                <a:buFontTx/>
                <a:buNone/>
                <a:tabLst/>
                <a:defRPr/>
              </a:pPr>
              <a:endParaRPr kumimoji="0" lang="en-US" sz="1730" b="0" i="0" u="none" strike="noStrike" kern="0" cap="none" spc="0" normalizeH="0" baseline="0" noProof="0" dirty="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33" name="Line 19">
              <a:extLst>
                <a:ext uri="{FF2B5EF4-FFF2-40B4-BE49-F238E27FC236}">
                  <a16:creationId xmlns:a16="http://schemas.microsoft.com/office/drawing/2014/main" id="{41DC8943-D192-4CAA-9E4C-D0E4B58C27B6}"/>
                </a:ext>
              </a:extLst>
            </p:cNvPr>
            <p:cNvSpPr>
              <a:spLocks noChangeShapeType="1"/>
            </p:cNvSpPr>
            <p:nvPr/>
          </p:nvSpPr>
          <p:spPr bwMode="auto">
            <a:xfrm>
              <a:off x="14216063" y="4221163"/>
              <a:ext cx="0"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marL="0" marR="0" lvl="0" indent="0" algn="l" defTabSz="931327" rtl="0" eaLnBrk="0" fontAlgn="base" latinLnBrk="0" hangingPunct="0">
                <a:lnSpc>
                  <a:spcPct val="100000"/>
                </a:lnSpc>
                <a:spcBef>
                  <a:spcPct val="0"/>
                </a:spcBef>
                <a:spcAft>
                  <a:spcPct val="0"/>
                </a:spcAft>
                <a:buClrTx/>
                <a:buSzTx/>
                <a:buFontTx/>
                <a:buNone/>
                <a:tabLst/>
                <a:defRPr/>
              </a:pPr>
              <a:endParaRPr kumimoji="0" lang="en-US" sz="1730" b="0" i="0" u="none" strike="noStrike" kern="0" cap="none" spc="0" normalizeH="0" baseline="0" noProof="0" dirty="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34" name="Freeform 20">
              <a:extLst>
                <a:ext uri="{FF2B5EF4-FFF2-40B4-BE49-F238E27FC236}">
                  <a16:creationId xmlns:a16="http://schemas.microsoft.com/office/drawing/2014/main" id="{5EAE7BD0-6A8E-434E-A386-700A090E155E}"/>
                </a:ext>
              </a:extLst>
            </p:cNvPr>
            <p:cNvSpPr>
              <a:spLocks/>
            </p:cNvSpPr>
            <p:nvPr/>
          </p:nvSpPr>
          <p:spPr bwMode="auto">
            <a:xfrm>
              <a:off x="14177963" y="3886200"/>
              <a:ext cx="76200" cy="160337"/>
            </a:xfrm>
            <a:custGeom>
              <a:avLst/>
              <a:gdLst>
                <a:gd name="T0" fmla="*/ 0 w 48"/>
                <a:gd name="T1" fmla="*/ 101 h 101"/>
                <a:gd name="T2" fmla="*/ 48 w 48"/>
                <a:gd name="T3" fmla="*/ 51 h 101"/>
                <a:gd name="T4" fmla="*/ 0 w 48"/>
                <a:gd name="T5" fmla="*/ 0 h 101"/>
              </a:gdLst>
              <a:ahLst/>
              <a:cxnLst>
                <a:cxn ang="0">
                  <a:pos x="T0" y="T1"/>
                </a:cxn>
                <a:cxn ang="0">
                  <a:pos x="T2" y="T3"/>
                </a:cxn>
                <a:cxn ang="0">
                  <a:pos x="T4" y="T5"/>
                </a:cxn>
              </a:cxnLst>
              <a:rect l="0" t="0" r="r" b="b"/>
              <a:pathLst>
                <a:path w="48" h="101">
                  <a:moveTo>
                    <a:pt x="0" y="101"/>
                  </a:moveTo>
                  <a:lnTo>
                    <a:pt x="48" y="51"/>
                  </a:lnTo>
                  <a:lnTo>
                    <a:pt x="0" y="0"/>
                  </a:ln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marL="0" marR="0" lvl="0" indent="0" algn="l" defTabSz="931327" rtl="0" eaLnBrk="0" fontAlgn="base" latinLnBrk="0" hangingPunct="0">
                <a:lnSpc>
                  <a:spcPct val="100000"/>
                </a:lnSpc>
                <a:spcBef>
                  <a:spcPct val="0"/>
                </a:spcBef>
                <a:spcAft>
                  <a:spcPct val="0"/>
                </a:spcAft>
                <a:buClrTx/>
                <a:buSzTx/>
                <a:buFontTx/>
                <a:buNone/>
                <a:tabLst/>
                <a:defRPr/>
              </a:pPr>
              <a:endParaRPr kumimoji="0" lang="en-US" sz="1730" b="0" i="0" u="none" strike="noStrike" kern="0" cap="none" spc="0" normalizeH="0" baseline="0" noProof="0" dirty="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35" name="Line 21">
              <a:extLst>
                <a:ext uri="{FF2B5EF4-FFF2-40B4-BE49-F238E27FC236}">
                  <a16:creationId xmlns:a16="http://schemas.microsoft.com/office/drawing/2014/main" id="{657B730D-73EC-4C25-BEA9-75647F96CF13}"/>
                </a:ext>
              </a:extLst>
            </p:cNvPr>
            <p:cNvSpPr>
              <a:spLocks noChangeShapeType="1"/>
            </p:cNvSpPr>
            <p:nvPr/>
          </p:nvSpPr>
          <p:spPr bwMode="auto">
            <a:xfrm>
              <a:off x="14216063" y="3967163"/>
              <a:ext cx="38100"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marL="0" marR="0" lvl="0" indent="0" algn="l" defTabSz="931327" rtl="0" eaLnBrk="0" fontAlgn="base" latinLnBrk="0" hangingPunct="0">
                <a:lnSpc>
                  <a:spcPct val="100000"/>
                </a:lnSpc>
                <a:spcBef>
                  <a:spcPct val="0"/>
                </a:spcBef>
                <a:spcAft>
                  <a:spcPct val="0"/>
                </a:spcAft>
                <a:buClrTx/>
                <a:buSzTx/>
                <a:buFontTx/>
                <a:buNone/>
                <a:tabLst/>
                <a:defRPr/>
              </a:pPr>
              <a:endParaRPr kumimoji="0" lang="en-US" sz="1730" b="0" i="0" u="none" strike="noStrike" kern="0" cap="none" spc="0" normalizeH="0" baseline="0" noProof="0" dirty="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36" name="Freeform 22">
              <a:extLst>
                <a:ext uri="{FF2B5EF4-FFF2-40B4-BE49-F238E27FC236}">
                  <a16:creationId xmlns:a16="http://schemas.microsoft.com/office/drawing/2014/main" id="{1AE5E43F-FAC4-4828-A6E3-23F32CF52A87}"/>
                </a:ext>
              </a:extLst>
            </p:cNvPr>
            <p:cNvSpPr>
              <a:spLocks/>
            </p:cNvSpPr>
            <p:nvPr/>
          </p:nvSpPr>
          <p:spPr bwMode="auto">
            <a:xfrm>
              <a:off x="14177963" y="4502150"/>
              <a:ext cx="76200" cy="160337"/>
            </a:xfrm>
            <a:custGeom>
              <a:avLst/>
              <a:gdLst>
                <a:gd name="T0" fmla="*/ 48 w 48"/>
                <a:gd name="T1" fmla="*/ 0 h 101"/>
                <a:gd name="T2" fmla="*/ 0 w 48"/>
                <a:gd name="T3" fmla="*/ 50 h 101"/>
                <a:gd name="T4" fmla="*/ 48 w 48"/>
                <a:gd name="T5" fmla="*/ 101 h 101"/>
              </a:gdLst>
              <a:ahLst/>
              <a:cxnLst>
                <a:cxn ang="0">
                  <a:pos x="T0" y="T1"/>
                </a:cxn>
                <a:cxn ang="0">
                  <a:pos x="T2" y="T3"/>
                </a:cxn>
                <a:cxn ang="0">
                  <a:pos x="T4" y="T5"/>
                </a:cxn>
              </a:cxnLst>
              <a:rect l="0" t="0" r="r" b="b"/>
              <a:pathLst>
                <a:path w="48" h="101">
                  <a:moveTo>
                    <a:pt x="48" y="0"/>
                  </a:moveTo>
                  <a:lnTo>
                    <a:pt x="0" y="50"/>
                  </a:lnTo>
                  <a:lnTo>
                    <a:pt x="48" y="101"/>
                  </a:ln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marL="0" marR="0" lvl="0" indent="0" algn="l" defTabSz="931327" rtl="0" eaLnBrk="0" fontAlgn="base" latinLnBrk="0" hangingPunct="0">
                <a:lnSpc>
                  <a:spcPct val="100000"/>
                </a:lnSpc>
                <a:spcBef>
                  <a:spcPct val="0"/>
                </a:spcBef>
                <a:spcAft>
                  <a:spcPct val="0"/>
                </a:spcAft>
                <a:buClrTx/>
                <a:buSzTx/>
                <a:buFontTx/>
                <a:buNone/>
                <a:tabLst/>
                <a:defRPr/>
              </a:pPr>
              <a:endParaRPr kumimoji="0" lang="en-US" sz="1730" b="0" i="0" u="none" strike="noStrike" kern="0" cap="none" spc="0" normalizeH="0" baseline="0" noProof="0" dirty="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37" name="Line 23">
              <a:extLst>
                <a:ext uri="{FF2B5EF4-FFF2-40B4-BE49-F238E27FC236}">
                  <a16:creationId xmlns:a16="http://schemas.microsoft.com/office/drawing/2014/main" id="{D4037741-C096-4964-981B-A5C33536181B}"/>
                </a:ext>
              </a:extLst>
            </p:cNvPr>
            <p:cNvSpPr>
              <a:spLocks noChangeShapeType="1"/>
            </p:cNvSpPr>
            <p:nvPr/>
          </p:nvSpPr>
          <p:spPr bwMode="auto">
            <a:xfrm flipH="1">
              <a:off x="14177963" y="4581525"/>
              <a:ext cx="38100"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marL="0" marR="0" lvl="0" indent="0" algn="l" defTabSz="931327" rtl="0" eaLnBrk="0" fontAlgn="base" latinLnBrk="0" hangingPunct="0">
                <a:lnSpc>
                  <a:spcPct val="100000"/>
                </a:lnSpc>
                <a:spcBef>
                  <a:spcPct val="0"/>
                </a:spcBef>
                <a:spcAft>
                  <a:spcPct val="0"/>
                </a:spcAft>
                <a:buClrTx/>
                <a:buSzTx/>
                <a:buFontTx/>
                <a:buNone/>
                <a:tabLst/>
                <a:defRPr/>
              </a:pPr>
              <a:endParaRPr kumimoji="0" lang="en-US" sz="1730" b="0" i="0" u="none" strike="noStrike" kern="0" cap="none" spc="0" normalizeH="0" baseline="0" noProof="0" dirty="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grpSp>
      <p:grpSp>
        <p:nvGrpSpPr>
          <p:cNvPr id="38" name="Group 37">
            <a:extLst>
              <a:ext uri="{FF2B5EF4-FFF2-40B4-BE49-F238E27FC236}">
                <a16:creationId xmlns:a16="http://schemas.microsoft.com/office/drawing/2014/main" id="{EB8D1E95-73A0-40C0-A7C0-C82FB1116A22}"/>
              </a:ext>
            </a:extLst>
          </p:cNvPr>
          <p:cNvGrpSpPr/>
          <p:nvPr/>
        </p:nvGrpSpPr>
        <p:grpSpPr>
          <a:xfrm>
            <a:off x="510117" y="3581562"/>
            <a:ext cx="377804" cy="377802"/>
            <a:chOff x="2335756" y="3558618"/>
            <a:chExt cx="318744" cy="318742"/>
          </a:xfrm>
        </p:grpSpPr>
        <p:sp>
          <p:nvSpPr>
            <p:cNvPr id="39" name="Freeform 22">
              <a:extLst>
                <a:ext uri="{FF2B5EF4-FFF2-40B4-BE49-F238E27FC236}">
                  <a16:creationId xmlns:a16="http://schemas.microsoft.com/office/drawing/2014/main" id="{B9E605E0-EC13-464E-BE80-85F4D315786F}"/>
                </a:ext>
              </a:extLst>
            </p:cNvPr>
            <p:cNvSpPr>
              <a:spLocks/>
            </p:cNvSpPr>
            <p:nvPr/>
          </p:nvSpPr>
          <p:spPr bwMode="auto">
            <a:xfrm>
              <a:off x="2494292" y="3632444"/>
              <a:ext cx="63671" cy="121673"/>
            </a:xfrm>
            <a:custGeom>
              <a:avLst/>
              <a:gdLst>
                <a:gd name="T0" fmla="*/ 0 w 146"/>
                <a:gd name="T1" fmla="*/ 0 h 279"/>
                <a:gd name="T2" fmla="*/ 0 w 146"/>
                <a:gd name="T3" fmla="*/ 196 h 279"/>
                <a:gd name="T4" fmla="*/ 146 w 146"/>
                <a:gd name="T5" fmla="*/ 279 h 279"/>
              </a:gdLst>
              <a:ahLst/>
              <a:cxnLst>
                <a:cxn ang="0">
                  <a:pos x="T0" y="T1"/>
                </a:cxn>
                <a:cxn ang="0">
                  <a:pos x="T2" y="T3"/>
                </a:cxn>
                <a:cxn ang="0">
                  <a:pos x="T4" y="T5"/>
                </a:cxn>
              </a:cxnLst>
              <a:rect l="0" t="0" r="r" b="b"/>
              <a:pathLst>
                <a:path w="146" h="279">
                  <a:moveTo>
                    <a:pt x="0" y="0"/>
                  </a:moveTo>
                  <a:lnTo>
                    <a:pt x="0" y="196"/>
                  </a:lnTo>
                  <a:lnTo>
                    <a:pt x="146" y="279"/>
                  </a:lnTo>
                </a:path>
              </a:pathLst>
            </a:custGeom>
            <a:noFill/>
            <a:ln w="12700"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gradFill>
                  <a:gsLst>
                    <a:gs pos="0">
                      <a:srgbClr val="1A1A1A"/>
                    </a:gs>
                    <a:gs pos="100000">
                      <a:srgbClr val="1A1A1A"/>
                    </a:gs>
                  </a:gsLst>
                  <a:lin ang="5400000" scaled="1"/>
                </a:gradFill>
                <a:effectLst/>
                <a:uLnTx/>
                <a:uFillTx/>
                <a:latin typeface="Segoe UI"/>
                <a:ea typeface="+mn-ea"/>
                <a:cs typeface="+mn-cs"/>
              </a:endParaRPr>
            </a:p>
          </p:txBody>
        </p:sp>
        <p:sp>
          <p:nvSpPr>
            <p:cNvPr id="40" name="Oval 39">
              <a:extLst>
                <a:ext uri="{FF2B5EF4-FFF2-40B4-BE49-F238E27FC236}">
                  <a16:creationId xmlns:a16="http://schemas.microsoft.com/office/drawing/2014/main" id="{8FEF6C1A-AD27-40C3-B203-E8812479EF8D}"/>
                </a:ext>
              </a:extLst>
            </p:cNvPr>
            <p:cNvSpPr/>
            <p:nvPr/>
          </p:nvSpPr>
          <p:spPr bwMode="auto">
            <a:xfrm>
              <a:off x="2335756" y="3558618"/>
              <a:ext cx="318744" cy="318742"/>
            </a:xfrm>
            <a:prstGeom prst="ellipse">
              <a:avLst/>
            </a:prstGeom>
            <a:noFill/>
            <a:ln w="12700"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gradFill>
                  <a:gsLst>
                    <a:gs pos="0">
                      <a:srgbClr val="1A1A1A"/>
                    </a:gs>
                    <a:gs pos="100000">
                      <a:srgbClr val="1A1A1A"/>
                    </a:gs>
                  </a:gsLst>
                  <a:lin ang="5400000" scaled="1"/>
                </a:gradFill>
                <a:effectLst/>
                <a:uLnTx/>
                <a:uFillTx/>
                <a:latin typeface="Segoe UI"/>
                <a:ea typeface="+mn-ea"/>
                <a:cs typeface="+mn-cs"/>
              </a:endParaRPr>
            </a:p>
          </p:txBody>
        </p:sp>
      </p:grpSp>
      <p:sp>
        <p:nvSpPr>
          <p:cNvPr id="41" name="arrow_24">
            <a:extLst>
              <a:ext uri="{FF2B5EF4-FFF2-40B4-BE49-F238E27FC236}">
                <a16:creationId xmlns:a16="http://schemas.microsoft.com/office/drawing/2014/main" id="{4DC6598F-C4DE-4358-B2AF-C5C002575A83}"/>
              </a:ext>
            </a:extLst>
          </p:cNvPr>
          <p:cNvSpPr>
            <a:spLocks noChangeAspect="1" noEditPoints="1"/>
          </p:cNvSpPr>
          <p:nvPr/>
        </p:nvSpPr>
        <p:spPr bwMode="auto">
          <a:xfrm>
            <a:off x="524104" y="1401704"/>
            <a:ext cx="399801" cy="305330"/>
          </a:xfrm>
          <a:custGeom>
            <a:avLst/>
            <a:gdLst>
              <a:gd name="T0" fmla="*/ 55 w 237"/>
              <a:gd name="T1" fmla="*/ 91 h 181"/>
              <a:gd name="T2" fmla="*/ 237 w 237"/>
              <a:gd name="T3" fmla="*/ 91 h 181"/>
              <a:gd name="T4" fmla="*/ 201 w 237"/>
              <a:gd name="T5" fmla="*/ 134 h 181"/>
              <a:gd name="T6" fmla="*/ 237 w 237"/>
              <a:gd name="T7" fmla="*/ 91 h 181"/>
              <a:gd name="T8" fmla="*/ 201 w 237"/>
              <a:gd name="T9" fmla="*/ 47 h 181"/>
              <a:gd name="T10" fmla="*/ 0 w 237"/>
              <a:gd name="T11" fmla="*/ 0 h 181"/>
              <a:gd name="T12" fmla="*/ 0 w 237"/>
              <a:gd name="T13" fmla="*/ 181 h 181"/>
              <a:gd name="T14" fmla="*/ 149 w 237"/>
              <a:gd name="T15" fmla="*/ 181 h 181"/>
              <a:gd name="T16" fmla="*/ 149 w 237"/>
              <a:gd name="T17" fmla="*/ 0 h 181"/>
              <a:gd name="T18" fmla="*/ 0 w 237"/>
              <a:gd name="T19" fmla="*/ 0 h 181"/>
              <a:gd name="T20" fmla="*/ 0 w 237"/>
              <a:gd name="T21" fmla="*/ 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7" h="181">
                <a:moveTo>
                  <a:pt x="55" y="91"/>
                </a:moveTo>
                <a:lnTo>
                  <a:pt x="237" y="91"/>
                </a:lnTo>
                <a:moveTo>
                  <a:pt x="201" y="134"/>
                </a:moveTo>
                <a:lnTo>
                  <a:pt x="237" y="91"/>
                </a:lnTo>
                <a:lnTo>
                  <a:pt x="201" y="47"/>
                </a:lnTo>
                <a:moveTo>
                  <a:pt x="0" y="0"/>
                </a:moveTo>
                <a:lnTo>
                  <a:pt x="0" y="181"/>
                </a:lnTo>
                <a:lnTo>
                  <a:pt x="149" y="181"/>
                </a:lnTo>
                <a:lnTo>
                  <a:pt x="149" y="0"/>
                </a:lnTo>
                <a:lnTo>
                  <a:pt x="0" y="0"/>
                </a:lnTo>
                <a:lnTo>
                  <a:pt x="0" y="0"/>
                </a:ln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dirty="0">
              <a:ln>
                <a:noFill/>
              </a:ln>
              <a:solidFill>
                <a:srgbClr val="1A1A1A"/>
              </a:solidFill>
              <a:effectLst/>
              <a:uLnTx/>
              <a:uFillTx/>
              <a:latin typeface="Segoe UI"/>
              <a:ea typeface="+mn-ea"/>
              <a:cs typeface="+mn-cs"/>
            </a:endParaRPr>
          </a:p>
        </p:txBody>
      </p:sp>
      <p:pic>
        <p:nvPicPr>
          <p:cNvPr id="42" name="Picture 41">
            <a:extLst>
              <a:ext uri="{FF2B5EF4-FFF2-40B4-BE49-F238E27FC236}">
                <a16:creationId xmlns:a16="http://schemas.microsoft.com/office/drawing/2014/main" id="{D64FF969-E80C-4D3F-A7A1-06F05CF69A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0344" y="2088083"/>
            <a:ext cx="393589" cy="418981"/>
          </a:xfrm>
          <a:prstGeom prst="rect">
            <a:avLst/>
          </a:prstGeom>
        </p:spPr>
      </p:pic>
      <p:cxnSp>
        <p:nvCxnSpPr>
          <p:cNvPr id="43" name="Straight Arrow Connector 42">
            <a:extLst>
              <a:ext uri="{FF2B5EF4-FFF2-40B4-BE49-F238E27FC236}">
                <a16:creationId xmlns:a16="http://schemas.microsoft.com/office/drawing/2014/main" id="{86857419-694A-4F19-93A6-F7E452E9FEFE}"/>
              </a:ext>
            </a:extLst>
          </p:cNvPr>
          <p:cNvCxnSpPr>
            <a:cxnSpLocks/>
          </p:cNvCxnSpPr>
          <p:nvPr/>
        </p:nvCxnSpPr>
        <p:spPr>
          <a:xfrm flipV="1">
            <a:off x="8909605" y="2945478"/>
            <a:ext cx="0" cy="83738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pic>
        <p:nvPicPr>
          <p:cNvPr id="44" name="Picture 43" descr="A close up of a sign&#10;&#10;Description automatically generated">
            <a:extLst>
              <a:ext uri="{FF2B5EF4-FFF2-40B4-BE49-F238E27FC236}">
                <a16:creationId xmlns:a16="http://schemas.microsoft.com/office/drawing/2014/main" id="{BAE509EB-C892-4046-9EF8-ECFD565117E0}"/>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954174" y="4610597"/>
            <a:ext cx="3445238" cy="1750952"/>
          </a:xfrm>
          <a:prstGeom prst="rect">
            <a:avLst/>
          </a:prstGeom>
        </p:spPr>
      </p:pic>
      <p:cxnSp>
        <p:nvCxnSpPr>
          <p:cNvPr id="45" name="Straight Arrow Connector 44">
            <a:extLst>
              <a:ext uri="{FF2B5EF4-FFF2-40B4-BE49-F238E27FC236}">
                <a16:creationId xmlns:a16="http://schemas.microsoft.com/office/drawing/2014/main" id="{AF6D85F4-3BEF-49DB-ACB4-B22CD6F0D862}"/>
              </a:ext>
            </a:extLst>
          </p:cNvPr>
          <p:cNvCxnSpPr>
            <a:cxnSpLocks/>
            <a:stCxn id="7" idx="2"/>
          </p:cNvCxnSpPr>
          <p:nvPr/>
        </p:nvCxnSpPr>
        <p:spPr>
          <a:xfrm flipH="1">
            <a:off x="7587305" y="5069243"/>
            <a:ext cx="1" cy="516837"/>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429046FB-C45D-44AC-93EE-2B4BB130C5FB}"/>
              </a:ext>
            </a:extLst>
          </p:cNvPr>
          <p:cNvCxnSpPr>
            <a:cxnSpLocks/>
          </p:cNvCxnSpPr>
          <p:nvPr/>
        </p:nvCxnSpPr>
        <p:spPr>
          <a:xfrm>
            <a:off x="10189927" y="5069243"/>
            <a:ext cx="0" cy="516837"/>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27985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par>
                                <p:cTn id="7" presetID="22" presetClass="entr" presetSubtype="1" fill="hold" nodeType="withEffect">
                                  <p:stCondLst>
                                    <p:cond delay="0"/>
                                  </p:stCondLst>
                                  <p:childTnLst>
                                    <p:set>
                                      <p:cBhvr>
                                        <p:cTn id="8" dur="1" fill="hold">
                                          <p:stCondLst>
                                            <p:cond delay="0"/>
                                          </p:stCondLst>
                                        </p:cTn>
                                        <p:tgtEl>
                                          <p:spTgt spid="29"/>
                                        </p:tgtEl>
                                        <p:attrNameLst>
                                          <p:attrName>style.visibility</p:attrName>
                                        </p:attrNameLst>
                                      </p:cBhvr>
                                      <p:to>
                                        <p:strVal val="visible"/>
                                      </p:to>
                                    </p:set>
                                    <p:animEffect transition="in" filter="wipe(up)">
                                      <p:cBhvr>
                                        <p:cTn id="9" dur="500"/>
                                        <p:tgtEl>
                                          <p:spTgt spid="29"/>
                                        </p:tgtEl>
                                      </p:cBhvr>
                                    </p:animEffect>
                                  </p:childTnLst>
                                </p:cTn>
                              </p:par>
                              <p:par>
                                <p:cTn id="10" presetID="9" presetClass="emph" presetSubtype="0" nodeType="withEffect">
                                  <p:stCondLst>
                                    <p:cond delay="0"/>
                                  </p:stCondLst>
                                  <p:childTnLst>
                                    <p:set>
                                      <p:cBhvr>
                                        <p:cTn id="11" dur="indefinite"/>
                                        <p:tgtEl>
                                          <p:spTgt spid="9"/>
                                        </p:tgtEl>
                                        <p:attrNameLst>
                                          <p:attrName>style.opacity</p:attrName>
                                        </p:attrNameLst>
                                      </p:cBhvr>
                                      <p:to>
                                        <p:strVal val="0.25"/>
                                      </p:to>
                                    </p:set>
                                    <p:animEffect filter="image" prLst="opacity: 0.25">
                                      <p:cBhvr rctx="IE">
                                        <p:cTn id="12" dur="indefinite"/>
                                        <p:tgtEl>
                                          <p:spTgt spid="9"/>
                                        </p:tgtEl>
                                      </p:cBhvr>
                                    </p:animEffect>
                                  </p:childTnLst>
                                </p:cTn>
                              </p:par>
                              <p:par>
                                <p:cTn id="13" presetID="22" presetClass="exit" presetSubtype="1" fill="hold" nodeType="withEffect">
                                  <p:stCondLst>
                                    <p:cond delay="0"/>
                                  </p:stCondLst>
                                  <p:childTnLst>
                                    <p:animEffect transition="out" filter="wipe(up)">
                                      <p:cBhvr>
                                        <p:cTn id="14" dur="500"/>
                                        <p:tgtEl>
                                          <p:spTgt spid="43"/>
                                        </p:tgtEl>
                                      </p:cBhvr>
                                    </p:animEffect>
                                    <p:set>
                                      <p:cBhvr>
                                        <p:cTn id="15" dur="1" fill="hold">
                                          <p:stCondLst>
                                            <p:cond delay="499"/>
                                          </p:stCondLst>
                                        </p:cTn>
                                        <p:tgtEl>
                                          <p:spTgt spid="4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15E0F2-A51A-44BD-9490-3F924C20E486}"/>
              </a:ext>
            </a:extLst>
          </p:cNvPr>
          <p:cNvSpPr>
            <a:spLocks noGrp="1"/>
          </p:cNvSpPr>
          <p:nvPr>
            <p:ph type="title"/>
          </p:nvPr>
        </p:nvSpPr>
        <p:spPr/>
        <p:txBody>
          <a:bodyPr/>
          <a:lstStyle/>
          <a:p>
            <a:r>
              <a:rPr lang="en-US" dirty="0"/>
              <a:t>Linux and Windows Containers Explained</a:t>
            </a:r>
          </a:p>
        </p:txBody>
      </p:sp>
      <p:graphicFrame>
        <p:nvGraphicFramePr>
          <p:cNvPr id="4" name="Diagram 3">
            <a:extLst>
              <a:ext uri="{FF2B5EF4-FFF2-40B4-BE49-F238E27FC236}">
                <a16:creationId xmlns:a16="http://schemas.microsoft.com/office/drawing/2014/main" id="{1E5A4FB1-5168-4D74-A468-A3AC1043B3ED}"/>
              </a:ext>
            </a:extLst>
          </p:cNvPr>
          <p:cNvGraphicFramePr/>
          <p:nvPr>
            <p:extLst>
              <p:ext uri="{D42A27DB-BD31-4B8C-83A1-F6EECF244321}">
                <p14:modId xmlns:p14="http://schemas.microsoft.com/office/powerpoint/2010/main" val="2817616478"/>
              </p:ext>
            </p:extLst>
          </p:nvPr>
        </p:nvGraphicFramePr>
        <p:xfrm>
          <a:off x="584200" y="1435497"/>
          <a:ext cx="11178822" cy="496530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Graphic 5" descr="No sign">
            <a:extLst>
              <a:ext uri="{FF2B5EF4-FFF2-40B4-BE49-F238E27FC236}">
                <a16:creationId xmlns:a16="http://schemas.microsoft.com/office/drawing/2014/main" id="{BD3088F4-960B-4F73-8EED-FA074FF1620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681411" y="3116180"/>
            <a:ext cx="1191126" cy="1191126"/>
          </a:xfrm>
          <a:prstGeom prst="rect">
            <a:avLst/>
          </a:prstGeom>
        </p:spPr>
      </p:pic>
    </p:spTree>
    <p:extLst>
      <p:ext uri="{BB962C8B-B14F-4D97-AF65-F5344CB8AC3E}">
        <p14:creationId xmlns:p14="http://schemas.microsoft.com/office/powerpoint/2010/main" val="23502984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graphicEl>
                                              <a:dgm id="{E30CDFEC-A11D-4827-B4B3-39F145F1F798}"/>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graphicEl>
                                              <a:dgm id="{C2555984-9DF2-47A3-B969-44A1FA0F3FC9}"/>
                                            </p:graphic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graphicEl>
                                              <a:dgm id="{549417F6-668D-48B5-9E50-C578552F672A}"/>
                                            </p:graphic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graphicEl>
                                              <a:dgm id="{2CAB9766-B896-4069-81D9-9228C27FD995}"/>
                                            </p:graphic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graphicEl>
                                              <a:dgm id="{F5B9D71A-B341-4377-99C9-84C0623A2BB1}"/>
                                            </p:graphic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graphicEl>
                                              <a:dgm id="{60C9F01B-EB85-477B-9C3B-2B68A5D27F5F}"/>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graphicEl>
                                              <a:dgm id="{0E1770E8-E039-4FD5-9039-0394516A9DE8}"/>
                                            </p:graphic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
                                            <p:graphicEl>
                                              <a:dgm id="{0B9E6330-7EF1-45D3-A367-65566A262DAA}"/>
                                            </p:graphic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
                                            <p:graphicEl>
                                              <a:dgm id="{2AA32BAB-1294-4CB7-AFD1-46ECE20CEAF0}"/>
                                            </p:graphic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graphicEl>
                                              <a:dgm id="{FDED2B3E-C011-45DE-A2E1-984C15589308}"/>
                                            </p:graphic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uiExpand="1">
        <p:bldSub>
          <a:bldDgm bld="one"/>
        </p:bldSub>
      </p:bldGraphic>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998"/>
          </a:xfrm>
        </p:spPr>
        <p:txBody>
          <a:bodyPr/>
          <a:lstStyle/>
          <a:p>
            <a:r>
              <a:rPr lang="en-US" dirty="0"/>
              <a:t>The new update for SQL Server</a:t>
            </a:r>
          </a:p>
        </p:txBody>
      </p:sp>
      <p:sp>
        <p:nvSpPr>
          <p:cNvPr id="5" name="Flowchart: Magnetic Disk 4">
            <a:extLst>
              <a:ext uri="{FF2B5EF4-FFF2-40B4-BE49-F238E27FC236}">
                <a16:creationId xmlns:a16="http://schemas.microsoft.com/office/drawing/2014/main" id="{AE273AB2-FE4D-4EA5-A362-A99C8D3984D3}"/>
              </a:ext>
            </a:extLst>
          </p:cNvPr>
          <p:cNvSpPr/>
          <p:nvPr/>
        </p:nvSpPr>
        <p:spPr bwMode="auto">
          <a:xfrm>
            <a:off x="1311964" y="2746176"/>
            <a:ext cx="1762540" cy="1775791"/>
          </a:xfrm>
          <a:prstGeom prst="flowChartMagneticDisk">
            <a:avLst/>
          </a:prstGeom>
          <a:no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9" name="TextBox 8">
            <a:extLst>
              <a:ext uri="{FF2B5EF4-FFF2-40B4-BE49-F238E27FC236}">
                <a16:creationId xmlns:a16="http://schemas.microsoft.com/office/drawing/2014/main" id="{A70E41F2-BE49-4E55-9280-2EBA8581F026}"/>
              </a:ext>
            </a:extLst>
          </p:cNvPr>
          <p:cNvSpPr txBox="1"/>
          <p:nvPr/>
        </p:nvSpPr>
        <p:spPr>
          <a:xfrm>
            <a:off x="1538824" y="3525079"/>
            <a:ext cx="1308820" cy="615553"/>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SQL Server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databases</a:t>
            </a:r>
          </a:p>
        </p:txBody>
      </p:sp>
      <p:sp>
        <p:nvSpPr>
          <p:cNvPr id="11" name="Rectangle: Rounded Corners 10">
            <a:extLst>
              <a:ext uri="{FF2B5EF4-FFF2-40B4-BE49-F238E27FC236}">
                <a16:creationId xmlns:a16="http://schemas.microsoft.com/office/drawing/2014/main" id="{2BBEFAF9-A4C6-47F1-917A-35C498B72D1F}"/>
              </a:ext>
            </a:extLst>
          </p:cNvPr>
          <p:cNvSpPr/>
          <p:nvPr/>
        </p:nvSpPr>
        <p:spPr bwMode="auto">
          <a:xfrm>
            <a:off x="8264189" y="157557"/>
            <a:ext cx="3339548" cy="1987826"/>
          </a:xfrm>
          <a:prstGeom prst="round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SQL Server 2017 CU8 Container</a:t>
            </a:r>
          </a:p>
        </p:txBody>
      </p:sp>
      <p:cxnSp>
        <p:nvCxnSpPr>
          <p:cNvPr id="13" name="Straight Arrow Connector 12">
            <a:extLst>
              <a:ext uri="{FF2B5EF4-FFF2-40B4-BE49-F238E27FC236}">
                <a16:creationId xmlns:a16="http://schemas.microsoft.com/office/drawing/2014/main" id="{926448F2-81C5-4A02-A559-3206041F0E67}"/>
              </a:ext>
            </a:extLst>
          </p:cNvPr>
          <p:cNvCxnSpPr>
            <a:stCxn id="5" idx="4"/>
            <a:endCxn id="11" idx="1"/>
          </p:cNvCxnSpPr>
          <p:nvPr/>
        </p:nvCxnSpPr>
        <p:spPr>
          <a:xfrm flipV="1">
            <a:off x="3074504" y="1151470"/>
            <a:ext cx="5189685" cy="2482602"/>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6" name="Rectangle: Rounded Corners 15">
            <a:extLst>
              <a:ext uri="{FF2B5EF4-FFF2-40B4-BE49-F238E27FC236}">
                <a16:creationId xmlns:a16="http://schemas.microsoft.com/office/drawing/2014/main" id="{BFB65068-F2B6-44E0-AD12-0C7951E0BCE9}"/>
              </a:ext>
            </a:extLst>
          </p:cNvPr>
          <p:cNvSpPr/>
          <p:nvPr/>
        </p:nvSpPr>
        <p:spPr bwMode="auto">
          <a:xfrm>
            <a:off x="8264189" y="2413368"/>
            <a:ext cx="3339548" cy="1987826"/>
          </a:xfrm>
          <a:prstGeom prst="round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SQL Server 2017 Latest Container</a:t>
            </a:r>
          </a:p>
        </p:txBody>
      </p:sp>
      <p:cxnSp>
        <p:nvCxnSpPr>
          <p:cNvPr id="18" name="Straight Arrow Connector 17">
            <a:extLst>
              <a:ext uri="{FF2B5EF4-FFF2-40B4-BE49-F238E27FC236}">
                <a16:creationId xmlns:a16="http://schemas.microsoft.com/office/drawing/2014/main" id="{97AEEFEB-55B6-49D7-8580-3DF740D931EC}"/>
              </a:ext>
            </a:extLst>
          </p:cNvPr>
          <p:cNvCxnSpPr>
            <a:cxnSpLocks/>
            <a:stCxn id="5" idx="4"/>
            <a:endCxn id="16" idx="1"/>
          </p:cNvCxnSpPr>
          <p:nvPr/>
        </p:nvCxnSpPr>
        <p:spPr>
          <a:xfrm flipV="1">
            <a:off x="3074504" y="3407281"/>
            <a:ext cx="5189685" cy="226791"/>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0" name="Rectangle: Rounded Corners 19">
            <a:extLst>
              <a:ext uri="{FF2B5EF4-FFF2-40B4-BE49-F238E27FC236}">
                <a16:creationId xmlns:a16="http://schemas.microsoft.com/office/drawing/2014/main" id="{E9978D1B-FACE-4323-A0D3-D7A45A41DC88}"/>
              </a:ext>
            </a:extLst>
          </p:cNvPr>
          <p:cNvSpPr/>
          <p:nvPr/>
        </p:nvSpPr>
        <p:spPr bwMode="auto">
          <a:xfrm>
            <a:off x="8264189" y="4669179"/>
            <a:ext cx="3339548" cy="1987826"/>
          </a:xfrm>
          <a:prstGeom prst="round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SQL Server 2019</a:t>
            </a:r>
          </a:p>
        </p:txBody>
      </p:sp>
      <p:cxnSp>
        <p:nvCxnSpPr>
          <p:cNvPr id="23" name="Straight Arrow Connector 22">
            <a:extLst>
              <a:ext uri="{FF2B5EF4-FFF2-40B4-BE49-F238E27FC236}">
                <a16:creationId xmlns:a16="http://schemas.microsoft.com/office/drawing/2014/main" id="{6F7BEE88-4223-4E08-8772-26D2D7BEE5E3}"/>
              </a:ext>
            </a:extLst>
          </p:cNvPr>
          <p:cNvCxnSpPr>
            <a:cxnSpLocks/>
            <a:stCxn id="5" idx="4"/>
            <a:endCxn id="20" idx="1"/>
          </p:cNvCxnSpPr>
          <p:nvPr/>
        </p:nvCxnSpPr>
        <p:spPr>
          <a:xfrm>
            <a:off x="3074504" y="3634072"/>
            <a:ext cx="5189685" cy="202902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465C2D57-F03E-4332-A1AA-4EAF7086F9B5}"/>
              </a:ext>
            </a:extLst>
          </p:cNvPr>
          <p:cNvSpPr txBox="1"/>
          <p:nvPr/>
        </p:nvSpPr>
        <p:spPr>
          <a:xfrm>
            <a:off x="4419600" y="1720418"/>
            <a:ext cx="886076"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rollback</a:t>
            </a:r>
          </a:p>
        </p:txBody>
      </p:sp>
      <p:sp>
        <p:nvSpPr>
          <p:cNvPr id="27" name="TextBox 26">
            <a:extLst>
              <a:ext uri="{FF2B5EF4-FFF2-40B4-BE49-F238E27FC236}">
                <a16:creationId xmlns:a16="http://schemas.microsoft.com/office/drawing/2014/main" id="{3736D3F9-72B7-4988-BAED-4611EC4D82CC}"/>
              </a:ext>
            </a:extLst>
          </p:cNvPr>
          <p:cNvSpPr txBox="1"/>
          <p:nvPr/>
        </p:nvSpPr>
        <p:spPr>
          <a:xfrm>
            <a:off x="4353492" y="4907384"/>
            <a:ext cx="952184"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upgrade</a:t>
            </a:r>
          </a:p>
        </p:txBody>
      </p:sp>
      <p:sp>
        <p:nvSpPr>
          <p:cNvPr id="6" name="Rectangle 5">
            <a:extLst>
              <a:ext uri="{FF2B5EF4-FFF2-40B4-BE49-F238E27FC236}">
                <a16:creationId xmlns:a16="http://schemas.microsoft.com/office/drawing/2014/main" id="{3C675D0E-5665-4922-B863-B64EB082D461}"/>
              </a:ext>
            </a:extLst>
          </p:cNvPr>
          <p:cNvSpPr/>
          <p:nvPr/>
        </p:nvSpPr>
        <p:spPr bwMode="auto">
          <a:xfrm>
            <a:off x="706606" y="1889760"/>
            <a:ext cx="3089612" cy="3581400"/>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extBox 6">
            <a:extLst>
              <a:ext uri="{FF2B5EF4-FFF2-40B4-BE49-F238E27FC236}">
                <a16:creationId xmlns:a16="http://schemas.microsoft.com/office/drawing/2014/main" id="{DF46904A-BE77-4BA0-804E-27261AEC867C}"/>
              </a:ext>
            </a:extLst>
          </p:cNvPr>
          <p:cNvSpPr txBox="1"/>
          <p:nvPr/>
        </p:nvSpPr>
        <p:spPr>
          <a:xfrm>
            <a:off x="683072" y="1476310"/>
            <a:ext cx="836896"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volume</a:t>
            </a:r>
          </a:p>
        </p:txBody>
      </p:sp>
      <p:sp>
        <p:nvSpPr>
          <p:cNvPr id="15" name="TextBox 14">
            <a:extLst>
              <a:ext uri="{FF2B5EF4-FFF2-40B4-BE49-F238E27FC236}">
                <a16:creationId xmlns:a16="http://schemas.microsoft.com/office/drawing/2014/main" id="{6FF77B9C-A864-4F46-93B1-8C53376F5A7A}"/>
              </a:ext>
            </a:extLst>
          </p:cNvPr>
          <p:cNvSpPr txBox="1"/>
          <p:nvPr/>
        </p:nvSpPr>
        <p:spPr>
          <a:xfrm>
            <a:off x="5305676" y="2993730"/>
            <a:ext cx="796308"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update</a:t>
            </a:r>
          </a:p>
        </p:txBody>
      </p:sp>
    </p:spTree>
    <p:extLst>
      <p:ext uri="{BB962C8B-B14F-4D97-AF65-F5344CB8AC3E}">
        <p14:creationId xmlns:p14="http://schemas.microsoft.com/office/powerpoint/2010/main" val="1998283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0" presetClass="emph" presetSubtype="0" fill="hold" grpId="0" nodeType="clickEffect">
                                  <p:stCondLst>
                                    <p:cond delay="0"/>
                                  </p:stCondLst>
                                  <p:childTnLst>
                                    <p:animClr clrSpc="hsl" dir="cw">
                                      <p:cBhvr override="childStyle">
                                        <p:cTn id="6" dur="500" fill="hold"/>
                                        <p:tgtEl>
                                          <p:spTgt spid="11"/>
                                        </p:tgtEl>
                                        <p:attrNameLst>
                                          <p:attrName>style.color</p:attrName>
                                        </p:attrNameLst>
                                      </p:cBhvr>
                                      <p:by>
                                        <p:hsl h="0" s="12549" l="25098"/>
                                      </p:by>
                                    </p:animClr>
                                    <p:animClr clrSpc="hsl" dir="cw">
                                      <p:cBhvr>
                                        <p:cTn id="7" dur="500" fill="hold"/>
                                        <p:tgtEl>
                                          <p:spTgt spid="11"/>
                                        </p:tgtEl>
                                        <p:attrNameLst>
                                          <p:attrName>fillcolor</p:attrName>
                                        </p:attrNameLst>
                                      </p:cBhvr>
                                      <p:by>
                                        <p:hsl h="0" s="12549" l="25098"/>
                                      </p:by>
                                    </p:animClr>
                                    <p:animClr clrSpc="hsl" dir="cw">
                                      <p:cBhvr>
                                        <p:cTn id="8" dur="500" fill="hold"/>
                                        <p:tgtEl>
                                          <p:spTgt spid="11"/>
                                        </p:tgtEl>
                                        <p:attrNameLst>
                                          <p:attrName>stroke.color</p:attrName>
                                        </p:attrNameLst>
                                      </p:cBhvr>
                                      <p:by>
                                        <p:hsl h="0" s="12549" l="25098"/>
                                      </p:by>
                                    </p:animClr>
                                    <p:set>
                                      <p:cBhvr>
                                        <p:cTn id="9" dur="500" fill="hold"/>
                                        <p:tgtEl>
                                          <p:spTgt spid="11"/>
                                        </p:tgtEl>
                                        <p:attrNameLst>
                                          <p:attrName>fill.type</p:attrName>
                                        </p:attrNameLst>
                                      </p:cBhvr>
                                      <p:to>
                                        <p:strVal val="solid"/>
                                      </p:to>
                                    </p:set>
                                  </p:childTnLst>
                                </p:cTn>
                              </p:par>
                            </p:childTnLst>
                          </p:cTn>
                        </p:par>
                      </p:childTnLst>
                    </p:cTn>
                  </p:par>
                  <p:par>
                    <p:cTn id="10" fill="hold">
                      <p:stCondLst>
                        <p:cond delay="indefinite"/>
                      </p:stCondLst>
                      <p:childTnLst>
                        <p:par>
                          <p:cTn id="11" fill="hold">
                            <p:stCondLst>
                              <p:cond delay="0"/>
                            </p:stCondLst>
                            <p:childTnLst>
                              <p:par>
                                <p:cTn id="12" presetID="1" presetClass="exit" presetSubtype="0" fill="hold" nodeType="clickEffect">
                                  <p:stCondLst>
                                    <p:cond delay="0"/>
                                  </p:stCondLst>
                                  <p:childTnLst>
                                    <p:set>
                                      <p:cBhvr>
                                        <p:cTn id="13" dur="1" fill="hold">
                                          <p:stCondLst>
                                            <p:cond delay="0"/>
                                          </p:stCondLst>
                                        </p:cTn>
                                        <p:tgtEl>
                                          <p:spTgt spid="13"/>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18"/>
                                        </p:tgtEl>
                                        <p:attrNameLst>
                                          <p:attrName>style.visibility</p:attrName>
                                        </p:attrNameLst>
                                      </p:cBhvr>
                                      <p:to>
                                        <p:strVal val="visible"/>
                                      </p:to>
                                    </p:set>
                                  </p:childTnLst>
                                </p:cTn>
                              </p:par>
                            </p:childTnLst>
                          </p:cTn>
                        </p:par>
                        <p:par>
                          <p:cTn id="18" fill="hold">
                            <p:stCondLst>
                              <p:cond delay="0"/>
                            </p:stCondLst>
                            <p:childTnLst>
                              <p:par>
                                <p:cTn id="19" presetID="1" presetClass="entr" presetSubtype="0" fill="hold" grpId="0" nodeType="after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30" presetClass="emph" presetSubtype="0" fill="hold" grpId="0" nodeType="clickEffect">
                                  <p:stCondLst>
                                    <p:cond delay="0"/>
                                  </p:stCondLst>
                                  <p:childTnLst>
                                    <p:animClr clrSpc="hsl" dir="cw">
                                      <p:cBhvr override="childStyle">
                                        <p:cTn id="24" dur="500" fill="hold"/>
                                        <p:tgtEl>
                                          <p:spTgt spid="16"/>
                                        </p:tgtEl>
                                        <p:attrNameLst>
                                          <p:attrName>style.color</p:attrName>
                                        </p:attrNameLst>
                                      </p:cBhvr>
                                      <p:by>
                                        <p:hsl h="0" s="12549" l="25098"/>
                                      </p:by>
                                    </p:animClr>
                                    <p:animClr clrSpc="hsl" dir="cw">
                                      <p:cBhvr>
                                        <p:cTn id="25" dur="500" fill="hold"/>
                                        <p:tgtEl>
                                          <p:spTgt spid="16"/>
                                        </p:tgtEl>
                                        <p:attrNameLst>
                                          <p:attrName>fillcolor</p:attrName>
                                        </p:attrNameLst>
                                      </p:cBhvr>
                                      <p:by>
                                        <p:hsl h="0" s="12549" l="25098"/>
                                      </p:by>
                                    </p:animClr>
                                    <p:animClr clrSpc="hsl" dir="cw">
                                      <p:cBhvr>
                                        <p:cTn id="26" dur="500" fill="hold"/>
                                        <p:tgtEl>
                                          <p:spTgt spid="16"/>
                                        </p:tgtEl>
                                        <p:attrNameLst>
                                          <p:attrName>stroke.color</p:attrName>
                                        </p:attrNameLst>
                                      </p:cBhvr>
                                      <p:by>
                                        <p:hsl h="0" s="12549" l="25098"/>
                                      </p:by>
                                    </p:animClr>
                                    <p:set>
                                      <p:cBhvr>
                                        <p:cTn id="27" dur="500" fill="hold"/>
                                        <p:tgtEl>
                                          <p:spTgt spid="16"/>
                                        </p:tgtEl>
                                        <p:attrNameLst>
                                          <p:attrName>fill.type</p:attrName>
                                        </p:attrNameLst>
                                      </p:cBhvr>
                                      <p:to>
                                        <p:strVal val="solid"/>
                                      </p:to>
                                    </p:set>
                                  </p:childTnLst>
                                </p:cTn>
                              </p:par>
                            </p:childTnLst>
                          </p:cTn>
                        </p:par>
                      </p:childTnLst>
                    </p:cTn>
                  </p:par>
                  <p:par>
                    <p:cTn id="28" fill="hold">
                      <p:stCondLst>
                        <p:cond delay="indefinite"/>
                      </p:stCondLst>
                      <p:childTnLst>
                        <p:par>
                          <p:cTn id="29" fill="hold">
                            <p:stCondLst>
                              <p:cond delay="0"/>
                            </p:stCondLst>
                            <p:childTnLst>
                              <p:par>
                                <p:cTn id="30" presetID="1" presetClass="exit" presetSubtype="0" fill="hold" nodeType="clickEffect">
                                  <p:stCondLst>
                                    <p:cond delay="0"/>
                                  </p:stCondLst>
                                  <p:childTnLst>
                                    <p:set>
                                      <p:cBhvr>
                                        <p:cTn id="31" dur="1" fill="hold">
                                          <p:stCondLst>
                                            <p:cond delay="0"/>
                                          </p:stCondLst>
                                        </p:cTn>
                                        <p:tgtEl>
                                          <p:spTgt spid="18"/>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24" presetClass="emph" presetSubtype="0" fill="hold" nodeType="clickEffect">
                                  <p:stCondLst>
                                    <p:cond delay="0"/>
                                  </p:stCondLst>
                                  <p:childTnLst>
                                    <p:animClr clrSpc="hsl" dir="cw">
                                      <p:cBhvr override="childStyle">
                                        <p:cTn id="35" dur="500" fill="hold"/>
                                        <p:tgtEl>
                                          <p:spTgt spid="11"/>
                                        </p:tgtEl>
                                        <p:attrNameLst>
                                          <p:attrName>style.color</p:attrName>
                                        </p:attrNameLst>
                                      </p:cBhvr>
                                      <p:by>
                                        <p:hsl h="0" s="-12549" l="-25098"/>
                                      </p:by>
                                    </p:animClr>
                                    <p:animClr clrSpc="hsl" dir="cw">
                                      <p:cBhvr>
                                        <p:cTn id="36" dur="500" fill="hold"/>
                                        <p:tgtEl>
                                          <p:spTgt spid="11"/>
                                        </p:tgtEl>
                                        <p:attrNameLst>
                                          <p:attrName>fillcolor</p:attrName>
                                        </p:attrNameLst>
                                      </p:cBhvr>
                                      <p:by>
                                        <p:hsl h="0" s="-12549" l="-25098"/>
                                      </p:by>
                                    </p:animClr>
                                    <p:animClr clrSpc="hsl" dir="cw">
                                      <p:cBhvr>
                                        <p:cTn id="37" dur="500" fill="hold"/>
                                        <p:tgtEl>
                                          <p:spTgt spid="11"/>
                                        </p:tgtEl>
                                        <p:attrNameLst>
                                          <p:attrName>stroke.color</p:attrName>
                                        </p:attrNameLst>
                                      </p:cBhvr>
                                      <p:by>
                                        <p:hsl h="0" s="-12549" l="-25098"/>
                                      </p:by>
                                    </p:animClr>
                                    <p:set>
                                      <p:cBhvr>
                                        <p:cTn id="38" dur="500" fill="hold"/>
                                        <p:tgtEl>
                                          <p:spTgt spid="11"/>
                                        </p:tgtEl>
                                        <p:attrNameLst>
                                          <p:attrName>fill.type</p:attrName>
                                        </p:attrNameLst>
                                      </p:cBhvr>
                                      <p:to>
                                        <p:strVal val="solid"/>
                                      </p:to>
                                    </p:set>
                                  </p:childTnLst>
                                </p:cTn>
                              </p:par>
                            </p:childTnLst>
                          </p:cTn>
                        </p:par>
                        <p:par>
                          <p:cTn id="39" fill="hold">
                            <p:stCondLst>
                              <p:cond delay="500"/>
                            </p:stCondLst>
                            <p:childTnLst>
                              <p:par>
                                <p:cTn id="40" presetID="1" presetClass="entr" presetSubtype="0" fill="hold" grpId="0" nodeType="afterEffect">
                                  <p:stCondLst>
                                    <p:cond delay="0"/>
                                  </p:stCondLst>
                                  <p:childTnLst>
                                    <p:set>
                                      <p:cBhvr>
                                        <p:cTn id="41" dur="1" fill="hold">
                                          <p:stCondLst>
                                            <p:cond delay="0"/>
                                          </p:stCondLst>
                                        </p:cTn>
                                        <p:tgtEl>
                                          <p:spTgt spid="26"/>
                                        </p:tgtEl>
                                        <p:attrNameLst>
                                          <p:attrName>style.visibility</p:attrName>
                                        </p:attrNameLst>
                                      </p:cBhvr>
                                      <p:to>
                                        <p:strVal val="visible"/>
                                      </p:to>
                                    </p:set>
                                  </p:childTnLst>
                                </p:cTn>
                              </p:par>
                            </p:childTnLst>
                          </p:cTn>
                        </p:par>
                        <p:par>
                          <p:cTn id="42" fill="hold">
                            <p:stCondLst>
                              <p:cond delay="500"/>
                            </p:stCondLst>
                            <p:childTnLst>
                              <p:par>
                                <p:cTn id="43" presetID="1" presetClass="entr" presetSubtype="0" fill="hold" nodeType="afterEffect">
                                  <p:stCondLst>
                                    <p:cond delay="0"/>
                                  </p:stCondLst>
                                  <p:childTnLst>
                                    <p:set>
                                      <p:cBhvr>
                                        <p:cTn id="44" dur="1" fill="hold">
                                          <p:stCondLst>
                                            <p:cond delay="0"/>
                                          </p:stCondLst>
                                        </p:cTn>
                                        <p:tgtEl>
                                          <p:spTgt spid="13"/>
                                        </p:tgtEl>
                                        <p:attrNameLst>
                                          <p:attrName>style.visibility</p:attrName>
                                        </p:attrNameLst>
                                      </p:cBhvr>
                                      <p:to>
                                        <p:strVal val="visible"/>
                                      </p:to>
                                    </p:set>
                                  </p:childTnLst>
                                </p:cTn>
                              </p:par>
                              <p:par>
                                <p:cTn id="45" presetID="1" presetClass="exit" presetSubtype="0" fill="hold" grpId="2" nodeType="withEffect">
                                  <p:stCondLst>
                                    <p:cond delay="0"/>
                                  </p:stCondLst>
                                  <p:childTnLst>
                                    <p:set>
                                      <p:cBhvr>
                                        <p:cTn id="46" dur="1" fill="hold">
                                          <p:stCondLst>
                                            <p:cond delay="0"/>
                                          </p:stCondLst>
                                        </p:cTn>
                                        <p:tgtEl>
                                          <p:spTgt spid="15"/>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0"/>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30" presetClass="emph" presetSubtype="0" fill="hold" grpId="1" nodeType="clickEffect">
                                  <p:stCondLst>
                                    <p:cond delay="0"/>
                                  </p:stCondLst>
                                  <p:childTnLst>
                                    <p:animClr clrSpc="hsl" dir="cw">
                                      <p:cBhvr override="childStyle">
                                        <p:cTn id="54" dur="500" fill="hold"/>
                                        <p:tgtEl>
                                          <p:spTgt spid="11"/>
                                        </p:tgtEl>
                                        <p:attrNameLst>
                                          <p:attrName>style.color</p:attrName>
                                        </p:attrNameLst>
                                      </p:cBhvr>
                                      <p:by>
                                        <p:hsl h="0" s="12549" l="25098"/>
                                      </p:by>
                                    </p:animClr>
                                    <p:animClr clrSpc="hsl" dir="cw">
                                      <p:cBhvr>
                                        <p:cTn id="55" dur="500" fill="hold"/>
                                        <p:tgtEl>
                                          <p:spTgt spid="11"/>
                                        </p:tgtEl>
                                        <p:attrNameLst>
                                          <p:attrName>fillcolor</p:attrName>
                                        </p:attrNameLst>
                                      </p:cBhvr>
                                      <p:by>
                                        <p:hsl h="0" s="12549" l="25098"/>
                                      </p:by>
                                    </p:animClr>
                                    <p:animClr clrSpc="hsl" dir="cw">
                                      <p:cBhvr>
                                        <p:cTn id="56" dur="500" fill="hold"/>
                                        <p:tgtEl>
                                          <p:spTgt spid="11"/>
                                        </p:tgtEl>
                                        <p:attrNameLst>
                                          <p:attrName>stroke.color</p:attrName>
                                        </p:attrNameLst>
                                      </p:cBhvr>
                                      <p:by>
                                        <p:hsl h="0" s="12549" l="25098"/>
                                      </p:by>
                                    </p:animClr>
                                    <p:set>
                                      <p:cBhvr>
                                        <p:cTn id="57" dur="500" fill="hold"/>
                                        <p:tgtEl>
                                          <p:spTgt spid="11"/>
                                        </p:tgtEl>
                                        <p:attrNameLst>
                                          <p:attrName>fill.type</p:attrName>
                                        </p:attrNameLst>
                                      </p:cBhvr>
                                      <p:to>
                                        <p:strVal val="solid"/>
                                      </p:to>
                                    </p:set>
                                  </p:childTnLst>
                                </p:cTn>
                              </p:par>
                            </p:childTnLst>
                          </p:cTn>
                        </p:par>
                      </p:childTnLst>
                    </p:cTn>
                  </p:par>
                  <p:par>
                    <p:cTn id="58" fill="hold">
                      <p:stCondLst>
                        <p:cond delay="indefinite"/>
                      </p:stCondLst>
                      <p:childTnLst>
                        <p:par>
                          <p:cTn id="59" fill="hold">
                            <p:stCondLst>
                              <p:cond delay="0"/>
                            </p:stCondLst>
                            <p:childTnLst>
                              <p:par>
                                <p:cTn id="60" presetID="1" presetClass="exit" presetSubtype="0" fill="hold" nodeType="clickEffect">
                                  <p:stCondLst>
                                    <p:cond delay="0"/>
                                  </p:stCondLst>
                                  <p:childTnLst>
                                    <p:set>
                                      <p:cBhvr>
                                        <p:cTn id="61" dur="1" fill="hold">
                                          <p:stCondLst>
                                            <p:cond delay="0"/>
                                          </p:stCondLst>
                                        </p:cTn>
                                        <p:tgtEl>
                                          <p:spTgt spid="13"/>
                                        </p:tgtEl>
                                        <p:attrNameLst>
                                          <p:attrName>style.visibility</p:attrName>
                                        </p:attrNameLst>
                                      </p:cBhvr>
                                      <p:to>
                                        <p:strVal val="hidden"/>
                                      </p:to>
                                    </p:set>
                                  </p:childTnLst>
                                </p:cTn>
                              </p:par>
                            </p:childTnLst>
                          </p:cTn>
                        </p:par>
                      </p:childTnLst>
                    </p:cTn>
                  </p:par>
                  <p:par>
                    <p:cTn id="62" fill="hold">
                      <p:stCondLst>
                        <p:cond delay="indefinite"/>
                      </p:stCondLst>
                      <p:childTnLst>
                        <p:par>
                          <p:cTn id="63" fill="hold">
                            <p:stCondLst>
                              <p:cond delay="0"/>
                            </p:stCondLst>
                            <p:childTnLst>
                              <p:par>
                                <p:cTn id="64" presetID="1" presetClass="exit" presetSubtype="0" fill="hold" grpId="1" nodeType="clickEffect">
                                  <p:stCondLst>
                                    <p:cond delay="0"/>
                                  </p:stCondLst>
                                  <p:childTnLst>
                                    <p:set>
                                      <p:cBhvr>
                                        <p:cTn id="65" dur="1" fill="hold">
                                          <p:stCondLst>
                                            <p:cond delay="0"/>
                                          </p:stCondLst>
                                        </p:cTn>
                                        <p:tgtEl>
                                          <p:spTgt spid="26"/>
                                        </p:tgtEl>
                                        <p:attrNameLst>
                                          <p:attrName>style.visibility</p:attrName>
                                        </p:attrNameLst>
                                      </p:cBhvr>
                                      <p:to>
                                        <p:strVal val="hidden"/>
                                      </p:to>
                                    </p:set>
                                  </p:childTnLst>
                                </p:cTn>
                              </p:par>
                            </p:childTnLst>
                          </p:cTn>
                        </p:par>
                      </p:childTnLst>
                    </p:cTn>
                  </p:par>
                  <p:par>
                    <p:cTn id="66" fill="hold">
                      <p:stCondLst>
                        <p:cond delay="indefinite"/>
                      </p:stCondLst>
                      <p:childTnLst>
                        <p:par>
                          <p:cTn id="67" fill="hold">
                            <p:stCondLst>
                              <p:cond delay="0"/>
                            </p:stCondLst>
                            <p:childTnLst>
                              <p:par>
                                <p:cTn id="68" presetID="1" presetClass="entr" presetSubtype="0" fill="hold" nodeType="clickEffect">
                                  <p:stCondLst>
                                    <p:cond delay="0"/>
                                  </p:stCondLst>
                                  <p:childTnLst>
                                    <p:set>
                                      <p:cBhvr>
                                        <p:cTn id="69" dur="1" fill="hold">
                                          <p:stCondLst>
                                            <p:cond delay="0"/>
                                          </p:stCondLst>
                                        </p:cTn>
                                        <p:tgtEl>
                                          <p:spTgt spid="23"/>
                                        </p:tgtEl>
                                        <p:attrNameLst>
                                          <p:attrName>style.visibility</p:attrName>
                                        </p:attrNameLst>
                                      </p:cBhvr>
                                      <p:to>
                                        <p:strVal val="visible"/>
                                      </p:to>
                                    </p:set>
                                  </p:childTnLst>
                                </p:cTn>
                              </p:par>
                            </p:childTnLst>
                          </p:cTn>
                        </p:par>
                      </p:childTnLst>
                    </p:cTn>
                  </p:par>
                  <p:par>
                    <p:cTn id="70" fill="hold">
                      <p:stCondLst>
                        <p:cond delay="indefinite"/>
                      </p:stCondLst>
                      <p:childTnLst>
                        <p:par>
                          <p:cTn id="71" fill="hold">
                            <p:stCondLst>
                              <p:cond delay="0"/>
                            </p:stCondLst>
                            <p:childTnLst>
                              <p:par>
                                <p:cTn id="72" presetID="1" presetClass="entr" presetSubtype="0" fill="hold" grpId="0" nodeType="clickEffect">
                                  <p:stCondLst>
                                    <p:cond delay="0"/>
                                  </p:stCondLst>
                                  <p:childTnLst>
                                    <p:set>
                                      <p:cBhvr>
                                        <p:cTn id="73" dur="1" fill="hold">
                                          <p:stCondLst>
                                            <p:cond delay="0"/>
                                          </p:stCondLst>
                                        </p:cTn>
                                        <p:tgtEl>
                                          <p:spTgt spid="27"/>
                                        </p:tgtEl>
                                        <p:attrNameLst>
                                          <p:attrName>style.visibility</p:attrName>
                                        </p:attrNameLst>
                                      </p:cBhvr>
                                      <p:to>
                                        <p:strVal val="visible"/>
                                      </p:to>
                                    </p:set>
                                  </p:childTnLst>
                                </p:cTn>
                              </p:par>
                            </p:childTnLst>
                          </p:cTn>
                        </p:par>
                      </p:childTnLst>
                    </p:cTn>
                  </p:par>
                  <p:par>
                    <p:cTn id="74" fill="hold">
                      <p:stCondLst>
                        <p:cond delay="indefinite"/>
                      </p:stCondLst>
                      <p:childTnLst>
                        <p:par>
                          <p:cTn id="75" fill="hold">
                            <p:stCondLst>
                              <p:cond delay="0"/>
                            </p:stCondLst>
                            <p:childTnLst>
                              <p:par>
                                <p:cTn id="76" presetID="1" presetClass="exit" presetSubtype="0" fill="hold" grpId="1" nodeType="clickEffect">
                                  <p:stCondLst>
                                    <p:cond delay="0"/>
                                  </p:stCondLst>
                                  <p:childTnLst>
                                    <p:set>
                                      <p:cBhvr>
                                        <p:cTn id="77" dur="1" fill="hold">
                                          <p:stCondLst>
                                            <p:cond delay="0"/>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6" grpId="0" animBg="1"/>
      <p:bldP spid="20" grpId="0" animBg="1"/>
      <p:bldP spid="26" grpId="0"/>
      <p:bldP spid="26" grpId="1"/>
      <p:bldP spid="27" grpId="0"/>
      <p:bldP spid="15" grpId="0"/>
      <p:bldP spid="15" grpId="1"/>
      <p:bldP spid="15" grpId="2"/>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84507D-220A-4798-8C39-1BDF7C705640}"/>
              </a:ext>
            </a:extLst>
          </p:cNvPr>
          <p:cNvSpPr>
            <a:spLocks noGrp="1"/>
          </p:cNvSpPr>
          <p:nvPr>
            <p:ph type="title"/>
          </p:nvPr>
        </p:nvSpPr>
        <p:spPr>
          <a:xfrm>
            <a:off x="426424" y="1184319"/>
            <a:ext cx="10246339" cy="3535032"/>
          </a:xfrm>
        </p:spPr>
        <p:txBody>
          <a:bodyPr/>
          <a:lstStyle/>
          <a:p>
            <a:r>
              <a:rPr lang="en-US"/>
              <a:t>Module 01</a:t>
            </a:r>
            <a:br>
              <a:rPr lang="en-US"/>
            </a:br>
            <a:r>
              <a:rPr lang="en-US"/>
              <a:t>Introduction to SQL Server 2019</a:t>
            </a:r>
            <a:endParaRPr lang="en-US" dirty="0"/>
          </a:p>
        </p:txBody>
      </p:sp>
    </p:spTree>
    <p:extLst>
      <p:ext uri="{BB962C8B-B14F-4D97-AF65-F5344CB8AC3E}">
        <p14:creationId xmlns:p14="http://schemas.microsoft.com/office/powerpoint/2010/main" val="987695106"/>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Building your own image</a:t>
            </a:r>
          </a:p>
        </p:txBody>
      </p:sp>
      <p:sp>
        <p:nvSpPr>
          <p:cNvPr id="6" name="Text Placeholder 5"/>
          <p:cNvSpPr>
            <a:spLocks noGrp="1"/>
          </p:cNvSpPr>
          <p:nvPr>
            <p:ph type="body" sz="quarter" idx="10"/>
          </p:nvPr>
        </p:nvSpPr>
        <p:spPr>
          <a:xfrm>
            <a:off x="586390" y="1434370"/>
            <a:ext cx="11018520" cy="1465016"/>
          </a:xfrm>
        </p:spPr>
        <p:txBody>
          <a:bodyPr/>
          <a:lstStyle/>
          <a:p>
            <a:r>
              <a:rPr lang="en-US" dirty="0"/>
              <a:t>FROM mcr.microsoft.com/mssql/server:2017-latest</a:t>
            </a:r>
          </a:p>
          <a:p>
            <a:r>
              <a:rPr lang="en-US" dirty="0"/>
              <a:t>COPY ./yourbackup.bak /var/opt/mssql/data/yourbackup.bak</a:t>
            </a:r>
          </a:p>
          <a:p>
            <a:r>
              <a:rPr lang="en-US" dirty="0"/>
              <a:t>CMD ["/opt/mssql/bin/sqlservr"]</a:t>
            </a:r>
          </a:p>
        </p:txBody>
      </p:sp>
      <p:sp>
        <p:nvSpPr>
          <p:cNvPr id="2" name="Thought Bubble: Cloud 1">
            <a:extLst>
              <a:ext uri="{FF2B5EF4-FFF2-40B4-BE49-F238E27FC236}">
                <a16:creationId xmlns:a16="http://schemas.microsoft.com/office/drawing/2014/main" id="{C49968AE-3A77-46CE-BCAB-C3C89ED4EB9F}"/>
              </a:ext>
            </a:extLst>
          </p:cNvPr>
          <p:cNvSpPr/>
          <p:nvPr/>
        </p:nvSpPr>
        <p:spPr bwMode="auto">
          <a:xfrm>
            <a:off x="7853311" y="241208"/>
            <a:ext cx="3989070" cy="682228"/>
          </a:xfrm>
          <a:prstGeom prst="cloudCallout">
            <a:avLst>
              <a:gd name="adj1" fmla="val -30174"/>
              <a:gd name="adj2" fmla="val 146475"/>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Then RESTORE the backup after you start the container</a:t>
            </a:r>
          </a:p>
        </p:txBody>
      </p:sp>
      <p:sp>
        <p:nvSpPr>
          <p:cNvPr id="5" name="Text Placeholder 5">
            <a:extLst>
              <a:ext uri="{FF2B5EF4-FFF2-40B4-BE49-F238E27FC236}">
                <a16:creationId xmlns:a16="http://schemas.microsoft.com/office/drawing/2014/main" id="{6B485D60-1BD4-4646-9634-80EBD81D71CF}"/>
              </a:ext>
            </a:extLst>
          </p:cNvPr>
          <p:cNvSpPr txBox="1">
            <a:spLocks/>
          </p:cNvSpPr>
          <p:nvPr/>
        </p:nvSpPr>
        <p:spPr>
          <a:xfrm>
            <a:off x="586390" y="4149090"/>
            <a:ext cx="11018520" cy="1698927"/>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FROM mcr.microsoft.com/mssql/server:2017-latest</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COPY . /</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RUN chmod +x /db-init.sh</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CMD /bin/bash ./entrypoint.sh</a:t>
            </a:r>
          </a:p>
        </p:txBody>
      </p:sp>
      <p:sp>
        <p:nvSpPr>
          <p:cNvPr id="4" name="Rectangle 3">
            <a:extLst>
              <a:ext uri="{FF2B5EF4-FFF2-40B4-BE49-F238E27FC236}">
                <a16:creationId xmlns:a16="http://schemas.microsoft.com/office/drawing/2014/main" id="{F0238086-BE84-434A-B5AC-FC332FDC6150}"/>
              </a:ext>
            </a:extLst>
          </p:cNvPr>
          <p:cNvSpPr/>
          <p:nvPr/>
        </p:nvSpPr>
        <p:spPr bwMode="auto">
          <a:xfrm>
            <a:off x="7691486" y="4690898"/>
            <a:ext cx="4150895" cy="654029"/>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sleep 15s</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/opt/mssql-tools/bin/sqlcmd –iddl.sql</a:t>
            </a:r>
          </a:p>
        </p:txBody>
      </p:sp>
      <p:sp>
        <p:nvSpPr>
          <p:cNvPr id="9" name="Rectangle 8">
            <a:extLst>
              <a:ext uri="{FF2B5EF4-FFF2-40B4-BE49-F238E27FC236}">
                <a16:creationId xmlns:a16="http://schemas.microsoft.com/office/drawing/2014/main" id="{91E06C9E-2058-4014-821A-2B6F02432894}"/>
              </a:ext>
            </a:extLst>
          </p:cNvPr>
          <p:cNvSpPr/>
          <p:nvPr/>
        </p:nvSpPr>
        <p:spPr bwMode="auto">
          <a:xfrm>
            <a:off x="7691486" y="5700692"/>
            <a:ext cx="4150895" cy="654029"/>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 /db-init.sh &amp; /opt/mssql/bin/sqlservr</a:t>
            </a:r>
          </a:p>
        </p:txBody>
      </p:sp>
      <p:sp>
        <p:nvSpPr>
          <p:cNvPr id="10" name="Rectangle 9">
            <a:extLst>
              <a:ext uri="{FF2B5EF4-FFF2-40B4-BE49-F238E27FC236}">
                <a16:creationId xmlns:a16="http://schemas.microsoft.com/office/drawing/2014/main" id="{905D383B-488B-427B-A27F-6897F6F21CF0}"/>
              </a:ext>
            </a:extLst>
          </p:cNvPr>
          <p:cNvSpPr/>
          <p:nvPr/>
        </p:nvSpPr>
        <p:spPr bwMode="auto">
          <a:xfrm>
            <a:off x="7691486" y="3007040"/>
            <a:ext cx="4150895" cy="1275348"/>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CREATE DATABASE mydb</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GO</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CREATE TABLE mytable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GO</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a:t>
            </a:r>
          </a:p>
        </p:txBody>
      </p:sp>
      <p:sp>
        <p:nvSpPr>
          <p:cNvPr id="8" name="TextBox 7">
            <a:extLst>
              <a:ext uri="{FF2B5EF4-FFF2-40B4-BE49-F238E27FC236}">
                <a16:creationId xmlns:a16="http://schemas.microsoft.com/office/drawing/2014/main" id="{6E05253D-811D-4B16-B2E4-EC0990792D08}"/>
              </a:ext>
            </a:extLst>
          </p:cNvPr>
          <p:cNvSpPr txBox="1"/>
          <p:nvPr/>
        </p:nvSpPr>
        <p:spPr>
          <a:xfrm>
            <a:off x="7689576" y="4357225"/>
            <a:ext cx="1072409"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db-init.sh</a:t>
            </a:r>
          </a:p>
        </p:txBody>
      </p:sp>
      <p:sp>
        <p:nvSpPr>
          <p:cNvPr id="12" name="TextBox 11">
            <a:extLst>
              <a:ext uri="{FF2B5EF4-FFF2-40B4-BE49-F238E27FC236}">
                <a16:creationId xmlns:a16="http://schemas.microsoft.com/office/drawing/2014/main" id="{59B34A1E-700E-4B13-AEE6-B7C6663EAFCC}"/>
              </a:ext>
            </a:extLst>
          </p:cNvPr>
          <p:cNvSpPr txBox="1"/>
          <p:nvPr/>
        </p:nvSpPr>
        <p:spPr>
          <a:xfrm>
            <a:off x="7692572" y="5368921"/>
            <a:ext cx="1497846"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entrypoint.sh</a:t>
            </a:r>
          </a:p>
        </p:txBody>
      </p:sp>
      <p:sp>
        <p:nvSpPr>
          <p:cNvPr id="13" name="TextBox 12">
            <a:extLst>
              <a:ext uri="{FF2B5EF4-FFF2-40B4-BE49-F238E27FC236}">
                <a16:creationId xmlns:a16="http://schemas.microsoft.com/office/drawing/2014/main" id="{E380F193-BCDD-48A5-B079-832BB29CE1C7}"/>
              </a:ext>
            </a:extLst>
          </p:cNvPr>
          <p:cNvSpPr txBox="1"/>
          <p:nvPr/>
        </p:nvSpPr>
        <p:spPr>
          <a:xfrm>
            <a:off x="7689576" y="2669153"/>
            <a:ext cx="742191"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ddl.sql</a:t>
            </a:r>
          </a:p>
        </p:txBody>
      </p:sp>
      <p:cxnSp>
        <p:nvCxnSpPr>
          <p:cNvPr id="18" name="Straight Connector 17">
            <a:extLst>
              <a:ext uri="{FF2B5EF4-FFF2-40B4-BE49-F238E27FC236}">
                <a16:creationId xmlns:a16="http://schemas.microsoft.com/office/drawing/2014/main" id="{2D3A9A42-017A-419E-90BB-2BF60E07F59A}"/>
              </a:ext>
            </a:extLst>
          </p:cNvPr>
          <p:cNvCxnSpPr>
            <a:cxnSpLocks/>
          </p:cNvCxnSpPr>
          <p:nvPr/>
        </p:nvCxnSpPr>
        <p:spPr>
          <a:xfrm>
            <a:off x="1970314" y="4859486"/>
            <a:ext cx="5308791"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581720BB-199C-444A-888B-39ACF2CCB7FD}"/>
              </a:ext>
            </a:extLst>
          </p:cNvPr>
          <p:cNvCxnSpPr>
            <a:cxnSpLocks/>
          </p:cNvCxnSpPr>
          <p:nvPr/>
        </p:nvCxnSpPr>
        <p:spPr>
          <a:xfrm>
            <a:off x="7279105" y="3112928"/>
            <a:ext cx="0" cy="3104147"/>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A7CC015F-C08E-4659-9E95-7D971B6F0D1A}"/>
              </a:ext>
            </a:extLst>
          </p:cNvPr>
          <p:cNvCxnSpPr>
            <a:cxnSpLocks/>
          </p:cNvCxnSpPr>
          <p:nvPr/>
        </p:nvCxnSpPr>
        <p:spPr>
          <a:xfrm>
            <a:off x="7279105" y="3112928"/>
            <a:ext cx="192506"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030C9141-FA55-4AE7-86C5-742596FA183F}"/>
              </a:ext>
            </a:extLst>
          </p:cNvPr>
          <p:cNvCxnSpPr>
            <a:cxnSpLocks/>
          </p:cNvCxnSpPr>
          <p:nvPr/>
        </p:nvCxnSpPr>
        <p:spPr>
          <a:xfrm>
            <a:off x="7279105" y="6217075"/>
            <a:ext cx="192506"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hought Bubble: Cloud 2">
            <a:extLst>
              <a:ext uri="{FF2B5EF4-FFF2-40B4-BE49-F238E27FC236}">
                <a16:creationId xmlns:a16="http://schemas.microsoft.com/office/drawing/2014/main" id="{3CA9F171-0585-4825-A6C5-2D23B80682BE}"/>
              </a:ext>
            </a:extLst>
          </p:cNvPr>
          <p:cNvSpPr/>
          <p:nvPr/>
        </p:nvSpPr>
        <p:spPr bwMode="auto">
          <a:xfrm>
            <a:off x="806116" y="3176336"/>
            <a:ext cx="6059523" cy="734952"/>
          </a:xfrm>
          <a:prstGeom prst="cloudCallout">
            <a:avLst>
              <a:gd name="adj1" fmla="val -6735"/>
              <a:gd name="adj2" fmla="val 73959"/>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The “Vin Yu” method</a:t>
            </a:r>
          </a:p>
        </p:txBody>
      </p:sp>
      <p:sp>
        <p:nvSpPr>
          <p:cNvPr id="11" name="Rectangle 10">
            <a:extLst>
              <a:ext uri="{FF2B5EF4-FFF2-40B4-BE49-F238E27FC236}">
                <a16:creationId xmlns:a16="http://schemas.microsoft.com/office/drawing/2014/main" id="{042828C9-45F5-49F5-9961-620BFEBC3605}"/>
              </a:ext>
            </a:extLst>
          </p:cNvPr>
          <p:cNvSpPr/>
          <p:nvPr/>
        </p:nvSpPr>
        <p:spPr bwMode="auto">
          <a:xfrm>
            <a:off x="348919" y="4051423"/>
            <a:ext cx="6855747" cy="570262"/>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Rectangle 18">
            <a:extLst>
              <a:ext uri="{FF2B5EF4-FFF2-40B4-BE49-F238E27FC236}">
                <a16:creationId xmlns:a16="http://schemas.microsoft.com/office/drawing/2014/main" id="{00C59F30-3FBA-4DE3-A1ED-D27F1C33388F}"/>
              </a:ext>
            </a:extLst>
          </p:cNvPr>
          <p:cNvSpPr/>
          <p:nvPr/>
        </p:nvSpPr>
        <p:spPr bwMode="auto">
          <a:xfrm>
            <a:off x="533763" y="1364443"/>
            <a:ext cx="7898004" cy="613579"/>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1" name="Group 20">
            <a:extLst>
              <a:ext uri="{FF2B5EF4-FFF2-40B4-BE49-F238E27FC236}">
                <a16:creationId xmlns:a16="http://schemas.microsoft.com/office/drawing/2014/main" id="{4E6191B3-A5BB-4C0B-BBF3-3BC0084B8FD7}"/>
              </a:ext>
            </a:extLst>
          </p:cNvPr>
          <p:cNvGrpSpPr/>
          <p:nvPr/>
        </p:nvGrpSpPr>
        <p:grpSpPr>
          <a:xfrm>
            <a:off x="533762" y="6012557"/>
            <a:ext cx="6188582" cy="409036"/>
            <a:chOff x="294691" y="3221050"/>
            <a:chExt cx="2298312" cy="1378987"/>
          </a:xfrm>
        </p:grpSpPr>
        <p:sp>
          <p:nvSpPr>
            <p:cNvPr id="22" name="Rectangle 21">
              <a:extLst>
                <a:ext uri="{FF2B5EF4-FFF2-40B4-BE49-F238E27FC236}">
                  <a16:creationId xmlns:a16="http://schemas.microsoft.com/office/drawing/2014/main" id="{98E3BB3E-B0D7-4A60-B506-48C0A776F4FF}"/>
                </a:ext>
              </a:extLst>
            </p:cNvPr>
            <p:cNvSpPr/>
            <p:nvPr/>
          </p:nvSpPr>
          <p:spPr>
            <a:xfrm>
              <a:off x="294691" y="3221050"/>
              <a:ext cx="2298312" cy="1378987"/>
            </a:xfrm>
            <a:prstGeom prst="rect">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23" name="TextBox 22">
              <a:extLst>
                <a:ext uri="{FF2B5EF4-FFF2-40B4-BE49-F238E27FC236}">
                  <a16:creationId xmlns:a16="http://schemas.microsoft.com/office/drawing/2014/main" id="{23709F4E-E5E9-40D2-9518-7685322583E3}"/>
                </a:ext>
              </a:extLst>
            </p:cNvPr>
            <p:cNvSpPr txBox="1"/>
            <p:nvPr/>
          </p:nvSpPr>
          <p:spPr>
            <a:xfrm>
              <a:off x="294691" y="3221050"/>
              <a:ext cx="2298312" cy="137898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5250" tIns="95250" rIns="95250" bIns="95250" numCol="1" spcCol="1270" anchor="ctr" anchorCtr="0">
              <a:noAutofit/>
            </a:bodyPr>
            <a:lstStyle/>
            <a:p>
              <a:pPr marL="0" marR="0" lvl="0" indent="0" algn="ctr" defTabSz="1111250" rtl="0" eaLnBrk="1" fontAlgn="auto" latinLnBrk="0" hangingPunct="1">
                <a:lnSpc>
                  <a:spcPct val="90000"/>
                </a:lnSpc>
                <a:spcBef>
                  <a:spcPct val="0"/>
                </a:spcBef>
                <a:spcAft>
                  <a:spcPct val="35000"/>
                </a:spcAft>
                <a:buClrTx/>
                <a:buSzTx/>
                <a:buFontTx/>
                <a:buNone/>
                <a:tabLst/>
                <a:defRPr/>
              </a:pPr>
              <a:r>
                <a:rPr kumimoji="0" lang="en-US" sz="25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See </a:t>
              </a:r>
              <a:r>
                <a:rPr kumimoji="0" lang="en-US" sz="25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hlinkClick r:id="rId3"/>
                </a:rPr>
                <a:t>here</a:t>
              </a:r>
              <a:r>
                <a:rPr kumimoji="0" lang="en-US" sz="25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 how to add other packages</a:t>
              </a:r>
              <a:endParaRPr kumimoji="0" lang="en-US" sz="2500" b="0" i="0" u="none" strike="noStrike" kern="1200" cap="none" spc="0" normalizeH="0" baseline="0" noProof="0" dirty="0">
                <a:ln>
                  <a:noFill/>
                </a:ln>
                <a:solidFill>
                  <a:srgbClr val="FFFFFF"/>
                </a:solidFill>
                <a:effectLst/>
                <a:uLnTx/>
                <a:uFillTx/>
                <a:latin typeface="Segoe UI"/>
                <a:ea typeface="+mn-ea"/>
                <a:cs typeface="+mn-cs"/>
              </a:endParaRPr>
            </a:p>
          </p:txBody>
        </p:sp>
      </p:grpSp>
      <p:sp>
        <p:nvSpPr>
          <p:cNvPr id="7" name="Rectangle 6">
            <a:extLst>
              <a:ext uri="{FF2B5EF4-FFF2-40B4-BE49-F238E27FC236}">
                <a16:creationId xmlns:a16="http://schemas.microsoft.com/office/drawing/2014/main" id="{017405A7-D8C7-48B8-8465-4165098318BB}"/>
              </a:ext>
            </a:extLst>
          </p:cNvPr>
          <p:cNvSpPr/>
          <p:nvPr/>
        </p:nvSpPr>
        <p:spPr bwMode="auto">
          <a:xfrm>
            <a:off x="10147300" y="1214718"/>
            <a:ext cx="1860181" cy="1299946"/>
          </a:xfrm>
          <a:prstGeom prst="rect">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hlinkClick r:id="rId4"/>
              </a:rPr>
              <a:t>Try it </a:t>
            </a: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yourself with Replication</a:t>
            </a:r>
          </a:p>
        </p:txBody>
      </p:sp>
    </p:spTree>
    <p:extLst>
      <p:ext uri="{BB962C8B-B14F-4D97-AF65-F5344CB8AC3E}">
        <p14:creationId xmlns:p14="http://schemas.microsoft.com/office/powerpoint/2010/main" val="305593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par>
                          <p:cTn id="21" fill="hold">
                            <p:stCondLst>
                              <p:cond delay="0"/>
                            </p:stCondLst>
                            <p:childTnLst>
                              <p:par>
                                <p:cTn id="22" presetID="1" presetClass="entr" presetSubtype="0" fill="hold" grpId="0" nodeType="afterEffect">
                                  <p:stCondLst>
                                    <p:cond delay="0"/>
                                  </p:stCondLst>
                                  <p:childTnLst>
                                    <p:set>
                                      <p:cBhvr>
                                        <p:cTn id="23" dur="1" fill="hold">
                                          <p:stCondLst>
                                            <p:cond delay="0"/>
                                          </p:stCondLst>
                                        </p:cTn>
                                        <p:tgtEl>
                                          <p:spTgt spid="3"/>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18"/>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20"/>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24"/>
                                        </p:tgtEl>
                                        <p:attrNameLst>
                                          <p:attrName>style.visibility</p:attrName>
                                        </p:attrNameLst>
                                      </p:cBhvr>
                                      <p:to>
                                        <p:strVal val="visible"/>
                                      </p:to>
                                    </p:set>
                                  </p:childTnLst>
                                </p:cTn>
                              </p:par>
                              <p:par>
                                <p:cTn id="32" presetID="1" presetClass="entr" presetSubtype="0" fill="hold" nodeType="withEffect">
                                  <p:stCondLst>
                                    <p:cond delay="0"/>
                                  </p:stCondLst>
                                  <p:childTnLst>
                                    <p:set>
                                      <p:cBhvr>
                                        <p:cTn id="33" dur="1" fill="hold">
                                          <p:stCondLst>
                                            <p:cond delay="0"/>
                                          </p:stCondLst>
                                        </p:cTn>
                                        <p:tgtEl>
                                          <p:spTgt spid="27"/>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9"/>
                                        </p:tgtEl>
                                        <p:attrNameLst>
                                          <p:attrName>style.visibility</p:attrName>
                                        </p:attrNameLst>
                                      </p:cBhvr>
                                      <p:to>
                                        <p:strVal val="visible"/>
                                      </p:to>
                                    </p:set>
                                  </p:childTnLst>
                                </p:cTn>
                              </p:par>
                              <p:par>
                                <p:cTn id="38" presetID="1" presetClass="entr" presetSubtype="0" fill="hold" grpId="0" nodeType="withEffect">
                                  <p:stCondLst>
                                    <p:cond delay="0"/>
                                  </p:stCondLst>
                                  <p:childTnLst>
                                    <p:set>
                                      <p:cBhvr>
                                        <p:cTn id="39" dur="1" fill="hold">
                                          <p:stCondLst>
                                            <p:cond delay="0"/>
                                          </p:stCondLst>
                                        </p:cTn>
                                        <p:tgtEl>
                                          <p:spTgt spid="12"/>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4"/>
                                        </p:tgtEl>
                                        <p:attrNameLst>
                                          <p:attrName>style.visibility</p:attrName>
                                        </p:attrNameLst>
                                      </p:cBhvr>
                                      <p:to>
                                        <p:strVal val="visible"/>
                                      </p:to>
                                    </p:set>
                                  </p:childTnLst>
                                </p:cTn>
                              </p:par>
                              <p:par>
                                <p:cTn id="44" presetID="1" presetClass="entr" presetSubtype="0" fill="hold" grpId="0" nodeType="withEffect">
                                  <p:stCondLst>
                                    <p:cond delay="0"/>
                                  </p:stCondLst>
                                  <p:childTnLst>
                                    <p:set>
                                      <p:cBhvr>
                                        <p:cTn id="45" dur="1" fill="hold">
                                          <p:stCondLst>
                                            <p:cond delay="0"/>
                                          </p:stCondLst>
                                        </p:cTn>
                                        <p:tgtEl>
                                          <p:spTgt spid="8"/>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grpId="0" nodeType="clickEffect">
                                  <p:stCondLst>
                                    <p:cond delay="0"/>
                                  </p:stCondLst>
                                  <p:childTnLst>
                                    <p:set>
                                      <p:cBhvr>
                                        <p:cTn id="49" dur="1" fill="hold">
                                          <p:stCondLst>
                                            <p:cond delay="0"/>
                                          </p:stCondLst>
                                        </p:cTn>
                                        <p:tgtEl>
                                          <p:spTgt spid="10"/>
                                        </p:tgtEl>
                                        <p:attrNameLst>
                                          <p:attrName>style.visibility</p:attrName>
                                        </p:attrNameLst>
                                      </p:cBhvr>
                                      <p:to>
                                        <p:strVal val="visible"/>
                                      </p:to>
                                    </p:set>
                                  </p:childTnLst>
                                </p:cTn>
                              </p:par>
                              <p:par>
                                <p:cTn id="50" presetID="1" presetClass="entr" presetSubtype="0" fill="hold" grpId="0" nodeType="withEffect">
                                  <p:stCondLst>
                                    <p:cond delay="0"/>
                                  </p:stCondLst>
                                  <p:childTnLst>
                                    <p:set>
                                      <p:cBhvr>
                                        <p:cTn id="51" dur="1" fill="hold">
                                          <p:stCondLst>
                                            <p:cond delay="0"/>
                                          </p:stCondLst>
                                        </p:cTn>
                                        <p:tgtEl>
                                          <p:spTgt spid="13"/>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nodeType="clickEffect">
                                  <p:stCondLst>
                                    <p:cond delay="0"/>
                                  </p:stCondLst>
                                  <p:childTnLst>
                                    <p:set>
                                      <p:cBhvr>
                                        <p:cTn id="55" dur="1" fill="hold">
                                          <p:stCondLst>
                                            <p:cond delay="0"/>
                                          </p:stCondLst>
                                        </p:cTn>
                                        <p:tgtEl>
                                          <p:spTgt spid="21"/>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grpId="0" nodeType="clickEffect">
                                  <p:stCondLst>
                                    <p:cond delay="0"/>
                                  </p:stCondLst>
                                  <p:childTnLst>
                                    <p:set>
                                      <p:cBhvr>
                                        <p:cTn id="59"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P spid="2" grpId="0" animBg="1"/>
      <p:bldP spid="5" grpId="0"/>
      <p:bldP spid="4" grpId="0" animBg="1"/>
      <p:bldP spid="9" grpId="0" animBg="1"/>
      <p:bldP spid="10" grpId="0" animBg="1"/>
      <p:bldP spid="8" grpId="0"/>
      <p:bldP spid="12" grpId="0"/>
      <p:bldP spid="13" grpId="0"/>
      <p:bldP spid="3" grpId="0" animBg="1"/>
      <p:bldP spid="11" grpId="0" animBg="1"/>
      <p:bldP spid="19" grpId="0" animBg="1"/>
      <p:bldP spid="7"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FBE54-BD0D-4A9B-81FE-F32CBB3A1834}"/>
              </a:ext>
            </a:extLst>
          </p:cNvPr>
          <p:cNvSpPr>
            <a:spLocks noGrp="1"/>
          </p:cNvSpPr>
          <p:nvPr>
            <p:ph type="title"/>
          </p:nvPr>
        </p:nvSpPr>
        <p:spPr>
          <a:xfrm>
            <a:off x="426425" y="1184319"/>
            <a:ext cx="9812597" cy="3535032"/>
          </a:xfrm>
        </p:spPr>
        <p:txBody>
          <a:bodyPr/>
          <a:lstStyle/>
          <a:p>
            <a:r>
              <a:rPr lang="en-US" dirty="0"/>
              <a:t>Module 06 Activity:</a:t>
            </a:r>
            <a:br>
              <a:rPr lang="en-US" dirty="0"/>
            </a:br>
            <a:r>
              <a:rPr lang="en-US" dirty="0"/>
              <a:t>Linux and Containers</a:t>
            </a:r>
          </a:p>
        </p:txBody>
      </p:sp>
    </p:spTree>
    <p:extLst>
      <p:ext uri="{BB962C8B-B14F-4D97-AF65-F5344CB8AC3E}">
        <p14:creationId xmlns:p14="http://schemas.microsoft.com/office/powerpoint/2010/main" val="4128476048"/>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84507D-220A-4798-8C39-1BDF7C705640}"/>
              </a:ext>
            </a:extLst>
          </p:cNvPr>
          <p:cNvSpPr>
            <a:spLocks noGrp="1"/>
          </p:cNvSpPr>
          <p:nvPr>
            <p:ph type="title"/>
          </p:nvPr>
        </p:nvSpPr>
        <p:spPr>
          <a:xfrm>
            <a:off x="426424" y="1184319"/>
            <a:ext cx="10806019" cy="3535032"/>
          </a:xfrm>
        </p:spPr>
        <p:txBody>
          <a:bodyPr/>
          <a:lstStyle/>
          <a:p>
            <a:r>
              <a:rPr lang="en-US" dirty="0"/>
              <a:t>Module 07</a:t>
            </a:r>
            <a:br>
              <a:rPr lang="en-US" dirty="0"/>
            </a:br>
            <a:r>
              <a:rPr lang="en-US" dirty="0"/>
              <a:t>SQL Server on Kubernetes</a:t>
            </a:r>
          </a:p>
        </p:txBody>
      </p:sp>
    </p:spTree>
    <p:extLst>
      <p:ext uri="{BB962C8B-B14F-4D97-AF65-F5344CB8AC3E}">
        <p14:creationId xmlns:p14="http://schemas.microsoft.com/office/powerpoint/2010/main" val="3145254713"/>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B4A0412-80D9-461D-B5D0-50449DF7E5C5}"/>
              </a:ext>
            </a:extLst>
          </p:cNvPr>
          <p:cNvSpPr>
            <a:spLocks noGrp="1"/>
          </p:cNvSpPr>
          <p:nvPr>
            <p:ph type="body" sz="quarter" idx="10"/>
          </p:nvPr>
        </p:nvSpPr>
        <p:spPr>
          <a:xfrm>
            <a:off x="530307" y="1385779"/>
            <a:ext cx="11339774" cy="4714111"/>
          </a:xfrm>
        </p:spPr>
        <p:txBody>
          <a:bodyPr/>
          <a:lstStyle/>
          <a:p>
            <a:r>
              <a:rPr lang="en-US" sz="2000" dirty="0"/>
              <a:t>You want the power of containers at scale</a:t>
            </a:r>
          </a:p>
          <a:p>
            <a:r>
              <a:rPr lang="en-US" sz="2000" dirty="0"/>
              <a:t>	Consistency, portability, lightweight, maximum uptime, faster patching</a:t>
            </a:r>
          </a:p>
          <a:p>
            <a:endParaRPr lang="en-US" sz="2000" dirty="0"/>
          </a:p>
          <a:p>
            <a:r>
              <a:rPr lang="en-US" sz="2000" dirty="0"/>
              <a:t>What is Kubernetes?</a:t>
            </a:r>
          </a:p>
          <a:p>
            <a:r>
              <a:rPr lang="en-US" sz="2000" dirty="0"/>
              <a:t>	“system for automating deployment, scaling, and management of containerized applications”</a:t>
            </a:r>
          </a:p>
          <a:p>
            <a:r>
              <a:rPr lang="en-US" sz="2000" dirty="0"/>
              <a:t>	Production-grade container </a:t>
            </a:r>
            <a:r>
              <a:rPr lang="en-US" sz="2000" i="1" dirty="0"/>
              <a:t>orchestration</a:t>
            </a:r>
          </a:p>
          <a:p>
            <a:r>
              <a:rPr lang="en-US" sz="2000" dirty="0"/>
              <a:t>	Scheduling, resource management, high-availability, networking, storage</a:t>
            </a:r>
          </a:p>
          <a:p>
            <a:endParaRPr lang="en-US" sz="2000" dirty="0"/>
          </a:p>
          <a:p>
            <a:r>
              <a:rPr lang="en-US" sz="2000" dirty="0"/>
              <a:t>Why Kubernetes?</a:t>
            </a:r>
          </a:p>
          <a:p>
            <a:r>
              <a:rPr lang="en-US" sz="2000" dirty="0"/>
              <a:t>	Open-sourced </a:t>
            </a:r>
            <a:r>
              <a:rPr lang="en-US" sz="2000" i="1" dirty="0"/>
              <a:t>consistent</a:t>
            </a:r>
            <a:r>
              <a:rPr lang="en-US" sz="2000" dirty="0"/>
              <a:t> platform of software services</a:t>
            </a:r>
          </a:p>
          <a:p>
            <a:r>
              <a:rPr lang="en-US" sz="2000" dirty="0"/>
              <a:t>	Industry and production proven</a:t>
            </a:r>
          </a:p>
        </p:txBody>
      </p:sp>
      <p:sp>
        <p:nvSpPr>
          <p:cNvPr id="3" name="Title 2">
            <a:extLst>
              <a:ext uri="{FF2B5EF4-FFF2-40B4-BE49-F238E27FC236}">
                <a16:creationId xmlns:a16="http://schemas.microsoft.com/office/drawing/2014/main" id="{57ED506F-4492-479D-8E01-D1277FBB52F7}"/>
              </a:ext>
            </a:extLst>
          </p:cNvPr>
          <p:cNvSpPr>
            <a:spLocks noGrp="1"/>
          </p:cNvSpPr>
          <p:nvPr>
            <p:ph type="title"/>
          </p:nvPr>
        </p:nvSpPr>
        <p:spPr>
          <a:xfrm>
            <a:off x="426424" y="440495"/>
            <a:ext cx="11336039" cy="739343"/>
          </a:xfrm>
        </p:spPr>
        <p:txBody>
          <a:bodyPr/>
          <a:lstStyle/>
          <a:p>
            <a:r>
              <a:rPr lang="en-US" sz="3600" dirty="0"/>
              <a:t>The What and Why of k8s?</a:t>
            </a:r>
          </a:p>
        </p:txBody>
      </p:sp>
      <p:pic>
        <p:nvPicPr>
          <p:cNvPr id="4" name="Picture 3">
            <a:extLst>
              <a:ext uri="{FF2B5EF4-FFF2-40B4-BE49-F238E27FC236}">
                <a16:creationId xmlns:a16="http://schemas.microsoft.com/office/drawing/2014/main" id="{CAB3312F-60A2-40A7-87B6-737754ED612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48314" y="166519"/>
            <a:ext cx="738126" cy="547951"/>
          </a:xfrm>
          <a:prstGeom prst="rect">
            <a:avLst/>
          </a:prstGeom>
        </p:spPr>
      </p:pic>
      <p:sp>
        <p:nvSpPr>
          <p:cNvPr id="5" name="Rectangle 4">
            <a:extLst>
              <a:ext uri="{FF2B5EF4-FFF2-40B4-BE49-F238E27FC236}">
                <a16:creationId xmlns:a16="http://schemas.microsoft.com/office/drawing/2014/main" id="{2CFBAD4B-3F43-47D6-9FEE-3ADD6C1857AE}"/>
              </a:ext>
            </a:extLst>
          </p:cNvPr>
          <p:cNvSpPr/>
          <p:nvPr/>
        </p:nvSpPr>
        <p:spPr bwMode="auto">
          <a:xfrm>
            <a:off x="8028122" y="166519"/>
            <a:ext cx="2929180" cy="547951"/>
          </a:xfrm>
          <a:prstGeom prst="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Read the </a:t>
            </a:r>
            <a:r>
              <a:rPr lang="en-US" sz="2400" dirty="0">
                <a:gradFill>
                  <a:gsLst>
                    <a:gs pos="0">
                      <a:srgbClr val="FFFFFF"/>
                    </a:gs>
                    <a:gs pos="100000">
                      <a:srgbClr val="FFFFFF"/>
                    </a:gs>
                  </a:gsLst>
                  <a:lin ang="5400000" scaled="0"/>
                </a:gradFill>
                <a:ea typeface="Segoe UI" pitchFamily="34" charset="0"/>
                <a:cs typeface="Segoe UI" pitchFamily="34" charset="0"/>
                <a:hlinkClick r:id="rId4"/>
              </a:rPr>
              <a:t>origins</a:t>
            </a: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104" name="Picture 8" descr="Image result for spotify logo">
            <a:extLst>
              <a:ext uri="{FF2B5EF4-FFF2-40B4-BE49-F238E27FC236}">
                <a16:creationId xmlns:a16="http://schemas.microsoft.com/office/drawing/2014/main" id="{83B83C72-5313-4460-9D28-4420343059E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13401" y="4857584"/>
            <a:ext cx="595797" cy="595797"/>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Image result for pokemon go logo">
            <a:extLst>
              <a:ext uri="{FF2B5EF4-FFF2-40B4-BE49-F238E27FC236}">
                <a16:creationId xmlns:a16="http://schemas.microsoft.com/office/drawing/2014/main" id="{9C7E8EF0-1262-4573-9416-3B2575AC153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236626" y="4782072"/>
            <a:ext cx="976716" cy="595797"/>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Image result for blackrock logo">
            <a:extLst>
              <a:ext uri="{FF2B5EF4-FFF2-40B4-BE49-F238E27FC236}">
                <a16:creationId xmlns:a16="http://schemas.microsoft.com/office/drawing/2014/main" id="{3BEEF575-B3A6-4CE9-A994-50015921CBB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10314" y="5856394"/>
            <a:ext cx="1775845" cy="355169"/>
          </a:xfrm>
          <a:prstGeom prst="rect">
            <a:avLst/>
          </a:prstGeom>
          <a:noFill/>
          <a:extLst>
            <a:ext uri="{909E8E84-426E-40DD-AFC4-6F175D3DCCD1}">
              <a14:hiddenFill xmlns:a14="http://schemas.microsoft.com/office/drawing/2010/main">
                <a:solidFill>
                  <a:srgbClr val="FFFFFF"/>
                </a:solidFill>
              </a14:hiddenFill>
            </a:ext>
          </a:extLst>
        </p:spPr>
      </p:pic>
      <p:pic>
        <p:nvPicPr>
          <p:cNvPr id="4110" name="Picture 14" descr="Image result for bosch logo">
            <a:extLst>
              <a:ext uri="{FF2B5EF4-FFF2-40B4-BE49-F238E27FC236}">
                <a16:creationId xmlns:a16="http://schemas.microsoft.com/office/drawing/2014/main" id="{98A244FC-85C0-4DC6-835F-5BDF273CA9D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938445" y="5247439"/>
            <a:ext cx="1573078" cy="15730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9614833"/>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7E660C86-B90F-46B2-8F54-5ADBBE54A414}"/>
              </a:ext>
            </a:extLst>
          </p:cNvPr>
          <p:cNvGraphicFramePr/>
          <p:nvPr>
            <p:extLst>
              <p:ext uri="{D42A27DB-BD31-4B8C-83A1-F6EECF244321}">
                <p14:modId xmlns:p14="http://schemas.microsoft.com/office/powerpoint/2010/main" val="3028530720"/>
              </p:ext>
            </p:extLst>
          </p:nvPr>
        </p:nvGraphicFramePr>
        <p:xfrm>
          <a:off x="495382" y="1111624"/>
          <a:ext cx="11268637" cy="530710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2">
            <a:extLst>
              <a:ext uri="{FF2B5EF4-FFF2-40B4-BE49-F238E27FC236}">
                <a16:creationId xmlns:a16="http://schemas.microsoft.com/office/drawing/2014/main" id="{A00C2AD4-948A-47A4-8C20-9EE4A2E952A5}"/>
              </a:ext>
            </a:extLst>
          </p:cNvPr>
          <p:cNvSpPr>
            <a:spLocks noGrp="1"/>
          </p:cNvSpPr>
          <p:nvPr>
            <p:ph type="title"/>
          </p:nvPr>
        </p:nvSpPr>
        <p:spPr>
          <a:xfrm>
            <a:off x="427980" y="180519"/>
            <a:ext cx="11336039" cy="739343"/>
          </a:xfrm>
        </p:spPr>
        <p:txBody>
          <a:bodyPr/>
          <a:lstStyle/>
          <a:p>
            <a:r>
              <a:rPr lang="en-US" sz="3600" dirty="0"/>
              <a:t>The Kubernetes Players</a:t>
            </a:r>
          </a:p>
        </p:txBody>
      </p:sp>
      <p:pic>
        <p:nvPicPr>
          <p:cNvPr id="5" name="Picture 4">
            <a:extLst>
              <a:ext uri="{FF2B5EF4-FFF2-40B4-BE49-F238E27FC236}">
                <a16:creationId xmlns:a16="http://schemas.microsoft.com/office/drawing/2014/main" id="{D43D080C-ACE9-4507-827F-A6B5419F12D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65984" y="5781438"/>
            <a:ext cx="664184" cy="493059"/>
          </a:xfrm>
          <a:prstGeom prst="rect">
            <a:avLst/>
          </a:prstGeom>
        </p:spPr>
      </p:pic>
      <p:pic>
        <p:nvPicPr>
          <p:cNvPr id="3076" name="Picture 4" descr="Related image">
            <a:extLst>
              <a:ext uri="{FF2B5EF4-FFF2-40B4-BE49-F238E27FC236}">
                <a16:creationId xmlns:a16="http://schemas.microsoft.com/office/drawing/2014/main" id="{E2837624-9B7A-4CE8-8D9D-3AC1DE62D78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493933" y="5741565"/>
            <a:ext cx="1182566" cy="572805"/>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Related image">
            <a:extLst>
              <a:ext uri="{FF2B5EF4-FFF2-40B4-BE49-F238E27FC236}">
                <a16:creationId xmlns:a16="http://schemas.microsoft.com/office/drawing/2014/main" id="{E23437AF-8E2E-40B1-94E7-DB8EDC0788B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799066" y="5761268"/>
            <a:ext cx="533398" cy="533398"/>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Related image">
            <a:extLst>
              <a:ext uri="{FF2B5EF4-FFF2-40B4-BE49-F238E27FC236}">
                <a16:creationId xmlns:a16="http://schemas.microsoft.com/office/drawing/2014/main" id="{74CA3496-7A94-4AF4-953D-D44E9D2B3C1A}"/>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703292" y="5777891"/>
            <a:ext cx="515621" cy="500152"/>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descr="Related image">
            <a:extLst>
              <a:ext uri="{FF2B5EF4-FFF2-40B4-BE49-F238E27FC236}">
                <a16:creationId xmlns:a16="http://schemas.microsoft.com/office/drawing/2014/main" id="{5BA7FB67-E150-41CE-BAA3-208B3F9E9C1A}"/>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831565" y="5794693"/>
            <a:ext cx="533398" cy="466548"/>
          </a:xfrm>
          <a:prstGeom prst="rect">
            <a:avLst/>
          </a:prstGeom>
          <a:noFill/>
          <a:extLst>
            <a:ext uri="{909E8E84-426E-40DD-AFC4-6F175D3DCCD1}">
              <a14:hiddenFill xmlns:a14="http://schemas.microsoft.com/office/drawing/2010/main">
                <a:solidFill>
                  <a:srgbClr val="FFFFFF"/>
                </a:solidFill>
              </a14:hiddenFill>
            </a:ext>
          </a:extLst>
        </p:spPr>
      </p:pic>
      <p:pic>
        <p:nvPicPr>
          <p:cNvPr id="3086" name="Picture 14" descr="Image result for openshift logo">
            <a:extLst>
              <a:ext uri="{FF2B5EF4-FFF2-40B4-BE49-F238E27FC236}">
                <a16:creationId xmlns:a16="http://schemas.microsoft.com/office/drawing/2014/main" id="{F4C06726-639B-48E5-A791-116C2B266D90}"/>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586382" y="5653565"/>
            <a:ext cx="1086635" cy="748805"/>
          </a:xfrm>
          <a:prstGeom prst="rect">
            <a:avLst/>
          </a:prstGeom>
          <a:noFill/>
          <a:extLst>
            <a:ext uri="{909E8E84-426E-40DD-AFC4-6F175D3DCCD1}">
              <a14:hiddenFill xmlns:a14="http://schemas.microsoft.com/office/drawing/2010/main">
                <a:solidFill>
                  <a:srgbClr val="FFFFFF"/>
                </a:solidFill>
              </a14:hiddenFill>
            </a:ext>
          </a:extLst>
        </p:spPr>
      </p:pic>
      <p:sp>
        <p:nvSpPr>
          <p:cNvPr id="8" name="AutoShape 20" descr="Image result for azure logo">
            <a:extLst>
              <a:ext uri="{FF2B5EF4-FFF2-40B4-BE49-F238E27FC236}">
                <a16:creationId xmlns:a16="http://schemas.microsoft.com/office/drawing/2014/main" id="{C56A4059-682D-4A28-B6F7-EEC8405A8899}"/>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pic>
        <p:nvPicPr>
          <p:cNvPr id="3094" name="Picture 22" descr="Related image">
            <a:extLst>
              <a:ext uri="{FF2B5EF4-FFF2-40B4-BE49-F238E27FC236}">
                <a16:creationId xmlns:a16="http://schemas.microsoft.com/office/drawing/2014/main" id="{965BB883-E532-4B36-B8C2-D6F27E4AEE61}"/>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673017" y="5591541"/>
            <a:ext cx="872852" cy="872852"/>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4" descr="Image result for openshift logo">
            <a:extLst>
              <a:ext uri="{FF2B5EF4-FFF2-40B4-BE49-F238E27FC236}">
                <a16:creationId xmlns:a16="http://schemas.microsoft.com/office/drawing/2014/main" id="{127D06BF-FBD3-490F-9B94-B89391BFD25C}"/>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693880" y="5653565"/>
            <a:ext cx="1086635" cy="748805"/>
          </a:xfrm>
          <a:prstGeom prst="rect">
            <a:avLst/>
          </a:prstGeom>
          <a:noFill/>
          <a:extLst>
            <a:ext uri="{909E8E84-426E-40DD-AFC4-6F175D3DCCD1}">
              <a14:hiddenFill xmlns:a14="http://schemas.microsoft.com/office/drawing/2010/main">
                <a:solidFill>
                  <a:srgbClr val="FFFFFF"/>
                </a:solidFill>
              </a14:hiddenFill>
            </a:ext>
          </a:extLst>
        </p:spPr>
      </p:pic>
      <p:pic>
        <p:nvPicPr>
          <p:cNvPr id="3096" name="Picture 24" descr="Image result for pivotal kubernetes service logo">
            <a:extLst>
              <a:ext uri="{FF2B5EF4-FFF2-40B4-BE49-F238E27FC236}">
                <a16:creationId xmlns:a16="http://schemas.microsoft.com/office/drawing/2014/main" id="{77278781-D086-4530-A041-062281F63B0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016410" y="5818924"/>
            <a:ext cx="407054" cy="418087"/>
          </a:xfrm>
          <a:prstGeom prst="rect">
            <a:avLst/>
          </a:prstGeom>
          <a:noFill/>
          <a:extLst>
            <a:ext uri="{909E8E84-426E-40DD-AFC4-6F175D3DCCD1}">
              <a14:hiddenFill xmlns:a14="http://schemas.microsoft.com/office/drawing/2010/main">
                <a:solidFill>
                  <a:srgbClr val="FFFFFF"/>
                </a:solidFill>
              </a14:hiddenFill>
            </a:ext>
          </a:extLst>
        </p:spPr>
      </p:pic>
      <p:pic>
        <p:nvPicPr>
          <p:cNvPr id="3102" name="Picture 30" descr="Image result for azure stack logo">
            <a:extLst>
              <a:ext uri="{FF2B5EF4-FFF2-40B4-BE49-F238E27FC236}">
                <a16:creationId xmlns:a16="http://schemas.microsoft.com/office/drawing/2014/main" id="{31485CA2-E7FD-4775-9DC8-6B69CF463689}"/>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923929" y="5792195"/>
            <a:ext cx="604277" cy="471545"/>
          </a:xfrm>
          <a:prstGeom prst="rect">
            <a:avLst/>
          </a:prstGeom>
          <a:noFill/>
          <a:extLst>
            <a:ext uri="{909E8E84-426E-40DD-AFC4-6F175D3DCCD1}">
              <a14:hiddenFill xmlns:a14="http://schemas.microsoft.com/office/drawing/2010/main">
                <a:solidFill>
                  <a:srgbClr val="FFFFFF"/>
                </a:solidFill>
              </a14:hiddenFill>
            </a:ext>
          </a:extLst>
        </p:spPr>
      </p:pic>
      <p:pic>
        <p:nvPicPr>
          <p:cNvPr id="3104" name="Picture 32" descr="Image result for rancher logo">
            <a:extLst>
              <a:ext uri="{FF2B5EF4-FFF2-40B4-BE49-F238E27FC236}">
                <a16:creationId xmlns:a16="http://schemas.microsoft.com/office/drawing/2014/main" id="{D7CE564C-99BE-4682-9475-DE07773F8C35}"/>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0970722" y="5851130"/>
            <a:ext cx="696645" cy="353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28271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graphicEl>
                                              <a:dgm id="{6F288A85-48E8-4E84-92CF-ECE68F450252}"/>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graphicEl>
                                              <a:dgm id="{485DA895-042E-4589-8B6D-2C97BF5835F2}"/>
                                            </p:graphic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graphicEl>
                                              <a:dgm id="{CBCDAF36-6629-4C0A-AA8E-75E40266BDE3}"/>
                                            </p:graphic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08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graphicEl>
                                              <a:dgm id="{BBF53ACC-E997-4364-979F-2A23F57E9FB6}"/>
                                            </p:graphic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graphicEl>
                                              <a:dgm id="{81D5E623-7AB3-442B-A93F-1DD8CA828A63}"/>
                                            </p:graphic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07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
                                            <p:graphicEl>
                                              <a:dgm id="{79B016E8-BB1C-454D-8D90-6348235DA4D9}"/>
                                            </p:graphic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08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
                                            <p:graphicEl>
                                              <a:dgm id="{355E4B5C-BBF8-4A9D-A081-825D6AF40B4E}"/>
                                            </p:graphic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08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
                                            <p:graphicEl>
                                              <a:dgm id="{E2B5C51C-A4B1-45E7-A1EF-5AE61ECE391C}"/>
                                            </p:graphic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08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
                                            <p:graphicEl>
                                              <a:dgm id="{055A78DE-3F08-4E7E-9040-308DF2B0EDA1}"/>
                                            </p:graphic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09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
                                            <p:graphicEl>
                                              <a:dgm id="{2BF04F13-6F12-4A38-BD4F-968D1106B5C1}"/>
                                            </p:graphic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
                                            <p:graphicEl>
                                              <a:dgm id="{4F6C702B-6E76-4F56-B72B-88488E7412F9}"/>
                                            </p:graphic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7"/>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
                                            <p:graphicEl>
                                              <a:dgm id="{B22B33FB-220C-4247-BFC7-D315DD4AA92D}"/>
                                            </p:graphic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096"/>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
                                            <p:graphicEl>
                                              <a:dgm id="{0BA6B42C-B656-4815-9B20-7E97EBBE65EB}"/>
                                            </p:graphicEl>
                                          </p:spTgt>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3102"/>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
                                            <p:graphicEl>
                                              <a:dgm id="{01C78E11-D884-4A76-AB93-E46D3F48A775}"/>
                                            </p:graphicEl>
                                          </p:spTgt>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31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uiExpand="1">
        <p:bldSub>
          <a:bldDgm bld="one"/>
        </p:bldSub>
      </p:bldGraphic>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E1B56FB-89E3-4744-9EE2-116C7E7F409A}"/>
              </a:ext>
            </a:extLst>
          </p:cNvPr>
          <p:cNvSpPr>
            <a:spLocks noGrp="1"/>
          </p:cNvSpPr>
          <p:nvPr>
            <p:ph type="title"/>
          </p:nvPr>
        </p:nvSpPr>
        <p:spPr>
          <a:xfrm>
            <a:off x="427980" y="184773"/>
            <a:ext cx="11336039" cy="739343"/>
          </a:xfrm>
        </p:spPr>
        <p:txBody>
          <a:bodyPr/>
          <a:lstStyle/>
          <a:p>
            <a:r>
              <a:rPr lang="en-US" dirty="0"/>
              <a:t>Kubernetes Basics</a:t>
            </a:r>
          </a:p>
        </p:txBody>
      </p:sp>
      <p:sp>
        <p:nvSpPr>
          <p:cNvPr id="6" name="Rectangle 5">
            <a:extLst>
              <a:ext uri="{FF2B5EF4-FFF2-40B4-BE49-F238E27FC236}">
                <a16:creationId xmlns:a16="http://schemas.microsoft.com/office/drawing/2014/main" id="{3C78C69E-C277-4E1E-AEA3-5810DB3C2425}"/>
              </a:ext>
            </a:extLst>
          </p:cNvPr>
          <p:cNvSpPr/>
          <p:nvPr/>
        </p:nvSpPr>
        <p:spPr>
          <a:xfrm>
            <a:off x="427980" y="1089914"/>
            <a:ext cx="11413038" cy="4886013"/>
          </a:xfrm>
          <a:prstGeom prst="rect">
            <a:avLst/>
          </a:prstGeom>
          <a:noFill/>
          <a:ln w="12700">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vert270" wrap="square" lIns="0" rIns="0" rtlCol="0" anchor="t" anchorCtr="1"/>
          <a:lstStyle/>
          <a:p>
            <a:pPr defTabSz="609351">
              <a:defRPr/>
            </a:pPr>
            <a:r>
              <a:rPr lang="en-US" sz="2400" dirty="0">
                <a:solidFill>
                  <a:srgbClr val="FFFFFF"/>
                </a:solidFill>
                <a:latin typeface="Segoe UI"/>
              </a:rPr>
              <a:t>Kubernetes</a:t>
            </a:r>
          </a:p>
        </p:txBody>
      </p:sp>
      <p:sp>
        <p:nvSpPr>
          <p:cNvPr id="7" name="Rectangle: Rounded Corners 6">
            <a:extLst>
              <a:ext uri="{FF2B5EF4-FFF2-40B4-BE49-F238E27FC236}">
                <a16:creationId xmlns:a16="http://schemas.microsoft.com/office/drawing/2014/main" id="{95048ED5-3831-40F3-A628-F4F39163CA37}"/>
              </a:ext>
            </a:extLst>
          </p:cNvPr>
          <p:cNvSpPr/>
          <p:nvPr/>
        </p:nvSpPr>
        <p:spPr>
          <a:xfrm>
            <a:off x="722020" y="1529080"/>
            <a:ext cx="4958343" cy="4280593"/>
          </a:xfrm>
          <a:prstGeom prst="roundRect">
            <a:avLst>
              <a:gd name="adj" fmla="val 0"/>
            </a:avLst>
          </a:prstGeom>
          <a:solidFill>
            <a:schemeClr val="bg1">
              <a:alpha val="72000"/>
            </a:schemeClr>
          </a:solidFill>
          <a:ln w="12700" cap="rnd">
            <a:solidFill>
              <a:srgbClr val="0078D7"/>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609351">
              <a:defRPr/>
            </a:pPr>
            <a:r>
              <a:rPr lang="en-US" sz="1200" dirty="0">
                <a:solidFill>
                  <a:srgbClr val="000000"/>
                </a:solidFill>
                <a:latin typeface="Segoe UI"/>
              </a:rPr>
              <a:t>Node</a:t>
            </a:r>
          </a:p>
        </p:txBody>
      </p:sp>
      <p:sp>
        <p:nvSpPr>
          <p:cNvPr id="8" name="Rectangle: Rounded Corners 7">
            <a:extLst>
              <a:ext uri="{FF2B5EF4-FFF2-40B4-BE49-F238E27FC236}">
                <a16:creationId xmlns:a16="http://schemas.microsoft.com/office/drawing/2014/main" id="{72A7FDF8-C3DD-4CCE-8526-CC6438C22831}"/>
              </a:ext>
            </a:extLst>
          </p:cNvPr>
          <p:cNvSpPr/>
          <p:nvPr/>
        </p:nvSpPr>
        <p:spPr>
          <a:xfrm>
            <a:off x="6437748" y="1529080"/>
            <a:ext cx="5032232" cy="4280593"/>
          </a:xfrm>
          <a:prstGeom prst="roundRect">
            <a:avLst>
              <a:gd name="adj" fmla="val 0"/>
            </a:avLst>
          </a:prstGeom>
          <a:solidFill>
            <a:schemeClr val="bg1">
              <a:alpha val="72000"/>
            </a:schemeClr>
          </a:solidFill>
          <a:ln w="12700" cap="rnd">
            <a:solidFill>
              <a:srgbClr val="0078D7"/>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609351">
              <a:defRPr/>
            </a:pPr>
            <a:r>
              <a:rPr lang="en-US" sz="1200" dirty="0">
                <a:solidFill>
                  <a:srgbClr val="000000"/>
                </a:solidFill>
                <a:latin typeface="Segoe UI"/>
              </a:rPr>
              <a:t>Node</a:t>
            </a:r>
          </a:p>
        </p:txBody>
      </p:sp>
      <p:sp>
        <p:nvSpPr>
          <p:cNvPr id="9" name="TextBox 8">
            <a:extLst>
              <a:ext uri="{FF2B5EF4-FFF2-40B4-BE49-F238E27FC236}">
                <a16:creationId xmlns:a16="http://schemas.microsoft.com/office/drawing/2014/main" id="{16F67589-F842-4367-B5D4-1DE1A5031BF9}"/>
              </a:ext>
            </a:extLst>
          </p:cNvPr>
          <p:cNvSpPr txBox="1"/>
          <p:nvPr/>
        </p:nvSpPr>
        <p:spPr>
          <a:xfrm>
            <a:off x="293617" y="961462"/>
            <a:ext cx="890500" cy="489365"/>
          </a:xfrm>
          <a:prstGeom prst="rect">
            <a:avLst/>
          </a:prstGeom>
          <a:noFill/>
        </p:spPr>
        <p:txBody>
          <a:bodyPr wrap="none" lIns="182880" tIns="146304" rIns="182880" bIns="146304" rtlCol="0">
            <a:spAutoFit/>
          </a:bodyPr>
          <a:lstStyle/>
          <a:p>
            <a:pPr>
              <a:lnSpc>
                <a:spcPct val="90000"/>
              </a:lnSpc>
              <a:spcAft>
                <a:spcPts val="600"/>
              </a:spcAft>
            </a:pPr>
            <a:r>
              <a:rPr lang="en-US" sz="1400" dirty="0">
                <a:gradFill>
                  <a:gsLst>
                    <a:gs pos="2917">
                      <a:schemeClr val="tx1"/>
                    </a:gs>
                    <a:gs pos="30000">
                      <a:schemeClr val="tx1"/>
                    </a:gs>
                  </a:gsLst>
                  <a:lin ang="5400000" scaled="0"/>
                </a:gradFill>
              </a:rPr>
              <a:t>cluster</a:t>
            </a:r>
          </a:p>
        </p:txBody>
      </p:sp>
      <p:sp>
        <p:nvSpPr>
          <p:cNvPr id="10" name="Rectangle: Rounded Corners 9">
            <a:extLst>
              <a:ext uri="{FF2B5EF4-FFF2-40B4-BE49-F238E27FC236}">
                <a16:creationId xmlns:a16="http://schemas.microsoft.com/office/drawing/2014/main" id="{2FFDA4E3-47E6-471E-B8A3-D8AB2EF94AF6}"/>
              </a:ext>
            </a:extLst>
          </p:cNvPr>
          <p:cNvSpPr/>
          <p:nvPr/>
        </p:nvSpPr>
        <p:spPr>
          <a:xfrm>
            <a:off x="1000356" y="2629932"/>
            <a:ext cx="2059867" cy="877575"/>
          </a:xfrm>
          <a:prstGeom prst="roundRect">
            <a:avLst>
              <a:gd name="adj" fmla="val 0"/>
            </a:avLst>
          </a:prstGeom>
          <a:solidFill>
            <a:schemeClr val="bg1"/>
          </a:solidFill>
          <a:ln>
            <a:solidFill>
              <a:schemeClr val="tx2"/>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609351">
              <a:defRPr/>
            </a:pPr>
            <a:r>
              <a:rPr lang="en-US" sz="1200" dirty="0">
                <a:solidFill>
                  <a:schemeClr val="tx1"/>
                </a:solidFill>
                <a:latin typeface="Segoe UI"/>
              </a:rPr>
              <a:t>Pod</a:t>
            </a:r>
          </a:p>
        </p:txBody>
      </p:sp>
      <p:sp>
        <p:nvSpPr>
          <p:cNvPr id="11" name="Rectangle: Rounded Corners 10">
            <a:extLst>
              <a:ext uri="{FF2B5EF4-FFF2-40B4-BE49-F238E27FC236}">
                <a16:creationId xmlns:a16="http://schemas.microsoft.com/office/drawing/2014/main" id="{987195BA-DB8C-4B42-B62E-2D5CC3E84941}"/>
              </a:ext>
            </a:extLst>
          </p:cNvPr>
          <p:cNvSpPr/>
          <p:nvPr/>
        </p:nvSpPr>
        <p:spPr>
          <a:xfrm>
            <a:off x="923470" y="1949772"/>
            <a:ext cx="10286479" cy="369858"/>
          </a:xfrm>
          <a:prstGeom prst="roundRect">
            <a:avLst>
              <a:gd name="adj" fmla="val 0"/>
            </a:avLst>
          </a:prstGeom>
          <a:solidFill>
            <a:schemeClr val="tx2">
              <a:lumMod val="40000"/>
              <a:lumOff val="60000"/>
              <a:alpha val="65000"/>
            </a:schemeClr>
          </a:solidFill>
          <a:ln>
            <a:solidFill>
              <a:schemeClr val="tx2"/>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14" tIns="45706" rIns="91414" bIns="45706" numCol="1" spcCol="0" rtlCol="0" fromWordArt="0" anchor="ctr" anchorCtr="0" forceAA="0" compatLnSpc="1">
            <a:prstTxWarp prst="textNoShape">
              <a:avLst/>
            </a:prstTxWarp>
            <a:noAutofit/>
          </a:bodyPr>
          <a:lstStyle/>
          <a:p>
            <a:pPr algn="ctr" defTabSz="609351">
              <a:defRPr/>
            </a:pPr>
            <a:r>
              <a:rPr lang="en-US" sz="1200" dirty="0">
                <a:solidFill>
                  <a:srgbClr val="000000"/>
                </a:solidFill>
                <a:latin typeface="Segoe UI"/>
              </a:rPr>
              <a:t>Load Balancer Services</a:t>
            </a:r>
          </a:p>
        </p:txBody>
      </p:sp>
      <p:sp>
        <p:nvSpPr>
          <p:cNvPr id="12" name="Rectangle: Rounded Corners 11">
            <a:extLst>
              <a:ext uri="{FF2B5EF4-FFF2-40B4-BE49-F238E27FC236}">
                <a16:creationId xmlns:a16="http://schemas.microsoft.com/office/drawing/2014/main" id="{8A09618D-9092-4B74-AE28-A8BA403677A5}"/>
              </a:ext>
            </a:extLst>
          </p:cNvPr>
          <p:cNvSpPr/>
          <p:nvPr/>
        </p:nvSpPr>
        <p:spPr>
          <a:xfrm>
            <a:off x="950310" y="4714193"/>
            <a:ext cx="10368377" cy="369857"/>
          </a:xfrm>
          <a:prstGeom prst="roundRect">
            <a:avLst>
              <a:gd name="adj" fmla="val 0"/>
            </a:avLst>
          </a:prstGeom>
          <a:solidFill>
            <a:schemeClr val="accent5">
              <a:lumMod val="85000"/>
            </a:schemeClr>
          </a:solidFill>
          <a:ln w="12700" cap="rnd">
            <a:solidFill>
              <a:schemeClr val="tx2"/>
            </a:solidFill>
          </a:ln>
          <a:scene3d>
            <a:camera prst="orthographicFront"/>
            <a:lightRig rig="threePt" dir="t"/>
          </a:scene3d>
          <a:sp3d/>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14" tIns="45706" rIns="91414" bIns="45706" numCol="1" spcCol="0" rtlCol="0" fromWordArt="0" anchor="ctr" anchorCtr="1" forceAA="0" compatLnSpc="1">
            <a:prstTxWarp prst="textNoShape">
              <a:avLst/>
            </a:prstTxWarp>
            <a:noAutofit/>
          </a:bodyPr>
          <a:lstStyle/>
          <a:p>
            <a:pPr defTabSz="609351">
              <a:defRPr/>
            </a:pPr>
            <a:r>
              <a:rPr lang="en-US" sz="1200" dirty="0">
                <a:solidFill>
                  <a:srgbClr val="000000"/>
                </a:solidFill>
                <a:latin typeface="Segoe UI"/>
              </a:rPr>
              <a:t>Persistent Volume Claims</a:t>
            </a:r>
          </a:p>
        </p:txBody>
      </p:sp>
      <p:sp>
        <p:nvSpPr>
          <p:cNvPr id="13" name="Rectangle: Rounded Corners 12">
            <a:extLst>
              <a:ext uri="{FF2B5EF4-FFF2-40B4-BE49-F238E27FC236}">
                <a16:creationId xmlns:a16="http://schemas.microsoft.com/office/drawing/2014/main" id="{C5EC352B-7933-44EA-A008-B88BA6C15D99}"/>
              </a:ext>
            </a:extLst>
          </p:cNvPr>
          <p:cNvSpPr/>
          <p:nvPr/>
        </p:nvSpPr>
        <p:spPr>
          <a:xfrm>
            <a:off x="918458" y="5273413"/>
            <a:ext cx="10368377" cy="369857"/>
          </a:xfrm>
          <a:prstGeom prst="roundRect">
            <a:avLst>
              <a:gd name="adj" fmla="val 0"/>
            </a:avLst>
          </a:prstGeom>
          <a:solidFill>
            <a:schemeClr val="accent5">
              <a:lumMod val="75000"/>
            </a:schemeClr>
          </a:solidFill>
          <a:ln w="12700" cap="rnd">
            <a:solidFill>
              <a:schemeClr val="tx2"/>
            </a:solidFill>
          </a:ln>
          <a:scene3d>
            <a:camera prst="orthographicFront"/>
            <a:lightRig rig="threePt" dir="t"/>
          </a:scene3d>
          <a:sp3d/>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14" tIns="45706" rIns="91414" bIns="45706" numCol="1" spcCol="0" rtlCol="0" fromWordArt="0" anchor="ctr" anchorCtr="1" forceAA="0" compatLnSpc="1">
            <a:prstTxWarp prst="textNoShape">
              <a:avLst/>
            </a:prstTxWarp>
            <a:noAutofit/>
          </a:bodyPr>
          <a:lstStyle/>
          <a:p>
            <a:pPr defTabSz="609351">
              <a:defRPr/>
            </a:pPr>
            <a:r>
              <a:rPr lang="en-US" sz="1200" dirty="0">
                <a:solidFill>
                  <a:srgbClr val="000000"/>
                </a:solidFill>
                <a:latin typeface="Segoe UI"/>
              </a:rPr>
              <a:t>Persistent Volumes</a:t>
            </a:r>
          </a:p>
        </p:txBody>
      </p:sp>
      <p:pic>
        <p:nvPicPr>
          <p:cNvPr id="15" name="Graphic 14" descr="Database">
            <a:extLst>
              <a:ext uri="{FF2B5EF4-FFF2-40B4-BE49-F238E27FC236}">
                <a16:creationId xmlns:a16="http://schemas.microsoft.com/office/drawing/2014/main" id="{6B14787D-424C-4DDC-BC67-1C37F95D049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911792" y="6072761"/>
            <a:ext cx="578797" cy="578797"/>
          </a:xfrm>
          <a:prstGeom prst="rect">
            <a:avLst/>
          </a:prstGeom>
        </p:spPr>
      </p:pic>
      <p:pic>
        <p:nvPicPr>
          <p:cNvPr id="16" name="Graphic 15" descr="Database">
            <a:extLst>
              <a:ext uri="{FF2B5EF4-FFF2-40B4-BE49-F238E27FC236}">
                <a16:creationId xmlns:a16="http://schemas.microsoft.com/office/drawing/2014/main" id="{6F2D2427-3A23-4699-9696-9A77391955D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52513" y="6054180"/>
            <a:ext cx="578797" cy="578797"/>
          </a:xfrm>
          <a:prstGeom prst="rect">
            <a:avLst/>
          </a:prstGeom>
        </p:spPr>
      </p:pic>
      <p:pic>
        <p:nvPicPr>
          <p:cNvPr id="17" name="Graphic 16" descr="Database">
            <a:extLst>
              <a:ext uri="{FF2B5EF4-FFF2-40B4-BE49-F238E27FC236}">
                <a16:creationId xmlns:a16="http://schemas.microsoft.com/office/drawing/2014/main" id="{B14809C4-E71D-4169-8358-8D6A9C0371C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060691" y="6054181"/>
            <a:ext cx="578797" cy="578797"/>
          </a:xfrm>
          <a:prstGeom prst="rect">
            <a:avLst/>
          </a:prstGeom>
        </p:spPr>
      </p:pic>
      <p:pic>
        <p:nvPicPr>
          <p:cNvPr id="18" name="Graphic 17" descr="Database">
            <a:extLst>
              <a:ext uri="{FF2B5EF4-FFF2-40B4-BE49-F238E27FC236}">
                <a16:creationId xmlns:a16="http://schemas.microsoft.com/office/drawing/2014/main" id="{350C6EAF-7111-42AE-904A-A146AD32247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203139" y="6054180"/>
            <a:ext cx="578797" cy="578797"/>
          </a:xfrm>
          <a:prstGeom prst="rect">
            <a:avLst/>
          </a:prstGeom>
        </p:spPr>
      </p:pic>
      <p:pic>
        <p:nvPicPr>
          <p:cNvPr id="1026" name="Picture 2" descr="Image result for azure virtual network logo">
            <a:extLst>
              <a:ext uri="{FF2B5EF4-FFF2-40B4-BE49-F238E27FC236}">
                <a16:creationId xmlns:a16="http://schemas.microsoft.com/office/drawing/2014/main" id="{E53A1EDF-307F-49D2-91ED-919D16CBFFED}"/>
              </a:ext>
            </a:extLst>
          </p:cNvPr>
          <p:cNvPicPr>
            <a:picLocks noChangeAspect="1" noChangeArrowheads="1"/>
          </p:cNvPicPr>
          <p:nvPr/>
        </p:nvPicPr>
        <p:blipFill>
          <a:blip r:embed="rId5">
            <a:biLevel thresh="75000"/>
            <a:extLst>
              <a:ext uri="{28A0092B-C50C-407E-A947-70E740481C1C}">
                <a14:useLocalDpi xmlns:a14="http://schemas.microsoft.com/office/drawing/2010/main" val="0"/>
              </a:ext>
            </a:extLst>
          </a:blip>
          <a:srcRect/>
          <a:stretch>
            <a:fillRect/>
          </a:stretch>
        </p:blipFill>
        <p:spPr bwMode="auto">
          <a:xfrm>
            <a:off x="5772293" y="364291"/>
            <a:ext cx="588832" cy="488777"/>
          </a:xfrm>
          <a:prstGeom prst="rect">
            <a:avLst/>
          </a:prstGeom>
          <a:noFill/>
          <a:extLst>
            <a:ext uri="{909E8E84-426E-40DD-AFC4-6F175D3DCCD1}">
              <a14:hiddenFill xmlns:a14="http://schemas.microsoft.com/office/drawing/2010/main">
                <a:solidFill>
                  <a:srgbClr val="FFFFFF"/>
                </a:solidFill>
              </a14:hiddenFill>
            </a:ext>
          </a:extLst>
        </p:spPr>
      </p:pic>
      <p:cxnSp>
        <p:nvCxnSpPr>
          <p:cNvPr id="20" name="Straight Arrow Connector 19">
            <a:extLst>
              <a:ext uri="{FF2B5EF4-FFF2-40B4-BE49-F238E27FC236}">
                <a16:creationId xmlns:a16="http://schemas.microsoft.com/office/drawing/2014/main" id="{5756FC66-F88D-4EBA-934B-51A64568827E}"/>
              </a:ext>
            </a:extLst>
          </p:cNvPr>
          <p:cNvCxnSpPr>
            <a:stCxn id="11" idx="0"/>
            <a:endCxn id="1026" idx="2"/>
          </p:cNvCxnSpPr>
          <p:nvPr/>
        </p:nvCxnSpPr>
        <p:spPr>
          <a:xfrm flipH="1" flipV="1">
            <a:off x="6066709" y="853068"/>
            <a:ext cx="1" cy="1096704"/>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D54B37B8-E86C-4AAE-8155-B8393A34B461}"/>
              </a:ext>
            </a:extLst>
          </p:cNvPr>
          <p:cNvCxnSpPr>
            <a:cxnSpLocks/>
          </p:cNvCxnSpPr>
          <p:nvPr/>
        </p:nvCxnSpPr>
        <p:spPr>
          <a:xfrm flipH="1" flipV="1">
            <a:off x="3197860" y="5643270"/>
            <a:ext cx="1" cy="479031"/>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B75C83C9-881D-4260-A4C7-E617B5D61BFD}"/>
              </a:ext>
            </a:extLst>
          </p:cNvPr>
          <p:cNvCxnSpPr>
            <a:cxnSpLocks/>
          </p:cNvCxnSpPr>
          <p:nvPr/>
        </p:nvCxnSpPr>
        <p:spPr>
          <a:xfrm flipH="1" flipV="1">
            <a:off x="4841910" y="5648410"/>
            <a:ext cx="1" cy="479031"/>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3C1198D5-D634-41F8-A14E-D6BC7FAEAF18}"/>
              </a:ext>
            </a:extLst>
          </p:cNvPr>
          <p:cNvCxnSpPr>
            <a:cxnSpLocks/>
          </p:cNvCxnSpPr>
          <p:nvPr/>
        </p:nvCxnSpPr>
        <p:spPr>
          <a:xfrm flipH="1" flipV="1">
            <a:off x="7337124" y="5643269"/>
            <a:ext cx="1" cy="479031"/>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A5DF0C-D021-49E2-BCA6-00C4BD91FADC}"/>
              </a:ext>
            </a:extLst>
          </p:cNvPr>
          <p:cNvCxnSpPr>
            <a:cxnSpLocks/>
          </p:cNvCxnSpPr>
          <p:nvPr/>
        </p:nvCxnSpPr>
        <p:spPr>
          <a:xfrm flipH="1" flipV="1">
            <a:off x="9504497" y="5618998"/>
            <a:ext cx="1" cy="479031"/>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829723AE-734E-402F-AFE4-4C5AB9B534CA}"/>
              </a:ext>
            </a:extLst>
          </p:cNvPr>
          <p:cNvCxnSpPr>
            <a:cxnSpLocks/>
          </p:cNvCxnSpPr>
          <p:nvPr/>
        </p:nvCxnSpPr>
        <p:spPr>
          <a:xfrm flipH="1" flipV="1">
            <a:off x="3710479" y="5084050"/>
            <a:ext cx="1" cy="187101"/>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3BA11D1D-A9E4-49AE-B073-801F121A53C6}"/>
              </a:ext>
            </a:extLst>
          </p:cNvPr>
          <p:cNvCxnSpPr>
            <a:cxnSpLocks/>
          </p:cNvCxnSpPr>
          <p:nvPr/>
        </p:nvCxnSpPr>
        <p:spPr>
          <a:xfrm flipH="1" flipV="1">
            <a:off x="8472384" y="5062846"/>
            <a:ext cx="1" cy="187101"/>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FB497BDA-086E-40AC-955F-75FF408DE787}"/>
              </a:ext>
            </a:extLst>
          </p:cNvPr>
          <p:cNvCxnSpPr>
            <a:cxnSpLocks/>
          </p:cNvCxnSpPr>
          <p:nvPr/>
        </p:nvCxnSpPr>
        <p:spPr>
          <a:xfrm flipV="1">
            <a:off x="2030289" y="3536117"/>
            <a:ext cx="1" cy="1172936"/>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AF7FB474-F16D-40CF-A700-FF6C98EE6DE8}"/>
              </a:ext>
            </a:extLst>
          </p:cNvPr>
          <p:cNvCxnSpPr>
            <a:cxnSpLocks/>
          </p:cNvCxnSpPr>
          <p:nvPr/>
        </p:nvCxnSpPr>
        <p:spPr>
          <a:xfrm flipV="1">
            <a:off x="2038606" y="2319630"/>
            <a:ext cx="0" cy="293427"/>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15B03B0B-51ED-4DA2-9C43-985F8A06C117}"/>
              </a:ext>
            </a:extLst>
          </p:cNvPr>
          <p:cNvSpPr txBox="1"/>
          <p:nvPr/>
        </p:nvSpPr>
        <p:spPr>
          <a:xfrm>
            <a:off x="1840224" y="2524168"/>
            <a:ext cx="1371209" cy="433965"/>
          </a:xfrm>
          <a:prstGeom prst="rect">
            <a:avLst/>
          </a:prstGeom>
          <a:noFill/>
        </p:spPr>
        <p:txBody>
          <a:bodyPr wrap="none" lIns="182880" tIns="146304" rIns="182880" bIns="146304" rtlCol="0">
            <a:spAutoFit/>
          </a:bodyPr>
          <a:lstStyle/>
          <a:p>
            <a:pPr>
              <a:lnSpc>
                <a:spcPct val="90000"/>
              </a:lnSpc>
              <a:spcAft>
                <a:spcPts val="600"/>
              </a:spcAft>
            </a:pPr>
            <a:r>
              <a:rPr lang="en-US" sz="1000" dirty="0">
                <a:gradFill>
                  <a:gsLst>
                    <a:gs pos="2917">
                      <a:schemeClr val="tx1"/>
                    </a:gs>
                    <a:gs pos="30000">
                      <a:schemeClr val="tx1"/>
                    </a:gs>
                  </a:gsLst>
                  <a:lin ang="5400000" scaled="0"/>
                </a:gradFill>
              </a:rPr>
              <a:t>private IP address</a:t>
            </a:r>
          </a:p>
        </p:txBody>
      </p:sp>
      <p:sp>
        <p:nvSpPr>
          <p:cNvPr id="37" name="TextBox 36">
            <a:extLst>
              <a:ext uri="{FF2B5EF4-FFF2-40B4-BE49-F238E27FC236}">
                <a16:creationId xmlns:a16="http://schemas.microsoft.com/office/drawing/2014/main" id="{225BCE61-7200-4778-BCE8-7B57C175BBA9}"/>
              </a:ext>
            </a:extLst>
          </p:cNvPr>
          <p:cNvSpPr txBox="1"/>
          <p:nvPr/>
        </p:nvSpPr>
        <p:spPr>
          <a:xfrm>
            <a:off x="2249844" y="1892118"/>
            <a:ext cx="1433726" cy="433965"/>
          </a:xfrm>
          <a:prstGeom prst="rect">
            <a:avLst/>
          </a:prstGeom>
          <a:noFill/>
        </p:spPr>
        <p:txBody>
          <a:bodyPr wrap="none" lIns="182880" tIns="146304" rIns="182880" bIns="146304" rtlCol="0">
            <a:spAutoFit/>
          </a:bodyPr>
          <a:lstStyle/>
          <a:p>
            <a:pPr>
              <a:lnSpc>
                <a:spcPct val="90000"/>
              </a:lnSpc>
              <a:spcAft>
                <a:spcPts val="600"/>
              </a:spcAft>
            </a:pPr>
            <a:r>
              <a:rPr lang="en-US" sz="1000" dirty="0">
                <a:gradFill>
                  <a:gsLst>
                    <a:gs pos="2917">
                      <a:schemeClr val="tx1"/>
                    </a:gs>
                    <a:gs pos="30000">
                      <a:schemeClr val="tx1"/>
                    </a:gs>
                  </a:gsLst>
                  <a:lin ang="5400000" scaled="0"/>
                </a:gradFill>
              </a:rPr>
              <a:t>external IP address</a:t>
            </a:r>
          </a:p>
        </p:txBody>
      </p:sp>
      <p:pic>
        <p:nvPicPr>
          <p:cNvPr id="39" name="Picture 14" descr="image001">
            <a:extLst>
              <a:ext uri="{FF2B5EF4-FFF2-40B4-BE49-F238E27FC236}">
                <a16:creationId xmlns:a16="http://schemas.microsoft.com/office/drawing/2014/main" id="{FFFDCB0B-E668-48F8-A35D-D5A9CAB71FF5}"/>
              </a:ext>
            </a:extLst>
          </p:cNvPr>
          <p:cNvPicPr>
            <a:picLocks noChangeAspect="1" noChangeArrowheads="1"/>
          </p:cNvPicPr>
          <p:nvPr/>
        </p:nvPicPr>
        <p:blipFill>
          <a:blip r:embed="rId6">
            <a:biLevel thresh="50000"/>
            <a:extLst>
              <a:ext uri="{28A0092B-C50C-407E-A947-70E740481C1C}">
                <a14:useLocalDpi xmlns:a14="http://schemas.microsoft.com/office/drawing/2010/main" val="0"/>
              </a:ext>
            </a:extLst>
          </a:blip>
          <a:srcRect/>
          <a:stretch>
            <a:fillRect/>
          </a:stretch>
        </p:blipFill>
        <p:spPr bwMode="auto">
          <a:xfrm>
            <a:off x="1742705" y="2921136"/>
            <a:ext cx="507139" cy="3998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 name="TextBox 37">
            <a:extLst>
              <a:ext uri="{FF2B5EF4-FFF2-40B4-BE49-F238E27FC236}">
                <a16:creationId xmlns:a16="http://schemas.microsoft.com/office/drawing/2014/main" id="{E9115D1D-3CAC-43E7-A0F1-E0A8B3946941}"/>
              </a:ext>
            </a:extLst>
          </p:cNvPr>
          <p:cNvSpPr txBox="1"/>
          <p:nvPr/>
        </p:nvSpPr>
        <p:spPr>
          <a:xfrm>
            <a:off x="6318909" y="337308"/>
            <a:ext cx="2062359" cy="544765"/>
          </a:xfrm>
          <a:prstGeom prst="rect">
            <a:avLst/>
          </a:prstGeom>
          <a:noFill/>
        </p:spPr>
        <p:txBody>
          <a:bodyPr wrap="none" lIns="182880" tIns="146304" rIns="182880" bIns="146304" rtlCol="0">
            <a:spAutoFit/>
          </a:bodyPr>
          <a:lstStyle/>
          <a:p>
            <a:pPr>
              <a:lnSpc>
                <a:spcPct val="90000"/>
              </a:lnSpc>
              <a:spcAft>
                <a:spcPts val="600"/>
              </a:spcAft>
            </a:pPr>
            <a:r>
              <a:rPr lang="en-US" sz="1800" dirty="0">
                <a:gradFill>
                  <a:gsLst>
                    <a:gs pos="2917">
                      <a:schemeClr val="tx1"/>
                    </a:gs>
                    <a:gs pos="30000">
                      <a:schemeClr val="tx1"/>
                    </a:gs>
                  </a:gsLst>
                  <a:lin ang="5400000" scaled="0"/>
                </a:gradFill>
              </a:rPr>
              <a:t>external network</a:t>
            </a:r>
          </a:p>
        </p:txBody>
      </p:sp>
      <p:sp>
        <p:nvSpPr>
          <p:cNvPr id="41" name="TextBox 40">
            <a:extLst>
              <a:ext uri="{FF2B5EF4-FFF2-40B4-BE49-F238E27FC236}">
                <a16:creationId xmlns:a16="http://schemas.microsoft.com/office/drawing/2014/main" id="{7DD2216D-4C3C-49AC-884C-18648256D883}"/>
              </a:ext>
            </a:extLst>
          </p:cNvPr>
          <p:cNvSpPr txBox="1"/>
          <p:nvPr/>
        </p:nvSpPr>
        <p:spPr>
          <a:xfrm>
            <a:off x="9701660" y="6002134"/>
            <a:ext cx="1600246" cy="544765"/>
          </a:xfrm>
          <a:prstGeom prst="rect">
            <a:avLst/>
          </a:prstGeom>
          <a:noFill/>
        </p:spPr>
        <p:txBody>
          <a:bodyPr wrap="none" lIns="182880" tIns="146304" rIns="182880" bIns="146304" rtlCol="0">
            <a:spAutoFit/>
          </a:bodyPr>
          <a:lstStyle/>
          <a:p>
            <a:pPr>
              <a:lnSpc>
                <a:spcPct val="90000"/>
              </a:lnSpc>
              <a:spcAft>
                <a:spcPts val="600"/>
              </a:spcAft>
            </a:pPr>
            <a:r>
              <a:rPr lang="en-US" sz="1800" dirty="0">
                <a:gradFill>
                  <a:gsLst>
                    <a:gs pos="2917">
                      <a:schemeClr val="tx1"/>
                    </a:gs>
                    <a:gs pos="30000">
                      <a:schemeClr val="tx1"/>
                    </a:gs>
                  </a:gsLst>
                  <a:lin ang="5400000" scaled="0"/>
                </a:gradFill>
              </a:rPr>
              <a:t>disk storage</a:t>
            </a:r>
          </a:p>
        </p:txBody>
      </p:sp>
      <p:sp>
        <p:nvSpPr>
          <p:cNvPr id="42" name="Rectangle: Rounded Corners 41">
            <a:extLst>
              <a:ext uri="{FF2B5EF4-FFF2-40B4-BE49-F238E27FC236}">
                <a16:creationId xmlns:a16="http://schemas.microsoft.com/office/drawing/2014/main" id="{B1B40134-CC84-446C-8EAC-1F731E1EE311}"/>
              </a:ext>
            </a:extLst>
          </p:cNvPr>
          <p:cNvSpPr/>
          <p:nvPr/>
        </p:nvSpPr>
        <p:spPr>
          <a:xfrm>
            <a:off x="3338559" y="2624521"/>
            <a:ext cx="2059867" cy="877575"/>
          </a:xfrm>
          <a:prstGeom prst="roundRect">
            <a:avLst>
              <a:gd name="adj" fmla="val 0"/>
            </a:avLst>
          </a:prstGeom>
          <a:solidFill>
            <a:schemeClr val="bg1"/>
          </a:solidFill>
          <a:ln>
            <a:solidFill>
              <a:schemeClr val="tx2"/>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609351">
              <a:defRPr/>
            </a:pPr>
            <a:r>
              <a:rPr lang="en-US" sz="1200" dirty="0">
                <a:solidFill>
                  <a:schemeClr val="tx1"/>
                </a:solidFill>
                <a:latin typeface="Segoe UI"/>
              </a:rPr>
              <a:t>Pod</a:t>
            </a:r>
          </a:p>
        </p:txBody>
      </p:sp>
      <p:sp>
        <p:nvSpPr>
          <p:cNvPr id="43" name="TextBox 42">
            <a:extLst>
              <a:ext uri="{FF2B5EF4-FFF2-40B4-BE49-F238E27FC236}">
                <a16:creationId xmlns:a16="http://schemas.microsoft.com/office/drawing/2014/main" id="{5FB337F1-8549-4993-A36F-24C44EE84E1D}"/>
              </a:ext>
            </a:extLst>
          </p:cNvPr>
          <p:cNvSpPr txBox="1"/>
          <p:nvPr/>
        </p:nvSpPr>
        <p:spPr>
          <a:xfrm>
            <a:off x="4178427" y="2518757"/>
            <a:ext cx="1371209" cy="433965"/>
          </a:xfrm>
          <a:prstGeom prst="rect">
            <a:avLst/>
          </a:prstGeom>
          <a:noFill/>
        </p:spPr>
        <p:txBody>
          <a:bodyPr wrap="none" lIns="182880" tIns="146304" rIns="182880" bIns="146304" rtlCol="0">
            <a:spAutoFit/>
          </a:bodyPr>
          <a:lstStyle/>
          <a:p>
            <a:pPr>
              <a:lnSpc>
                <a:spcPct val="90000"/>
              </a:lnSpc>
              <a:spcAft>
                <a:spcPts val="600"/>
              </a:spcAft>
            </a:pPr>
            <a:r>
              <a:rPr lang="en-US" sz="1000" dirty="0">
                <a:gradFill>
                  <a:gsLst>
                    <a:gs pos="2917">
                      <a:schemeClr val="tx1"/>
                    </a:gs>
                    <a:gs pos="30000">
                      <a:schemeClr val="tx1"/>
                    </a:gs>
                  </a:gsLst>
                  <a:lin ang="5400000" scaled="0"/>
                </a:gradFill>
              </a:rPr>
              <a:t>private IP address</a:t>
            </a:r>
          </a:p>
        </p:txBody>
      </p:sp>
      <p:pic>
        <p:nvPicPr>
          <p:cNvPr id="44" name="Picture 14" descr="image001">
            <a:extLst>
              <a:ext uri="{FF2B5EF4-FFF2-40B4-BE49-F238E27FC236}">
                <a16:creationId xmlns:a16="http://schemas.microsoft.com/office/drawing/2014/main" id="{0D7DF2DD-343B-4EED-ABBE-B2E2067116DF}"/>
              </a:ext>
            </a:extLst>
          </p:cNvPr>
          <p:cNvPicPr>
            <a:picLocks noChangeAspect="1" noChangeArrowheads="1"/>
          </p:cNvPicPr>
          <p:nvPr/>
        </p:nvPicPr>
        <p:blipFill>
          <a:blip r:embed="rId6">
            <a:biLevel thresh="50000"/>
            <a:extLst>
              <a:ext uri="{28A0092B-C50C-407E-A947-70E740481C1C}">
                <a14:useLocalDpi xmlns:a14="http://schemas.microsoft.com/office/drawing/2010/main" val="0"/>
              </a:ext>
            </a:extLst>
          </a:blip>
          <a:srcRect/>
          <a:stretch>
            <a:fillRect/>
          </a:stretch>
        </p:blipFill>
        <p:spPr bwMode="auto">
          <a:xfrm>
            <a:off x="4552513" y="2915725"/>
            <a:ext cx="507139" cy="3998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 name="Picture 14" descr="image001">
            <a:extLst>
              <a:ext uri="{FF2B5EF4-FFF2-40B4-BE49-F238E27FC236}">
                <a16:creationId xmlns:a16="http://schemas.microsoft.com/office/drawing/2014/main" id="{451ACEDF-F630-492B-A919-CF4F326AE194}"/>
              </a:ext>
            </a:extLst>
          </p:cNvPr>
          <p:cNvPicPr>
            <a:picLocks noChangeAspect="1" noChangeArrowheads="1"/>
          </p:cNvPicPr>
          <p:nvPr/>
        </p:nvPicPr>
        <p:blipFill>
          <a:blip r:embed="rId6">
            <a:biLevel thresh="50000"/>
            <a:extLst>
              <a:ext uri="{28A0092B-C50C-407E-A947-70E740481C1C}">
                <a14:useLocalDpi xmlns:a14="http://schemas.microsoft.com/office/drawing/2010/main" val="0"/>
              </a:ext>
            </a:extLst>
          </a:blip>
          <a:srcRect/>
          <a:stretch>
            <a:fillRect/>
          </a:stretch>
        </p:blipFill>
        <p:spPr bwMode="auto">
          <a:xfrm>
            <a:off x="3532120" y="2941511"/>
            <a:ext cx="507139" cy="3998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6" name="Straight Arrow Connector 45">
            <a:extLst>
              <a:ext uri="{FF2B5EF4-FFF2-40B4-BE49-F238E27FC236}">
                <a16:creationId xmlns:a16="http://schemas.microsoft.com/office/drawing/2014/main" id="{80BD1AB9-102C-4364-85A5-DA3E82E3EB37}"/>
              </a:ext>
            </a:extLst>
          </p:cNvPr>
          <p:cNvCxnSpPr>
            <a:cxnSpLocks/>
          </p:cNvCxnSpPr>
          <p:nvPr/>
        </p:nvCxnSpPr>
        <p:spPr>
          <a:xfrm flipV="1">
            <a:off x="4388952" y="2319629"/>
            <a:ext cx="0" cy="293427"/>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19F55CAD-CFD6-41A8-9B36-A44CBBCD23F9}"/>
              </a:ext>
            </a:extLst>
          </p:cNvPr>
          <p:cNvCxnSpPr>
            <a:cxnSpLocks/>
          </p:cNvCxnSpPr>
          <p:nvPr/>
        </p:nvCxnSpPr>
        <p:spPr>
          <a:xfrm flipV="1">
            <a:off x="4360973" y="3541257"/>
            <a:ext cx="1" cy="1172936"/>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0" name="Rectangle: Rounded Corners 39">
            <a:extLst>
              <a:ext uri="{FF2B5EF4-FFF2-40B4-BE49-F238E27FC236}">
                <a16:creationId xmlns:a16="http://schemas.microsoft.com/office/drawing/2014/main" id="{60FD4FC4-9211-4FC7-B66C-99FC2074030C}"/>
              </a:ext>
            </a:extLst>
          </p:cNvPr>
          <p:cNvSpPr/>
          <p:nvPr/>
        </p:nvSpPr>
        <p:spPr>
          <a:xfrm>
            <a:off x="1184117" y="4866308"/>
            <a:ext cx="2131454" cy="602444"/>
          </a:xfrm>
          <a:prstGeom prst="roundRect">
            <a:avLst>
              <a:gd name="adj" fmla="val 0"/>
            </a:avLst>
          </a:prstGeom>
          <a:solidFill>
            <a:schemeClr val="accent4"/>
          </a:solidFill>
          <a:ln w="12700" cap="rnd">
            <a:solidFill>
              <a:schemeClr val="tx2"/>
            </a:solidFill>
            <a:prstDash val="dash"/>
          </a:ln>
          <a:scene3d>
            <a:camera prst="orthographicFront"/>
            <a:lightRig rig="threePt" dir="t"/>
          </a:scene3d>
          <a:sp3d/>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14" tIns="45706" rIns="91414" bIns="45706" numCol="1" spcCol="0" rtlCol="0" fromWordArt="0" anchor="ctr" anchorCtr="1" forceAA="0" compatLnSpc="1">
            <a:prstTxWarp prst="textNoShape">
              <a:avLst/>
            </a:prstTxWarp>
            <a:noAutofit/>
          </a:bodyPr>
          <a:lstStyle/>
          <a:p>
            <a:pPr defTabSz="609351">
              <a:defRPr/>
            </a:pPr>
            <a:r>
              <a:rPr lang="en-US" sz="1200" dirty="0" err="1">
                <a:solidFill>
                  <a:srgbClr val="000000"/>
                </a:solidFill>
                <a:latin typeface="Segoe UI"/>
              </a:rPr>
              <a:t>StorageClass</a:t>
            </a:r>
            <a:endParaRPr lang="en-US" sz="1200" dirty="0">
              <a:solidFill>
                <a:srgbClr val="000000"/>
              </a:solidFill>
              <a:latin typeface="Segoe UI"/>
            </a:endParaRPr>
          </a:p>
        </p:txBody>
      </p:sp>
      <p:cxnSp>
        <p:nvCxnSpPr>
          <p:cNvPr id="48" name="Straight Arrow Connector 47">
            <a:extLst>
              <a:ext uri="{FF2B5EF4-FFF2-40B4-BE49-F238E27FC236}">
                <a16:creationId xmlns:a16="http://schemas.microsoft.com/office/drawing/2014/main" id="{D0C77A13-D913-49AF-B6CD-33A4B21E08F4}"/>
              </a:ext>
            </a:extLst>
          </p:cNvPr>
          <p:cNvCxnSpPr>
            <a:cxnSpLocks/>
            <a:stCxn id="42" idx="1"/>
            <a:endCxn id="10" idx="3"/>
          </p:cNvCxnSpPr>
          <p:nvPr/>
        </p:nvCxnSpPr>
        <p:spPr>
          <a:xfrm flipH="1">
            <a:off x="3060223" y="3063309"/>
            <a:ext cx="278336" cy="5411"/>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9" name="Rectangle: Rounded Corners 48">
            <a:extLst>
              <a:ext uri="{FF2B5EF4-FFF2-40B4-BE49-F238E27FC236}">
                <a16:creationId xmlns:a16="http://schemas.microsoft.com/office/drawing/2014/main" id="{8E998C77-1B7C-4D8B-8FF5-34AA94405F43}"/>
              </a:ext>
            </a:extLst>
          </p:cNvPr>
          <p:cNvSpPr/>
          <p:nvPr/>
        </p:nvSpPr>
        <p:spPr>
          <a:xfrm>
            <a:off x="7678212" y="2624521"/>
            <a:ext cx="2059867" cy="877575"/>
          </a:xfrm>
          <a:prstGeom prst="roundRect">
            <a:avLst>
              <a:gd name="adj" fmla="val 0"/>
            </a:avLst>
          </a:prstGeom>
          <a:solidFill>
            <a:schemeClr val="bg1"/>
          </a:solidFill>
          <a:ln>
            <a:solidFill>
              <a:schemeClr val="tx2"/>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609351">
              <a:defRPr/>
            </a:pPr>
            <a:r>
              <a:rPr lang="en-US" sz="1200" dirty="0">
                <a:solidFill>
                  <a:schemeClr val="tx1"/>
                </a:solidFill>
                <a:latin typeface="Segoe UI"/>
              </a:rPr>
              <a:t>Pod</a:t>
            </a:r>
          </a:p>
        </p:txBody>
      </p:sp>
      <p:cxnSp>
        <p:nvCxnSpPr>
          <p:cNvPr id="50" name="Straight Arrow Connector 49">
            <a:extLst>
              <a:ext uri="{FF2B5EF4-FFF2-40B4-BE49-F238E27FC236}">
                <a16:creationId xmlns:a16="http://schemas.microsoft.com/office/drawing/2014/main" id="{190E4F01-80B6-410A-B933-E3898080DE93}"/>
              </a:ext>
            </a:extLst>
          </p:cNvPr>
          <p:cNvCxnSpPr>
            <a:cxnSpLocks/>
          </p:cNvCxnSpPr>
          <p:nvPr/>
        </p:nvCxnSpPr>
        <p:spPr>
          <a:xfrm flipV="1">
            <a:off x="8708145" y="3530706"/>
            <a:ext cx="1" cy="1172936"/>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184E0587-DC27-4BB4-A061-9D1C56FB0AB8}"/>
              </a:ext>
            </a:extLst>
          </p:cNvPr>
          <p:cNvCxnSpPr>
            <a:cxnSpLocks/>
          </p:cNvCxnSpPr>
          <p:nvPr/>
        </p:nvCxnSpPr>
        <p:spPr>
          <a:xfrm flipV="1">
            <a:off x="8716462" y="2314219"/>
            <a:ext cx="0" cy="293427"/>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CF918022-71DE-4E0B-8B16-BFFE491687D5}"/>
              </a:ext>
            </a:extLst>
          </p:cNvPr>
          <p:cNvSpPr txBox="1"/>
          <p:nvPr/>
        </p:nvSpPr>
        <p:spPr>
          <a:xfrm>
            <a:off x="8472384" y="2554138"/>
            <a:ext cx="1371209" cy="433965"/>
          </a:xfrm>
          <a:prstGeom prst="rect">
            <a:avLst/>
          </a:prstGeom>
          <a:noFill/>
        </p:spPr>
        <p:txBody>
          <a:bodyPr wrap="none" lIns="182880" tIns="146304" rIns="182880" bIns="146304" rtlCol="0">
            <a:spAutoFit/>
          </a:bodyPr>
          <a:lstStyle/>
          <a:p>
            <a:pPr>
              <a:lnSpc>
                <a:spcPct val="90000"/>
              </a:lnSpc>
              <a:spcAft>
                <a:spcPts val="600"/>
              </a:spcAft>
            </a:pPr>
            <a:r>
              <a:rPr lang="en-US" sz="1000" dirty="0">
                <a:gradFill>
                  <a:gsLst>
                    <a:gs pos="2917">
                      <a:schemeClr val="tx1"/>
                    </a:gs>
                    <a:gs pos="30000">
                      <a:schemeClr val="tx1"/>
                    </a:gs>
                  </a:gsLst>
                  <a:lin ang="5400000" scaled="0"/>
                </a:gradFill>
              </a:rPr>
              <a:t>private IP address</a:t>
            </a:r>
          </a:p>
        </p:txBody>
      </p:sp>
      <p:pic>
        <p:nvPicPr>
          <p:cNvPr id="53" name="Picture 14" descr="image001">
            <a:extLst>
              <a:ext uri="{FF2B5EF4-FFF2-40B4-BE49-F238E27FC236}">
                <a16:creationId xmlns:a16="http://schemas.microsoft.com/office/drawing/2014/main" id="{106255B9-46DC-41EA-9C4F-84AC1B6E8D2C}"/>
              </a:ext>
            </a:extLst>
          </p:cNvPr>
          <p:cNvPicPr>
            <a:picLocks noChangeAspect="1" noChangeArrowheads="1"/>
          </p:cNvPicPr>
          <p:nvPr/>
        </p:nvPicPr>
        <p:blipFill>
          <a:blip r:embed="rId6">
            <a:biLevel thresh="50000"/>
            <a:extLst>
              <a:ext uri="{28A0092B-C50C-407E-A947-70E740481C1C}">
                <a14:useLocalDpi xmlns:a14="http://schemas.microsoft.com/office/drawing/2010/main" val="0"/>
              </a:ext>
            </a:extLst>
          </a:blip>
          <a:srcRect/>
          <a:stretch>
            <a:fillRect/>
          </a:stretch>
        </p:blipFill>
        <p:spPr bwMode="auto">
          <a:xfrm>
            <a:off x="8374865" y="2951106"/>
            <a:ext cx="507139" cy="3998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 name="Straight Connector 3">
            <a:extLst>
              <a:ext uri="{FF2B5EF4-FFF2-40B4-BE49-F238E27FC236}">
                <a16:creationId xmlns:a16="http://schemas.microsoft.com/office/drawing/2014/main" id="{42A48AC3-6105-4EC5-9043-27E3601B4BE5}"/>
              </a:ext>
            </a:extLst>
          </p:cNvPr>
          <p:cNvCxnSpPr>
            <a:stCxn id="40" idx="2"/>
            <a:endCxn id="15" idx="1"/>
          </p:cNvCxnSpPr>
          <p:nvPr/>
        </p:nvCxnSpPr>
        <p:spPr>
          <a:xfrm>
            <a:off x="2249844" y="5468752"/>
            <a:ext cx="661948" cy="893408"/>
          </a:xfrm>
          <a:prstGeom prst="line">
            <a:avLst/>
          </a:prstGeom>
          <a:ln>
            <a:solidFill>
              <a:schemeClr val="tx1"/>
            </a:solidFill>
            <a:prstDash val="dashDot"/>
            <a:headEnd type="none"/>
            <a:tailEnd type="none"/>
          </a:ln>
        </p:spPr>
        <p:style>
          <a:lnRef idx="1">
            <a:schemeClr val="accent1"/>
          </a:lnRef>
          <a:fillRef idx="0">
            <a:schemeClr val="accent1"/>
          </a:fillRef>
          <a:effectRef idx="0">
            <a:schemeClr val="accent1"/>
          </a:effectRef>
          <a:fontRef idx="minor">
            <a:schemeClr val="tx1"/>
          </a:fontRef>
        </p:style>
      </p:cxnSp>
      <p:pic>
        <p:nvPicPr>
          <p:cNvPr id="5" name="Picture 2" descr="Image result for azure virtual machine logo">
            <a:extLst>
              <a:ext uri="{FF2B5EF4-FFF2-40B4-BE49-F238E27FC236}">
                <a16:creationId xmlns:a16="http://schemas.microsoft.com/office/drawing/2014/main" id="{A19AB0F6-D598-4319-8CB3-DAA8354CBA05}"/>
              </a:ext>
            </a:extLst>
          </p:cNvPr>
          <p:cNvPicPr>
            <a:picLocks noChangeAspect="1" noChangeArrowheads="1"/>
          </p:cNvPicPr>
          <p:nvPr/>
        </p:nvPicPr>
        <p:blipFill>
          <a:blip r:embed="rId7">
            <a:biLevel thresh="75000"/>
            <a:extLst>
              <a:ext uri="{28A0092B-C50C-407E-A947-70E740481C1C}">
                <a14:useLocalDpi xmlns:a14="http://schemas.microsoft.com/office/drawing/2010/main" val="0"/>
              </a:ext>
            </a:extLst>
          </a:blip>
          <a:srcRect/>
          <a:stretch>
            <a:fillRect/>
          </a:stretch>
        </p:blipFill>
        <p:spPr bwMode="auto">
          <a:xfrm>
            <a:off x="1570463" y="1128654"/>
            <a:ext cx="341889" cy="341889"/>
          </a:xfrm>
          <a:prstGeom prst="rect">
            <a:avLst/>
          </a:prstGeom>
          <a:noFill/>
          <a:extLst>
            <a:ext uri="{909E8E84-426E-40DD-AFC4-6F175D3DCCD1}">
              <a14:hiddenFill xmlns:a14="http://schemas.microsoft.com/office/drawing/2010/main">
                <a:solidFill>
                  <a:srgbClr val="FFFFFF"/>
                </a:solidFill>
              </a14:hiddenFill>
            </a:ext>
          </a:extLst>
        </p:spPr>
      </p:pic>
      <p:pic>
        <p:nvPicPr>
          <p:cNvPr id="14" name="Graphic 13" descr="Server">
            <a:extLst>
              <a:ext uri="{FF2B5EF4-FFF2-40B4-BE49-F238E27FC236}">
                <a16:creationId xmlns:a16="http://schemas.microsoft.com/office/drawing/2014/main" id="{6100A146-1379-4ABE-94C8-F74739871A5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42893" y="1086240"/>
            <a:ext cx="423124" cy="423124"/>
          </a:xfrm>
          <a:prstGeom prst="rect">
            <a:avLst/>
          </a:prstGeom>
        </p:spPr>
      </p:pic>
      <p:pic>
        <p:nvPicPr>
          <p:cNvPr id="57" name="Picture 2" descr="Image result for azure virtual machine logo">
            <a:extLst>
              <a:ext uri="{FF2B5EF4-FFF2-40B4-BE49-F238E27FC236}">
                <a16:creationId xmlns:a16="http://schemas.microsoft.com/office/drawing/2014/main" id="{5219B4DD-AA5A-4FD0-B181-8E48C9402867}"/>
              </a:ext>
            </a:extLst>
          </p:cNvPr>
          <p:cNvPicPr>
            <a:picLocks noChangeAspect="1" noChangeArrowheads="1"/>
          </p:cNvPicPr>
          <p:nvPr/>
        </p:nvPicPr>
        <p:blipFill>
          <a:blip r:embed="rId7">
            <a:biLevel thresh="75000"/>
            <a:extLst>
              <a:ext uri="{28A0092B-C50C-407E-A947-70E740481C1C}">
                <a14:useLocalDpi xmlns:a14="http://schemas.microsoft.com/office/drawing/2010/main" val="0"/>
              </a:ext>
            </a:extLst>
          </a:blip>
          <a:srcRect/>
          <a:stretch>
            <a:fillRect/>
          </a:stretch>
        </p:blipFill>
        <p:spPr bwMode="auto">
          <a:xfrm>
            <a:off x="1742705" y="1572489"/>
            <a:ext cx="341889" cy="341889"/>
          </a:xfrm>
          <a:prstGeom prst="rect">
            <a:avLst/>
          </a:prstGeom>
          <a:noFill/>
          <a:extLst>
            <a:ext uri="{909E8E84-426E-40DD-AFC4-6F175D3DCCD1}">
              <a14:hiddenFill xmlns:a14="http://schemas.microsoft.com/office/drawing/2010/main">
                <a:solidFill>
                  <a:srgbClr val="FFFFFF"/>
                </a:solidFill>
              </a14:hiddenFill>
            </a:ext>
          </a:extLst>
        </p:spPr>
      </p:pic>
      <p:pic>
        <p:nvPicPr>
          <p:cNvPr id="58" name="Graphic 57" descr="Server">
            <a:extLst>
              <a:ext uri="{FF2B5EF4-FFF2-40B4-BE49-F238E27FC236}">
                <a16:creationId xmlns:a16="http://schemas.microsoft.com/office/drawing/2014/main" id="{DB57A8C8-7F0B-4FE3-84BC-CA9C0AEB201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215135" y="1530075"/>
            <a:ext cx="423124" cy="423124"/>
          </a:xfrm>
          <a:prstGeom prst="rect">
            <a:avLst/>
          </a:prstGeom>
        </p:spPr>
      </p:pic>
      <p:pic>
        <p:nvPicPr>
          <p:cNvPr id="59" name="Picture 2" descr="Image result for azure virtual machine logo">
            <a:extLst>
              <a:ext uri="{FF2B5EF4-FFF2-40B4-BE49-F238E27FC236}">
                <a16:creationId xmlns:a16="http://schemas.microsoft.com/office/drawing/2014/main" id="{DE578B46-6F42-401F-B0F5-7FF8A0A38D5F}"/>
              </a:ext>
            </a:extLst>
          </p:cNvPr>
          <p:cNvPicPr>
            <a:picLocks noChangeAspect="1" noChangeArrowheads="1"/>
          </p:cNvPicPr>
          <p:nvPr/>
        </p:nvPicPr>
        <p:blipFill>
          <a:blip r:embed="rId7">
            <a:biLevel thresh="75000"/>
            <a:extLst>
              <a:ext uri="{28A0092B-C50C-407E-A947-70E740481C1C}">
                <a14:useLocalDpi xmlns:a14="http://schemas.microsoft.com/office/drawing/2010/main" val="0"/>
              </a:ext>
            </a:extLst>
          </a:blip>
          <a:srcRect/>
          <a:stretch>
            <a:fillRect/>
          </a:stretch>
        </p:blipFill>
        <p:spPr bwMode="auto">
          <a:xfrm>
            <a:off x="7534307" y="1569720"/>
            <a:ext cx="341889" cy="343353"/>
          </a:xfrm>
          <a:prstGeom prst="rect">
            <a:avLst/>
          </a:prstGeom>
          <a:noFill/>
          <a:extLst>
            <a:ext uri="{909E8E84-426E-40DD-AFC4-6F175D3DCCD1}">
              <a14:hiddenFill xmlns:a14="http://schemas.microsoft.com/office/drawing/2010/main">
                <a:solidFill>
                  <a:srgbClr val="FFFFFF"/>
                </a:solidFill>
              </a14:hiddenFill>
            </a:ext>
          </a:extLst>
        </p:spPr>
      </p:pic>
      <p:pic>
        <p:nvPicPr>
          <p:cNvPr id="60" name="Graphic 59" descr="Server">
            <a:extLst>
              <a:ext uri="{FF2B5EF4-FFF2-40B4-BE49-F238E27FC236}">
                <a16:creationId xmlns:a16="http://schemas.microsoft.com/office/drawing/2014/main" id="{49B80721-EF56-4C1C-A37E-95F9FE024CC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006737" y="1526958"/>
            <a:ext cx="423124" cy="424936"/>
          </a:xfrm>
          <a:prstGeom prst="rect">
            <a:avLst/>
          </a:prstGeom>
        </p:spPr>
      </p:pic>
      <p:pic>
        <p:nvPicPr>
          <p:cNvPr id="29" name="Picture 2" descr="Image result for kubernetes for kids">
            <a:hlinkClick r:id="rId10"/>
            <a:extLst>
              <a:ext uri="{FF2B5EF4-FFF2-40B4-BE49-F238E27FC236}">
                <a16:creationId xmlns:a16="http://schemas.microsoft.com/office/drawing/2014/main" id="{717BC687-A493-4491-80BC-B97970B1CD3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734435" y="111530"/>
            <a:ext cx="1239960" cy="8266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15377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6"/>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2"/>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2"/>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8"/>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30"/>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11"/>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20"/>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026"/>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38"/>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37"/>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34"/>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42"/>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45"/>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44"/>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43"/>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46"/>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47"/>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48"/>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grpId="0" nodeType="clickEffect">
                                  <p:stCondLst>
                                    <p:cond delay="0"/>
                                  </p:stCondLst>
                                  <p:childTnLst>
                                    <p:set>
                                      <p:cBhvr>
                                        <p:cTn id="92" dur="1" fill="hold">
                                          <p:stCondLst>
                                            <p:cond delay="0"/>
                                          </p:stCondLst>
                                        </p:cTn>
                                        <p:tgtEl>
                                          <p:spTgt spid="8"/>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60"/>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59"/>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1" presetClass="exit" presetSubtype="0" fill="hold" grpId="1" nodeType="clickEffect">
                                  <p:stCondLst>
                                    <p:cond delay="0"/>
                                  </p:stCondLst>
                                  <p:childTnLst>
                                    <p:set>
                                      <p:cBhvr>
                                        <p:cTn id="100" dur="1" fill="hold">
                                          <p:stCondLst>
                                            <p:cond delay="0"/>
                                          </p:stCondLst>
                                        </p:cTn>
                                        <p:tgtEl>
                                          <p:spTgt spid="10"/>
                                        </p:tgtEl>
                                        <p:attrNameLst>
                                          <p:attrName>style.visibility</p:attrName>
                                        </p:attrNameLst>
                                      </p:cBhvr>
                                      <p:to>
                                        <p:strVal val="hidden"/>
                                      </p:to>
                                    </p:set>
                                  </p:childTnLst>
                                </p:cTn>
                              </p:par>
                              <p:par>
                                <p:cTn id="101" presetID="1" presetClass="exit" presetSubtype="0" fill="hold" grpId="1" nodeType="withEffect">
                                  <p:stCondLst>
                                    <p:cond delay="0"/>
                                  </p:stCondLst>
                                  <p:childTnLst>
                                    <p:set>
                                      <p:cBhvr>
                                        <p:cTn id="102" dur="1" fill="hold">
                                          <p:stCondLst>
                                            <p:cond delay="0"/>
                                          </p:stCondLst>
                                        </p:cTn>
                                        <p:tgtEl>
                                          <p:spTgt spid="35"/>
                                        </p:tgtEl>
                                        <p:attrNameLst>
                                          <p:attrName>style.visibility</p:attrName>
                                        </p:attrNameLst>
                                      </p:cBhvr>
                                      <p:to>
                                        <p:strVal val="hidden"/>
                                      </p:to>
                                    </p:set>
                                  </p:childTnLst>
                                </p:cTn>
                              </p:par>
                              <p:par>
                                <p:cTn id="103" presetID="1" presetClass="exit" presetSubtype="0" fill="hold" nodeType="withEffect">
                                  <p:stCondLst>
                                    <p:cond delay="0"/>
                                  </p:stCondLst>
                                  <p:childTnLst>
                                    <p:set>
                                      <p:cBhvr>
                                        <p:cTn id="104" dur="1" fill="hold">
                                          <p:stCondLst>
                                            <p:cond delay="0"/>
                                          </p:stCondLst>
                                        </p:cTn>
                                        <p:tgtEl>
                                          <p:spTgt spid="39"/>
                                        </p:tgtEl>
                                        <p:attrNameLst>
                                          <p:attrName>style.visibility</p:attrName>
                                        </p:attrNameLst>
                                      </p:cBhvr>
                                      <p:to>
                                        <p:strVal val="hidden"/>
                                      </p:to>
                                    </p:set>
                                  </p:childTnLst>
                                </p:cTn>
                              </p:par>
                              <p:par>
                                <p:cTn id="105" presetID="1" presetClass="exit" presetSubtype="0" fill="hold" nodeType="withEffect">
                                  <p:stCondLst>
                                    <p:cond delay="0"/>
                                  </p:stCondLst>
                                  <p:childTnLst>
                                    <p:set>
                                      <p:cBhvr>
                                        <p:cTn id="106" dur="1" fill="hold">
                                          <p:stCondLst>
                                            <p:cond delay="0"/>
                                          </p:stCondLst>
                                        </p:cTn>
                                        <p:tgtEl>
                                          <p:spTgt spid="32"/>
                                        </p:tgtEl>
                                        <p:attrNameLst>
                                          <p:attrName>style.visibility</p:attrName>
                                        </p:attrNameLst>
                                      </p:cBhvr>
                                      <p:to>
                                        <p:strVal val="hidden"/>
                                      </p:to>
                                    </p:set>
                                  </p:childTnLst>
                                </p:cTn>
                              </p:par>
                              <p:par>
                                <p:cTn id="107" presetID="1" presetClass="exit" presetSubtype="0" fill="hold" nodeType="withEffect">
                                  <p:stCondLst>
                                    <p:cond delay="0"/>
                                  </p:stCondLst>
                                  <p:childTnLst>
                                    <p:set>
                                      <p:cBhvr>
                                        <p:cTn id="108" dur="1" fill="hold">
                                          <p:stCondLst>
                                            <p:cond delay="0"/>
                                          </p:stCondLst>
                                        </p:cTn>
                                        <p:tgtEl>
                                          <p:spTgt spid="34"/>
                                        </p:tgtEl>
                                        <p:attrNameLst>
                                          <p:attrName>style.visibility</p:attrName>
                                        </p:attrNameLst>
                                      </p:cBhvr>
                                      <p:to>
                                        <p:strVal val="hidden"/>
                                      </p:to>
                                    </p:set>
                                  </p:childTnLst>
                                </p:cTn>
                              </p:par>
                              <p:par>
                                <p:cTn id="109" presetID="1" presetClass="exit" presetSubtype="0" fill="hold" nodeType="withEffect">
                                  <p:stCondLst>
                                    <p:cond delay="0"/>
                                  </p:stCondLst>
                                  <p:childTnLst>
                                    <p:set>
                                      <p:cBhvr>
                                        <p:cTn id="110" dur="1" fill="hold">
                                          <p:stCondLst>
                                            <p:cond delay="0"/>
                                          </p:stCondLst>
                                        </p:cTn>
                                        <p:tgtEl>
                                          <p:spTgt spid="48"/>
                                        </p:tgtEl>
                                        <p:attrNameLst>
                                          <p:attrName>style.visibility</p:attrName>
                                        </p:attrNameLst>
                                      </p:cBhvr>
                                      <p:to>
                                        <p:strVal val="hidden"/>
                                      </p:to>
                                    </p:set>
                                  </p:childTnLst>
                                </p:cTn>
                              </p:par>
                            </p:childTnLst>
                          </p:cTn>
                        </p:par>
                      </p:childTnLst>
                    </p:cTn>
                  </p:par>
                  <p:par>
                    <p:cTn id="111" fill="hold">
                      <p:stCondLst>
                        <p:cond delay="indefinite"/>
                      </p:stCondLst>
                      <p:childTnLst>
                        <p:par>
                          <p:cTn id="112" fill="hold">
                            <p:stCondLst>
                              <p:cond delay="0"/>
                            </p:stCondLst>
                            <p:childTnLst>
                              <p:par>
                                <p:cTn id="113" presetID="1" presetClass="entr" presetSubtype="0" fill="hold" nodeType="clickEffect">
                                  <p:stCondLst>
                                    <p:cond delay="0"/>
                                  </p:stCondLst>
                                  <p:childTnLst>
                                    <p:set>
                                      <p:cBhvr>
                                        <p:cTn id="114" dur="1" fill="hold">
                                          <p:stCondLst>
                                            <p:cond delay="0"/>
                                          </p:stCondLst>
                                        </p:cTn>
                                        <p:tgtEl>
                                          <p:spTgt spid="51"/>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52"/>
                                        </p:tgtEl>
                                        <p:attrNameLst>
                                          <p:attrName>style.visibility</p:attrName>
                                        </p:attrNameLst>
                                      </p:cBhvr>
                                      <p:to>
                                        <p:strVal val="visible"/>
                                      </p:to>
                                    </p:set>
                                  </p:childTnLst>
                                </p:cTn>
                              </p:par>
                              <p:par>
                                <p:cTn id="117" presetID="1" presetClass="entr" presetSubtype="0" fill="hold" nodeType="withEffect">
                                  <p:stCondLst>
                                    <p:cond delay="0"/>
                                  </p:stCondLst>
                                  <p:childTnLst>
                                    <p:set>
                                      <p:cBhvr>
                                        <p:cTn id="118" dur="1" fill="hold">
                                          <p:stCondLst>
                                            <p:cond delay="0"/>
                                          </p:stCondLst>
                                        </p:cTn>
                                        <p:tgtEl>
                                          <p:spTgt spid="53"/>
                                        </p:tgtEl>
                                        <p:attrNameLst>
                                          <p:attrName>style.visibility</p:attrName>
                                        </p:attrNameLst>
                                      </p:cBhvr>
                                      <p:to>
                                        <p:strVal val="visible"/>
                                      </p:to>
                                    </p:set>
                                  </p:childTnLst>
                                </p:cTn>
                              </p:par>
                              <p:par>
                                <p:cTn id="119" presetID="1" presetClass="entr" presetSubtype="0" fill="hold" grpId="0" nodeType="withEffect">
                                  <p:stCondLst>
                                    <p:cond delay="0"/>
                                  </p:stCondLst>
                                  <p:childTnLst>
                                    <p:set>
                                      <p:cBhvr>
                                        <p:cTn id="120" dur="1" fill="hold">
                                          <p:stCondLst>
                                            <p:cond delay="0"/>
                                          </p:stCondLst>
                                        </p:cTn>
                                        <p:tgtEl>
                                          <p:spTgt spid="49"/>
                                        </p:tgtEl>
                                        <p:attrNameLst>
                                          <p:attrName>style.visibility</p:attrName>
                                        </p:attrNameLst>
                                      </p:cBhvr>
                                      <p:to>
                                        <p:strVal val="visible"/>
                                      </p:to>
                                    </p:set>
                                  </p:childTnLst>
                                </p:cTn>
                              </p:par>
                              <p:par>
                                <p:cTn id="121" presetID="1" presetClass="entr" presetSubtype="0" fill="hold" nodeType="withEffect">
                                  <p:stCondLst>
                                    <p:cond delay="0"/>
                                  </p:stCondLst>
                                  <p:childTnLst>
                                    <p:set>
                                      <p:cBhvr>
                                        <p:cTn id="122"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animBg="1"/>
      <p:bldP spid="10" grpId="1" animBg="1"/>
      <p:bldP spid="11" grpId="0" animBg="1"/>
      <p:bldP spid="12" grpId="0" animBg="1"/>
      <p:bldP spid="13" grpId="0" animBg="1"/>
      <p:bldP spid="35" grpId="0"/>
      <p:bldP spid="35" grpId="1"/>
      <p:bldP spid="37" grpId="0"/>
      <p:bldP spid="38" grpId="0"/>
      <p:bldP spid="41" grpId="0"/>
      <p:bldP spid="42" grpId="0" animBg="1"/>
      <p:bldP spid="43" grpId="0"/>
      <p:bldP spid="40" grpId="0" animBg="1"/>
      <p:bldP spid="49" grpId="0" animBg="1"/>
      <p:bldP spid="52"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a:extLst>
              <a:ext uri="{FF2B5EF4-FFF2-40B4-BE49-F238E27FC236}">
                <a16:creationId xmlns:a16="http://schemas.microsoft.com/office/drawing/2014/main" id="{5732129D-3880-461B-8780-493BB636F828}"/>
              </a:ext>
            </a:extLst>
          </p:cNvPr>
          <p:cNvGraphicFramePr/>
          <p:nvPr>
            <p:extLst>
              <p:ext uri="{D42A27DB-BD31-4B8C-83A1-F6EECF244321}">
                <p14:modId xmlns:p14="http://schemas.microsoft.com/office/powerpoint/2010/main" val="3717822710"/>
              </p:ext>
            </p:extLst>
          </p:nvPr>
        </p:nvGraphicFramePr>
        <p:xfrm>
          <a:off x="427981" y="1467501"/>
          <a:ext cx="5737150" cy="46127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itle 2">
            <a:extLst>
              <a:ext uri="{FF2B5EF4-FFF2-40B4-BE49-F238E27FC236}">
                <a16:creationId xmlns:a16="http://schemas.microsoft.com/office/drawing/2014/main" id="{8E1B56FB-89E3-4744-9EE2-116C7E7F409A}"/>
              </a:ext>
            </a:extLst>
          </p:cNvPr>
          <p:cNvSpPr>
            <a:spLocks noGrp="1"/>
          </p:cNvSpPr>
          <p:nvPr>
            <p:ph type="title"/>
          </p:nvPr>
        </p:nvSpPr>
        <p:spPr>
          <a:xfrm>
            <a:off x="427980" y="184773"/>
            <a:ext cx="11336039" cy="739343"/>
          </a:xfrm>
        </p:spPr>
        <p:txBody>
          <a:bodyPr/>
          <a:lstStyle/>
          <a:p>
            <a:r>
              <a:rPr lang="en-US" dirty="0"/>
              <a:t>Other Kubernetes Objects</a:t>
            </a:r>
          </a:p>
        </p:txBody>
      </p:sp>
      <p:graphicFrame>
        <p:nvGraphicFramePr>
          <p:cNvPr id="6" name="Diagram 5">
            <a:extLst>
              <a:ext uri="{FF2B5EF4-FFF2-40B4-BE49-F238E27FC236}">
                <a16:creationId xmlns:a16="http://schemas.microsoft.com/office/drawing/2014/main" id="{BDA18CCD-5325-4D38-A8D7-D56B2A2784CA}"/>
              </a:ext>
            </a:extLst>
          </p:cNvPr>
          <p:cNvGraphicFramePr/>
          <p:nvPr>
            <p:extLst>
              <p:ext uri="{D42A27DB-BD31-4B8C-83A1-F6EECF244321}">
                <p14:modId xmlns:p14="http://schemas.microsoft.com/office/powerpoint/2010/main" val="337041653"/>
              </p:ext>
            </p:extLst>
          </p:nvPr>
        </p:nvGraphicFramePr>
        <p:xfrm>
          <a:off x="6996299" y="1589613"/>
          <a:ext cx="4767720" cy="3972202"/>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34635564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C00B777-0FEB-4305-A141-9BBB319C1009}"/>
              </a:ext>
            </a:extLst>
          </p:cNvPr>
          <p:cNvSpPr>
            <a:spLocks noGrp="1"/>
          </p:cNvSpPr>
          <p:nvPr>
            <p:ph type="body" sz="quarter" idx="10"/>
          </p:nvPr>
        </p:nvSpPr>
        <p:spPr>
          <a:xfrm>
            <a:off x="426424" y="1426780"/>
            <a:ext cx="11339774" cy="4511107"/>
          </a:xfrm>
        </p:spPr>
        <p:txBody>
          <a:bodyPr/>
          <a:lstStyle/>
          <a:p>
            <a:r>
              <a:rPr lang="en-US" dirty="0"/>
              <a:t>Send </a:t>
            </a:r>
            <a:r>
              <a:rPr lang="en-US"/>
              <a:t>a REST </a:t>
            </a:r>
            <a:r>
              <a:rPr lang="en-US" dirty="0"/>
              <a:t>API request to the API Server</a:t>
            </a:r>
          </a:p>
          <a:p>
            <a:r>
              <a:rPr lang="en-US" dirty="0"/>
              <a:t>Not a programmer? Use </a:t>
            </a:r>
            <a:r>
              <a:rPr lang="en-US" b="1" dirty="0"/>
              <a:t>kubectl</a:t>
            </a:r>
            <a:r>
              <a:rPr lang="en-US" dirty="0"/>
              <a:t> and be a k8s programmer</a:t>
            </a:r>
          </a:p>
          <a:p>
            <a:r>
              <a:rPr lang="en-US" dirty="0"/>
              <a:t>Be a declarative programmer with YAML</a:t>
            </a:r>
          </a:p>
          <a:p>
            <a:r>
              <a:rPr lang="en-US" dirty="0"/>
              <a:t>Define storage, networking, and high-availability for SQL Server</a:t>
            </a:r>
          </a:p>
          <a:p>
            <a:r>
              <a:rPr lang="en-US" dirty="0"/>
              <a:t>Need a sa password? – Use a secret</a:t>
            </a:r>
          </a:p>
          <a:p>
            <a:r>
              <a:rPr lang="en-US" dirty="0"/>
              <a:t>Be smart with k8s</a:t>
            </a:r>
          </a:p>
          <a:p>
            <a:r>
              <a:rPr lang="en-US" dirty="0"/>
              <a:t>	Use namespaces</a:t>
            </a:r>
          </a:p>
          <a:p>
            <a:r>
              <a:rPr lang="en-US" dirty="0"/>
              <a:t>	Use labels</a:t>
            </a:r>
          </a:p>
          <a:p>
            <a:r>
              <a:rPr lang="en-US" dirty="0"/>
              <a:t>	Use deployments</a:t>
            </a:r>
          </a:p>
        </p:txBody>
      </p:sp>
      <p:sp>
        <p:nvSpPr>
          <p:cNvPr id="3" name="Title 2">
            <a:extLst>
              <a:ext uri="{FF2B5EF4-FFF2-40B4-BE49-F238E27FC236}">
                <a16:creationId xmlns:a16="http://schemas.microsoft.com/office/drawing/2014/main" id="{6B2E9BE3-BB51-4F45-9081-A37F42C76158}"/>
              </a:ext>
            </a:extLst>
          </p:cNvPr>
          <p:cNvSpPr>
            <a:spLocks noGrp="1"/>
          </p:cNvSpPr>
          <p:nvPr>
            <p:ph type="title"/>
          </p:nvPr>
        </p:nvSpPr>
        <p:spPr/>
        <p:txBody>
          <a:bodyPr/>
          <a:lstStyle/>
          <a:p>
            <a:r>
              <a:rPr lang="en-US" dirty="0"/>
              <a:t>How do you use Kubernetes?</a:t>
            </a:r>
          </a:p>
        </p:txBody>
      </p:sp>
    </p:spTree>
    <p:extLst>
      <p:ext uri="{BB962C8B-B14F-4D97-AF65-F5344CB8AC3E}">
        <p14:creationId xmlns:p14="http://schemas.microsoft.com/office/powerpoint/2010/main" val="1621611922"/>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B91AAFE7-035C-4837-A454-1360C38F26CB}"/>
              </a:ext>
            </a:extLst>
          </p:cNvPr>
          <p:cNvSpPr/>
          <p:nvPr/>
        </p:nvSpPr>
        <p:spPr>
          <a:xfrm>
            <a:off x="981009" y="5851941"/>
            <a:ext cx="8470863" cy="477930"/>
          </a:xfrm>
          <a:prstGeom prst="roundRect">
            <a:avLst>
              <a:gd name="adj" fmla="val 0"/>
            </a:avLst>
          </a:prstGeom>
          <a:noFill/>
          <a:ln w="12700" cap="rnd">
            <a:solidFill>
              <a:schemeClr val="tx2"/>
            </a:solidFill>
          </a:ln>
          <a:scene3d>
            <a:camera prst="orthographicFront"/>
            <a:lightRig rig="threePt" dir="t"/>
          </a:scene3d>
          <a:sp3d/>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14" tIns="45706" rIns="91414" bIns="45706" numCol="1" spcCol="0" rtlCol="0" fromWordArt="0" anchor="ctr" anchorCtr="1" forceAA="0" compatLnSpc="1">
            <a:prstTxWarp prst="textNoShape">
              <a:avLst/>
            </a:prstTxWarp>
            <a:noAutofit/>
          </a:bodyPr>
          <a:lstStyle/>
          <a:p>
            <a:pPr defTabSz="609351">
              <a:defRPr/>
            </a:pPr>
            <a:r>
              <a:rPr lang="en-US" sz="1200" dirty="0">
                <a:solidFill>
                  <a:srgbClr val="000000"/>
                </a:solidFill>
                <a:latin typeface="Segoe UI"/>
              </a:rPr>
              <a:t>Persistent Volume Claim</a:t>
            </a:r>
          </a:p>
        </p:txBody>
      </p:sp>
      <p:sp>
        <p:nvSpPr>
          <p:cNvPr id="5" name="Rectangle 4">
            <a:extLst>
              <a:ext uri="{FF2B5EF4-FFF2-40B4-BE49-F238E27FC236}">
                <a16:creationId xmlns:a16="http://schemas.microsoft.com/office/drawing/2014/main" id="{00161082-25D0-4036-BD92-38123745CB89}"/>
              </a:ext>
            </a:extLst>
          </p:cNvPr>
          <p:cNvSpPr/>
          <p:nvPr/>
        </p:nvSpPr>
        <p:spPr>
          <a:xfrm>
            <a:off x="456506" y="1590676"/>
            <a:ext cx="9519875" cy="4979165"/>
          </a:xfrm>
          <a:prstGeom prst="rect">
            <a:avLst/>
          </a:prstGeom>
          <a:noFill/>
          <a:ln w="12700">
            <a:solidFill>
              <a:schemeClr val="accent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vert270" wrap="square" lIns="0" rIns="0" rtlCol="0" anchor="t" anchorCtr="1"/>
          <a:lstStyle/>
          <a:p>
            <a:pPr defTabSz="609351">
              <a:defRPr/>
            </a:pPr>
            <a:r>
              <a:rPr lang="en-US" sz="2400" dirty="0">
                <a:solidFill>
                  <a:srgbClr val="FFFFFF"/>
                </a:solidFill>
                <a:latin typeface="Segoe UI"/>
              </a:rPr>
              <a:t>Kubernetes</a:t>
            </a:r>
          </a:p>
        </p:txBody>
      </p:sp>
      <p:sp>
        <p:nvSpPr>
          <p:cNvPr id="14" name="Title 1">
            <a:extLst>
              <a:ext uri="{FF2B5EF4-FFF2-40B4-BE49-F238E27FC236}">
                <a16:creationId xmlns:a16="http://schemas.microsoft.com/office/drawing/2014/main" id="{29F2F0EA-F2A2-400F-AA08-DDA986FD6FF6}"/>
              </a:ext>
            </a:extLst>
          </p:cNvPr>
          <p:cNvSpPr txBox="1">
            <a:spLocks/>
          </p:cNvSpPr>
          <p:nvPr/>
        </p:nvSpPr>
        <p:spPr>
          <a:xfrm>
            <a:off x="204871" y="146755"/>
            <a:ext cx="0" cy="0"/>
          </a:xfrm>
        </p:spPr>
        <p:txBody>
          <a:bodyPr>
            <a:normAutofit fontScale="2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1218701">
              <a:defRPr/>
            </a:pPr>
            <a:endParaRPr lang="en-US" sz="4800" dirty="0">
              <a:solidFill>
                <a:srgbClr val="FFFFFF"/>
              </a:solidFill>
              <a:latin typeface="Segoe UI Light"/>
            </a:endParaRPr>
          </a:p>
        </p:txBody>
      </p:sp>
      <p:sp>
        <p:nvSpPr>
          <p:cNvPr id="36" name="TextBox 35">
            <a:extLst>
              <a:ext uri="{FF2B5EF4-FFF2-40B4-BE49-F238E27FC236}">
                <a16:creationId xmlns:a16="http://schemas.microsoft.com/office/drawing/2014/main" id="{6CB7B8D8-3C52-4AFE-936A-936F7E75D564}"/>
              </a:ext>
            </a:extLst>
          </p:cNvPr>
          <p:cNvSpPr txBox="1"/>
          <p:nvPr/>
        </p:nvSpPr>
        <p:spPr>
          <a:xfrm>
            <a:off x="270893" y="862990"/>
            <a:ext cx="5532499" cy="358560"/>
          </a:xfrm>
          <a:prstGeom prst="rect">
            <a:avLst/>
          </a:prstGeom>
          <a:noFill/>
        </p:spPr>
        <p:txBody>
          <a:bodyPr wrap="none" lIns="146263" rtlCol="0">
            <a:spAutoFit/>
          </a:bodyPr>
          <a:lstStyle/>
          <a:p>
            <a:pPr defTabSz="914016">
              <a:defRPr/>
            </a:pPr>
            <a:r>
              <a:rPr lang="en-US" sz="1730" b="1" dirty="0">
                <a:solidFill>
                  <a:srgbClr val="0078D7"/>
                </a:solidFill>
                <a:latin typeface="Segoe UI Semibold" panose="020B0502040204020203" pitchFamily="34" charset="0"/>
                <a:cs typeface="Segoe UI Semibold" panose="020B0502040204020203" pitchFamily="34" charset="0"/>
              </a:rPr>
              <a:t>Built-in HA orchestration with no clustering required</a:t>
            </a:r>
          </a:p>
        </p:txBody>
      </p:sp>
      <p:sp>
        <p:nvSpPr>
          <p:cNvPr id="11" name="Title 10">
            <a:extLst>
              <a:ext uri="{FF2B5EF4-FFF2-40B4-BE49-F238E27FC236}">
                <a16:creationId xmlns:a16="http://schemas.microsoft.com/office/drawing/2014/main" id="{14CFCC36-BE54-C64C-86C7-489C37867EDD}"/>
              </a:ext>
            </a:extLst>
          </p:cNvPr>
          <p:cNvSpPr>
            <a:spLocks noGrp="1"/>
          </p:cNvSpPr>
          <p:nvPr>
            <p:ph type="title"/>
          </p:nvPr>
        </p:nvSpPr>
        <p:spPr>
          <a:xfrm>
            <a:off x="270893" y="82959"/>
            <a:ext cx="11016957" cy="553920"/>
          </a:xfrm>
        </p:spPr>
        <p:txBody>
          <a:bodyPr vert="horz" wrap="square" lIns="146263" tIns="89630" rIns="143407" bIns="89630" rtlCol="0" anchor="t">
            <a:noAutofit/>
          </a:bodyPr>
          <a:lstStyle/>
          <a:p>
            <a:r>
              <a:rPr lang="en-US" sz="3600" dirty="0"/>
              <a:t>SQL Server – Basic Availability in Kubernetes</a:t>
            </a:r>
          </a:p>
        </p:txBody>
      </p:sp>
      <p:sp>
        <p:nvSpPr>
          <p:cNvPr id="7" name="Rectangle: Rounded Corners 6">
            <a:extLst>
              <a:ext uri="{FF2B5EF4-FFF2-40B4-BE49-F238E27FC236}">
                <a16:creationId xmlns:a16="http://schemas.microsoft.com/office/drawing/2014/main" id="{02C55D87-376F-4706-920D-06AAB722E882}"/>
              </a:ext>
            </a:extLst>
          </p:cNvPr>
          <p:cNvSpPr/>
          <p:nvPr/>
        </p:nvSpPr>
        <p:spPr>
          <a:xfrm>
            <a:off x="6991640" y="2052654"/>
            <a:ext cx="2478336" cy="3304363"/>
          </a:xfrm>
          <a:prstGeom prst="roundRect">
            <a:avLst>
              <a:gd name="adj" fmla="val 0"/>
            </a:avLst>
          </a:prstGeom>
          <a:solidFill>
            <a:schemeClr val="bg1">
              <a:alpha val="72000"/>
            </a:schemeClr>
          </a:solidFill>
          <a:ln w="12700" cap="rnd">
            <a:solidFill>
              <a:srgbClr val="0078D7"/>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609351">
              <a:defRPr/>
            </a:pPr>
            <a:r>
              <a:rPr lang="en-US" sz="1200" dirty="0">
                <a:solidFill>
                  <a:srgbClr val="000000"/>
                </a:solidFill>
                <a:latin typeface="Segoe UI"/>
              </a:rPr>
              <a:t>Node</a:t>
            </a:r>
          </a:p>
        </p:txBody>
      </p:sp>
      <p:sp>
        <p:nvSpPr>
          <p:cNvPr id="16" name="Rectangle: Rounded Corners 15">
            <a:extLst>
              <a:ext uri="{FF2B5EF4-FFF2-40B4-BE49-F238E27FC236}">
                <a16:creationId xmlns:a16="http://schemas.microsoft.com/office/drawing/2014/main" id="{860D20A0-01F5-439C-A157-1E54A04AF354}"/>
              </a:ext>
            </a:extLst>
          </p:cNvPr>
          <p:cNvSpPr/>
          <p:nvPr/>
        </p:nvSpPr>
        <p:spPr>
          <a:xfrm>
            <a:off x="7202398" y="3086578"/>
            <a:ext cx="2056818" cy="877575"/>
          </a:xfrm>
          <a:prstGeom prst="roundRect">
            <a:avLst>
              <a:gd name="adj" fmla="val 0"/>
            </a:avLst>
          </a:prstGeom>
          <a:solidFill>
            <a:schemeClr val="tx2">
              <a:lumMod val="50000"/>
            </a:schemeClr>
          </a:solidFill>
          <a:ln>
            <a:no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609351">
              <a:defRPr/>
            </a:pPr>
            <a:r>
              <a:rPr lang="en-US" sz="1200" dirty="0">
                <a:solidFill>
                  <a:srgbClr val="FFFFFF"/>
                </a:solidFill>
                <a:latin typeface="Segoe UI"/>
              </a:rPr>
              <a:t>Pod</a:t>
            </a:r>
          </a:p>
        </p:txBody>
      </p:sp>
      <p:sp>
        <p:nvSpPr>
          <p:cNvPr id="17" name="Rectangle: Rounded Corners 16">
            <a:extLst>
              <a:ext uri="{FF2B5EF4-FFF2-40B4-BE49-F238E27FC236}">
                <a16:creationId xmlns:a16="http://schemas.microsoft.com/office/drawing/2014/main" id="{32EC8A84-9B97-4867-96E3-E5AE0E0DC400}"/>
              </a:ext>
            </a:extLst>
          </p:cNvPr>
          <p:cNvSpPr/>
          <p:nvPr/>
        </p:nvSpPr>
        <p:spPr>
          <a:xfrm>
            <a:off x="7513208" y="3448391"/>
            <a:ext cx="1435200" cy="283384"/>
          </a:xfrm>
          <a:prstGeom prst="roundRect">
            <a:avLst>
              <a:gd name="adj" fmla="val 0"/>
            </a:avLst>
          </a:prstGeom>
          <a:solidFill>
            <a:schemeClr val="tx1"/>
          </a:solidFill>
          <a:ln w="12700">
            <a:solidFill>
              <a:srgbClr val="FFFFFF"/>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14" tIns="45706" rIns="91414" bIns="45706" numCol="1" spcCol="0" rtlCol="0" fromWordArt="0" anchor="ctr" anchorCtr="0" forceAA="0" compatLnSpc="1">
            <a:prstTxWarp prst="textNoShape">
              <a:avLst/>
            </a:prstTxWarp>
            <a:noAutofit/>
          </a:bodyPr>
          <a:lstStyle/>
          <a:p>
            <a:pPr algn="ctr" defTabSz="609351">
              <a:defRPr/>
            </a:pPr>
            <a:r>
              <a:rPr lang="en-US" sz="1200" dirty="0">
                <a:solidFill>
                  <a:srgbClr val="FFFFFF"/>
                </a:solidFill>
                <a:latin typeface="Segoe UI"/>
              </a:rPr>
              <a:t>SQL Server </a:t>
            </a:r>
          </a:p>
        </p:txBody>
      </p:sp>
      <p:sp>
        <p:nvSpPr>
          <p:cNvPr id="6" name="Rectangle: Rounded Corners 5">
            <a:extLst>
              <a:ext uri="{FF2B5EF4-FFF2-40B4-BE49-F238E27FC236}">
                <a16:creationId xmlns:a16="http://schemas.microsoft.com/office/drawing/2014/main" id="{DC59C28B-99F1-428F-BF30-99B63E57E5BA}"/>
              </a:ext>
            </a:extLst>
          </p:cNvPr>
          <p:cNvSpPr/>
          <p:nvPr/>
        </p:nvSpPr>
        <p:spPr>
          <a:xfrm>
            <a:off x="3995375" y="2052654"/>
            <a:ext cx="2478336" cy="3304363"/>
          </a:xfrm>
          <a:prstGeom prst="roundRect">
            <a:avLst>
              <a:gd name="adj" fmla="val 0"/>
            </a:avLst>
          </a:prstGeom>
          <a:solidFill>
            <a:schemeClr val="bg1">
              <a:alpha val="72000"/>
            </a:schemeClr>
          </a:solidFill>
          <a:ln w="12700" cap="rnd">
            <a:solidFill>
              <a:srgbClr val="0078D7"/>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609351">
              <a:defRPr/>
            </a:pPr>
            <a:r>
              <a:rPr lang="en-US" sz="1200" dirty="0">
                <a:solidFill>
                  <a:srgbClr val="000000"/>
                </a:solidFill>
                <a:latin typeface="Segoe UI"/>
              </a:rPr>
              <a:t>Node</a:t>
            </a:r>
          </a:p>
        </p:txBody>
      </p:sp>
      <p:sp>
        <p:nvSpPr>
          <p:cNvPr id="9" name="Rectangle: Rounded Corners 8">
            <a:extLst>
              <a:ext uri="{FF2B5EF4-FFF2-40B4-BE49-F238E27FC236}">
                <a16:creationId xmlns:a16="http://schemas.microsoft.com/office/drawing/2014/main" id="{07797FDF-0859-4AA4-A7FF-CE94805DBCBA}"/>
              </a:ext>
            </a:extLst>
          </p:cNvPr>
          <p:cNvSpPr/>
          <p:nvPr/>
        </p:nvSpPr>
        <p:spPr>
          <a:xfrm>
            <a:off x="999112" y="2052655"/>
            <a:ext cx="2478336" cy="3301935"/>
          </a:xfrm>
          <a:prstGeom prst="roundRect">
            <a:avLst>
              <a:gd name="adj" fmla="val 0"/>
            </a:avLst>
          </a:prstGeom>
          <a:solidFill>
            <a:schemeClr val="bg1">
              <a:alpha val="72000"/>
            </a:schemeClr>
          </a:solidFill>
          <a:ln w="12700" cap="rnd">
            <a:solidFill>
              <a:srgbClr val="0078D7"/>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609351">
              <a:defRPr/>
            </a:pPr>
            <a:r>
              <a:rPr lang="en-US" sz="1200" dirty="0">
                <a:solidFill>
                  <a:srgbClr val="000000"/>
                </a:solidFill>
                <a:latin typeface="Segoe UI"/>
              </a:rPr>
              <a:t>Node</a:t>
            </a:r>
          </a:p>
        </p:txBody>
      </p:sp>
      <p:sp>
        <p:nvSpPr>
          <p:cNvPr id="24" name="Rectangle: Rounded Corners 23">
            <a:extLst>
              <a:ext uri="{FF2B5EF4-FFF2-40B4-BE49-F238E27FC236}">
                <a16:creationId xmlns:a16="http://schemas.microsoft.com/office/drawing/2014/main" id="{58985664-8899-40C6-8B61-DCA0B59470B7}"/>
              </a:ext>
            </a:extLst>
          </p:cNvPr>
          <p:cNvSpPr/>
          <p:nvPr/>
        </p:nvSpPr>
        <p:spPr>
          <a:xfrm>
            <a:off x="1208348" y="3086578"/>
            <a:ext cx="2059867" cy="877575"/>
          </a:xfrm>
          <a:prstGeom prst="roundRect">
            <a:avLst>
              <a:gd name="adj" fmla="val 0"/>
            </a:avLst>
          </a:prstGeom>
          <a:solidFill>
            <a:schemeClr val="tx2">
              <a:lumMod val="50000"/>
            </a:schemeClr>
          </a:solidFill>
          <a:ln>
            <a:no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609351">
              <a:defRPr/>
            </a:pPr>
            <a:r>
              <a:rPr lang="en-US" sz="1200" dirty="0">
                <a:solidFill>
                  <a:srgbClr val="FFFFFF"/>
                </a:solidFill>
                <a:latin typeface="Segoe UI"/>
              </a:rPr>
              <a:t>Pod</a:t>
            </a:r>
          </a:p>
        </p:txBody>
      </p:sp>
      <p:sp>
        <p:nvSpPr>
          <p:cNvPr id="80" name="Rectangle: Rounded Corners 23">
            <a:extLst>
              <a:ext uri="{FF2B5EF4-FFF2-40B4-BE49-F238E27FC236}">
                <a16:creationId xmlns:a16="http://schemas.microsoft.com/office/drawing/2014/main" id="{FD469D95-08DF-4B49-9997-6BE45504353F}"/>
              </a:ext>
            </a:extLst>
          </p:cNvPr>
          <p:cNvSpPr/>
          <p:nvPr/>
        </p:nvSpPr>
        <p:spPr>
          <a:xfrm>
            <a:off x="1208348" y="4159443"/>
            <a:ext cx="2059867" cy="877575"/>
          </a:xfrm>
          <a:prstGeom prst="roundRect">
            <a:avLst>
              <a:gd name="adj" fmla="val 0"/>
            </a:avLst>
          </a:prstGeom>
          <a:solidFill>
            <a:schemeClr val="tx2">
              <a:lumMod val="50000"/>
            </a:schemeClr>
          </a:solidFill>
          <a:ln>
            <a:no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609351">
              <a:defRPr/>
            </a:pPr>
            <a:r>
              <a:rPr lang="en-US" sz="1200" dirty="0">
                <a:solidFill>
                  <a:srgbClr val="FFFFFF"/>
                </a:solidFill>
                <a:latin typeface="Segoe UI"/>
              </a:rPr>
              <a:t>Pod</a:t>
            </a:r>
          </a:p>
        </p:txBody>
      </p:sp>
      <p:sp>
        <p:nvSpPr>
          <p:cNvPr id="25" name="Rectangle: Rounded Corners 24">
            <a:extLst>
              <a:ext uri="{FF2B5EF4-FFF2-40B4-BE49-F238E27FC236}">
                <a16:creationId xmlns:a16="http://schemas.microsoft.com/office/drawing/2014/main" id="{7E7E225D-4755-4B06-B60E-A13BC64E8B3E}"/>
              </a:ext>
            </a:extLst>
          </p:cNvPr>
          <p:cNvSpPr/>
          <p:nvPr/>
        </p:nvSpPr>
        <p:spPr>
          <a:xfrm>
            <a:off x="1522204" y="3450543"/>
            <a:ext cx="1432154" cy="279081"/>
          </a:xfrm>
          <a:prstGeom prst="roundRect">
            <a:avLst>
              <a:gd name="adj" fmla="val 0"/>
            </a:avLst>
          </a:prstGeom>
          <a:solidFill>
            <a:schemeClr val="tx1"/>
          </a:solidFill>
          <a:ln w="12700">
            <a:solidFill>
              <a:schemeClr val="bg1"/>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14" tIns="45706" rIns="91414" bIns="45706" numCol="1" spcCol="0" rtlCol="0" fromWordArt="0" anchor="ctr" anchorCtr="0" forceAA="0" compatLnSpc="1">
            <a:prstTxWarp prst="textNoShape">
              <a:avLst/>
            </a:prstTxWarp>
            <a:noAutofit/>
          </a:bodyPr>
          <a:lstStyle/>
          <a:p>
            <a:pPr algn="ctr" defTabSz="609351">
              <a:defRPr/>
            </a:pPr>
            <a:r>
              <a:rPr lang="en-US" sz="1200" dirty="0">
                <a:solidFill>
                  <a:srgbClr val="FFFFFF"/>
                </a:solidFill>
                <a:latin typeface="Segoe UI"/>
              </a:rPr>
              <a:t>SQL Server </a:t>
            </a:r>
          </a:p>
        </p:txBody>
      </p:sp>
      <p:sp>
        <p:nvSpPr>
          <p:cNvPr id="81" name="Rectangle: Rounded Corners 24">
            <a:extLst>
              <a:ext uri="{FF2B5EF4-FFF2-40B4-BE49-F238E27FC236}">
                <a16:creationId xmlns:a16="http://schemas.microsoft.com/office/drawing/2014/main" id="{3703B540-C3CD-5A44-9E45-AE73CC8474DB}"/>
              </a:ext>
            </a:extLst>
          </p:cNvPr>
          <p:cNvSpPr/>
          <p:nvPr/>
        </p:nvSpPr>
        <p:spPr>
          <a:xfrm>
            <a:off x="1522204" y="4523408"/>
            <a:ext cx="1432154" cy="279081"/>
          </a:xfrm>
          <a:prstGeom prst="roundRect">
            <a:avLst>
              <a:gd name="adj" fmla="val 0"/>
            </a:avLst>
          </a:prstGeom>
          <a:solidFill>
            <a:schemeClr val="tx1"/>
          </a:solidFill>
          <a:ln w="12700">
            <a:solidFill>
              <a:schemeClr val="bg1"/>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14" tIns="45706" rIns="91414" bIns="45706" numCol="1" spcCol="0" rtlCol="0" fromWordArt="0" anchor="ctr" anchorCtr="0" forceAA="0" compatLnSpc="1">
            <a:prstTxWarp prst="textNoShape">
              <a:avLst/>
            </a:prstTxWarp>
            <a:noAutofit/>
          </a:bodyPr>
          <a:lstStyle/>
          <a:p>
            <a:pPr algn="ctr" defTabSz="609351">
              <a:defRPr/>
            </a:pPr>
            <a:r>
              <a:rPr lang="en-US" sz="1200" dirty="0">
                <a:solidFill>
                  <a:srgbClr val="FFFFFF"/>
                </a:solidFill>
                <a:latin typeface="Segoe UI"/>
              </a:rPr>
              <a:t>SQL Server </a:t>
            </a:r>
          </a:p>
        </p:txBody>
      </p:sp>
      <p:cxnSp>
        <p:nvCxnSpPr>
          <p:cNvPr id="94" name="Straight Arrow Connector 93">
            <a:extLst>
              <a:ext uri="{FF2B5EF4-FFF2-40B4-BE49-F238E27FC236}">
                <a16:creationId xmlns:a16="http://schemas.microsoft.com/office/drawing/2014/main" id="{D269D8C0-E75D-3A4E-BCDF-E7172A401646}"/>
              </a:ext>
            </a:extLst>
          </p:cNvPr>
          <p:cNvCxnSpPr>
            <a:cxnSpLocks/>
            <a:stCxn id="24" idx="2"/>
          </p:cNvCxnSpPr>
          <p:nvPr/>
        </p:nvCxnSpPr>
        <p:spPr>
          <a:xfrm>
            <a:off x="2238281" y="3964152"/>
            <a:ext cx="0" cy="1842506"/>
          </a:xfrm>
          <a:prstGeom prst="straightConnector1">
            <a:avLst/>
          </a:prstGeom>
          <a:ln>
            <a:headEnd type="none"/>
            <a:tailEnd type="triangle"/>
          </a:ln>
        </p:spPr>
        <p:style>
          <a:lnRef idx="1">
            <a:schemeClr val="dk1"/>
          </a:lnRef>
          <a:fillRef idx="0">
            <a:schemeClr val="dk1"/>
          </a:fillRef>
          <a:effectRef idx="0">
            <a:schemeClr val="dk1"/>
          </a:effectRef>
          <a:fontRef idx="minor">
            <a:schemeClr val="tx1"/>
          </a:fontRef>
        </p:style>
      </p:cxnSp>
      <p:cxnSp>
        <p:nvCxnSpPr>
          <p:cNvPr id="109" name="Elbow Connector 108">
            <a:extLst>
              <a:ext uri="{FF2B5EF4-FFF2-40B4-BE49-F238E27FC236}">
                <a16:creationId xmlns:a16="http://schemas.microsoft.com/office/drawing/2014/main" id="{995444D6-FE5F-CB45-B835-55938D1DA9DC}"/>
              </a:ext>
            </a:extLst>
          </p:cNvPr>
          <p:cNvCxnSpPr>
            <a:cxnSpLocks/>
          </p:cNvCxnSpPr>
          <p:nvPr/>
        </p:nvCxnSpPr>
        <p:spPr>
          <a:xfrm rot="10800000" flipV="1">
            <a:off x="3268212" y="2883955"/>
            <a:ext cx="1967101" cy="685795"/>
          </a:xfrm>
          <a:prstGeom prst="bentConnector3">
            <a:avLst>
              <a:gd name="adj1" fmla="val -53"/>
            </a:avLst>
          </a:prstGeom>
          <a:ln>
            <a:headEnd type="none"/>
            <a:tailEnd type="triangle"/>
          </a:ln>
        </p:spPr>
        <p:style>
          <a:lnRef idx="1">
            <a:schemeClr val="dk1"/>
          </a:lnRef>
          <a:fillRef idx="0">
            <a:schemeClr val="dk1"/>
          </a:fillRef>
          <a:effectRef idx="0">
            <a:schemeClr val="dk1"/>
          </a:effectRef>
          <a:fontRef idx="minor">
            <a:schemeClr val="tx1"/>
          </a:fontRef>
        </p:style>
      </p:cxnSp>
      <p:cxnSp>
        <p:nvCxnSpPr>
          <p:cNvPr id="121" name="Straight Arrow Connector 120">
            <a:extLst>
              <a:ext uri="{FF2B5EF4-FFF2-40B4-BE49-F238E27FC236}">
                <a16:creationId xmlns:a16="http://schemas.microsoft.com/office/drawing/2014/main" id="{D6F9FD2C-5633-444C-99F5-D23AFABB4D9B}"/>
              </a:ext>
            </a:extLst>
          </p:cNvPr>
          <p:cNvCxnSpPr>
            <a:cxnSpLocks/>
          </p:cNvCxnSpPr>
          <p:nvPr/>
        </p:nvCxnSpPr>
        <p:spPr>
          <a:xfrm>
            <a:off x="8232778" y="3964152"/>
            <a:ext cx="0" cy="1842506"/>
          </a:xfrm>
          <a:prstGeom prst="straightConnector1">
            <a:avLst/>
          </a:prstGeom>
          <a:ln>
            <a:headEnd type="none"/>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a:extLst>
              <a:ext uri="{FF2B5EF4-FFF2-40B4-BE49-F238E27FC236}">
                <a16:creationId xmlns:a16="http://schemas.microsoft.com/office/drawing/2014/main" id="{53FDB765-0480-44C1-BD04-1159FA943CD2}"/>
              </a:ext>
            </a:extLst>
          </p:cNvPr>
          <p:cNvCxnSpPr>
            <a:cxnSpLocks/>
            <a:stCxn id="80" idx="2"/>
          </p:cNvCxnSpPr>
          <p:nvPr/>
        </p:nvCxnSpPr>
        <p:spPr>
          <a:xfrm>
            <a:off x="2238281" y="5037018"/>
            <a:ext cx="0" cy="769641"/>
          </a:xfrm>
          <a:prstGeom prst="straightConnector1">
            <a:avLst/>
          </a:prstGeom>
          <a:ln>
            <a:headEnd type="none"/>
            <a:tailEnd type="triangle"/>
          </a:ln>
        </p:spPr>
        <p:style>
          <a:lnRef idx="1">
            <a:schemeClr val="dk1"/>
          </a:lnRef>
          <a:fillRef idx="0">
            <a:schemeClr val="dk1"/>
          </a:fillRef>
          <a:effectRef idx="0">
            <a:schemeClr val="dk1"/>
          </a:effectRef>
          <a:fontRef idx="minor">
            <a:schemeClr val="tx1"/>
          </a:fontRef>
        </p:style>
      </p:cxnSp>
      <p:grpSp>
        <p:nvGrpSpPr>
          <p:cNvPr id="15" name="Group 14">
            <a:extLst>
              <a:ext uri="{FF2B5EF4-FFF2-40B4-BE49-F238E27FC236}">
                <a16:creationId xmlns:a16="http://schemas.microsoft.com/office/drawing/2014/main" id="{30E169EC-8CA5-474D-9DDA-7BDF5FDEF7FD}"/>
              </a:ext>
            </a:extLst>
          </p:cNvPr>
          <p:cNvGrpSpPr/>
          <p:nvPr/>
        </p:nvGrpSpPr>
        <p:grpSpPr>
          <a:xfrm>
            <a:off x="1311659" y="3127151"/>
            <a:ext cx="231510" cy="231510"/>
            <a:chOff x="3368040" y="-1136469"/>
            <a:chExt cx="319159" cy="319159"/>
          </a:xfrm>
        </p:grpSpPr>
        <p:cxnSp>
          <p:nvCxnSpPr>
            <p:cNvPr id="12" name="Straight Connector 11">
              <a:extLst>
                <a:ext uri="{FF2B5EF4-FFF2-40B4-BE49-F238E27FC236}">
                  <a16:creationId xmlns:a16="http://schemas.microsoft.com/office/drawing/2014/main" id="{0B4FFCB8-50EA-4F02-9591-A51409BF32D8}"/>
                </a:ext>
              </a:extLst>
            </p:cNvPr>
            <p:cNvCxnSpPr>
              <a:cxnSpLocks/>
            </p:cNvCxnSpPr>
            <p:nvPr/>
          </p:nvCxnSpPr>
          <p:spPr>
            <a:xfrm>
              <a:off x="3368040" y="-1136469"/>
              <a:ext cx="319159" cy="319159"/>
            </a:xfrm>
            <a:prstGeom prst="line">
              <a:avLst/>
            </a:prstGeom>
            <a:ln w="19050">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E61AC98C-C269-48AE-9CA6-D3AF9BBD566E}"/>
                </a:ext>
              </a:extLst>
            </p:cNvPr>
            <p:cNvCxnSpPr>
              <a:cxnSpLocks/>
            </p:cNvCxnSpPr>
            <p:nvPr/>
          </p:nvCxnSpPr>
          <p:spPr>
            <a:xfrm flipH="1">
              <a:off x="3368040" y="-1136469"/>
              <a:ext cx="319159" cy="319159"/>
            </a:xfrm>
            <a:prstGeom prst="line">
              <a:avLst/>
            </a:prstGeom>
            <a:ln w="19050">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4" name="Group 33">
            <a:extLst>
              <a:ext uri="{FF2B5EF4-FFF2-40B4-BE49-F238E27FC236}">
                <a16:creationId xmlns:a16="http://schemas.microsoft.com/office/drawing/2014/main" id="{C8192AD3-436F-4784-AA19-7464DB03E4E7}"/>
              </a:ext>
            </a:extLst>
          </p:cNvPr>
          <p:cNvGrpSpPr/>
          <p:nvPr/>
        </p:nvGrpSpPr>
        <p:grpSpPr>
          <a:xfrm>
            <a:off x="1127426" y="2095514"/>
            <a:ext cx="231510" cy="231510"/>
            <a:chOff x="3368040" y="-1136469"/>
            <a:chExt cx="319159" cy="319159"/>
          </a:xfrm>
        </p:grpSpPr>
        <p:cxnSp>
          <p:nvCxnSpPr>
            <p:cNvPr id="35" name="Straight Connector 34">
              <a:extLst>
                <a:ext uri="{FF2B5EF4-FFF2-40B4-BE49-F238E27FC236}">
                  <a16:creationId xmlns:a16="http://schemas.microsoft.com/office/drawing/2014/main" id="{910D723D-1D62-4143-9224-D042D2DDF446}"/>
                </a:ext>
              </a:extLst>
            </p:cNvPr>
            <p:cNvCxnSpPr>
              <a:cxnSpLocks/>
            </p:cNvCxnSpPr>
            <p:nvPr/>
          </p:nvCxnSpPr>
          <p:spPr>
            <a:xfrm>
              <a:off x="3368040" y="-1136469"/>
              <a:ext cx="319159" cy="319159"/>
            </a:xfrm>
            <a:prstGeom prst="line">
              <a:avLst/>
            </a:prstGeom>
            <a:ln w="19050">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99F46DE0-5BEB-473B-B1BC-A2472E2C37F2}"/>
                </a:ext>
              </a:extLst>
            </p:cNvPr>
            <p:cNvCxnSpPr>
              <a:cxnSpLocks/>
            </p:cNvCxnSpPr>
            <p:nvPr/>
          </p:nvCxnSpPr>
          <p:spPr>
            <a:xfrm flipH="1">
              <a:off x="3368040" y="-1136469"/>
              <a:ext cx="319159" cy="319159"/>
            </a:xfrm>
            <a:prstGeom prst="line">
              <a:avLst/>
            </a:prstGeom>
            <a:ln w="19050">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1" name="Rectangle: Rounded Corners 20">
            <a:extLst>
              <a:ext uri="{FF2B5EF4-FFF2-40B4-BE49-F238E27FC236}">
                <a16:creationId xmlns:a16="http://schemas.microsoft.com/office/drawing/2014/main" id="{6320D24A-9917-44A1-8D1E-C536F3E44617}"/>
              </a:ext>
            </a:extLst>
          </p:cNvPr>
          <p:cNvSpPr/>
          <p:nvPr/>
        </p:nvSpPr>
        <p:spPr>
          <a:xfrm>
            <a:off x="999113" y="2541273"/>
            <a:ext cx="8470863" cy="347088"/>
          </a:xfrm>
          <a:prstGeom prst="roundRect">
            <a:avLst>
              <a:gd name="adj" fmla="val 0"/>
            </a:avLst>
          </a:prstGeom>
          <a:solidFill>
            <a:schemeClr val="accent5">
              <a:lumMod val="85000"/>
              <a:alpha val="65000"/>
            </a:schemeClr>
          </a:solidFill>
          <a:ln>
            <a:no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14" tIns="45706" rIns="91414" bIns="45706" numCol="1" spcCol="0" rtlCol="0" fromWordArt="0" anchor="ctr" anchorCtr="0" forceAA="0" compatLnSpc="1">
            <a:prstTxWarp prst="textNoShape">
              <a:avLst/>
            </a:prstTxWarp>
            <a:noAutofit/>
          </a:bodyPr>
          <a:lstStyle/>
          <a:p>
            <a:pPr algn="ctr" defTabSz="609351">
              <a:defRPr/>
            </a:pPr>
            <a:r>
              <a:rPr lang="en-US" sz="1200" dirty="0">
                <a:solidFill>
                  <a:srgbClr val="000000"/>
                </a:solidFill>
                <a:latin typeface="Segoe UI"/>
              </a:rPr>
              <a:t>Load Balancer Service</a:t>
            </a:r>
          </a:p>
        </p:txBody>
      </p:sp>
      <p:sp>
        <p:nvSpPr>
          <p:cNvPr id="44" name="Rectangle 43">
            <a:extLst>
              <a:ext uri="{FF2B5EF4-FFF2-40B4-BE49-F238E27FC236}">
                <a16:creationId xmlns:a16="http://schemas.microsoft.com/office/drawing/2014/main" id="{3AACFF83-DDD8-44CE-8D01-1E5469738E68}"/>
              </a:ext>
            </a:extLst>
          </p:cNvPr>
          <p:cNvSpPr/>
          <p:nvPr/>
        </p:nvSpPr>
        <p:spPr bwMode="auto">
          <a:xfrm>
            <a:off x="1079428" y="3011242"/>
            <a:ext cx="8241867" cy="2220466"/>
          </a:xfrm>
          <a:prstGeom prst="rect">
            <a:avLst/>
          </a:prstGeom>
          <a:solidFill>
            <a:schemeClr val="accent5">
              <a:lumMod val="95000"/>
              <a:alpha val="7000"/>
            </a:schemeClr>
          </a:solidFill>
          <a:ln w="28575">
            <a:solidFill>
              <a:schemeClr val="tx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2" name="TextBox 51">
            <a:extLst>
              <a:ext uri="{FF2B5EF4-FFF2-40B4-BE49-F238E27FC236}">
                <a16:creationId xmlns:a16="http://schemas.microsoft.com/office/drawing/2014/main" id="{B9DCF01F-ECB3-4A0E-9A1B-B331E6CA2BCA}"/>
              </a:ext>
            </a:extLst>
          </p:cNvPr>
          <p:cNvSpPr txBox="1"/>
          <p:nvPr/>
        </p:nvSpPr>
        <p:spPr>
          <a:xfrm>
            <a:off x="8387502" y="4802489"/>
            <a:ext cx="1081361" cy="464933"/>
          </a:xfrm>
          <a:prstGeom prst="rect">
            <a:avLst/>
          </a:prstGeom>
          <a:noFill/>
        </p:spPr>
        <p:txBody>
          <a:bodyPr wrap="none" lIns="182854" tIns="146284" rIns="182854" bIns="146284" rtlCol="0">
            <a:spAutoFit/>
          </a:bodyPr>
          <a:lstStyle/>
          <a:p>
            <a:pPr defTabSz="914192">
              <a:lnSpc>
                <a:spcPct val="90000"/>
              </a:lnSpc>
              <a:spcAft>
                <a:spcPts val="600"/>
              </a:spcAft>
            </a:pPr>
            <a:r>
              <a:rPr lang="en-US" sz="1200" dirty="0">
                <a:gradFill>
                  <a:gsLst>
                    <a:gs pos="2917">
                      <a:prstClr val="black"/>
                    </a:gs>
                    <a:gs pos="30000">
                      <a:prstClr val="black"/>
                    </a:gs>
                  </a:gsLst>
                  <a:lin ang="5400000" scaled="0"/>
                </a:gradFill>
                <a:latin typeface="Segoe UI"/>
              </a:rPr>
              <a:t>ReplicaSet</a:t>
            </a:r>
          </a:p>
        </p:txBody>
      </p:sp>
      <p:sp>
        <p:nvSpPr>
          <p:cNvPr id="68" name="Freeform: Shape 829">
            <a:extLst>
              <a:ext uri="{FF2B5EF4-FFF2-40B4-BE49-F238E27FC236}">
                <a16:creationId xmlns:a16="http://schemas.microsoft.com/office/drawing/2014/main" id="{55D8EE1B-236E-4D19-ABAF-CF7A28EFC7FC}"/>
              </a:ext>
            </a:extLst>
          </p:cNvPr>
          <p:cNvSpPr/>
          <p:nvPr/>
        </p:nvSpPr>
        <p:spPr bwMode="auto">
          <a:xfrm>
            <a:off x="3995376" y="5928054"/>
            <a:ext cx="252639" cy="325705"/>
          </a:xfrm>
          <a:custGeom>
            <a:avLst/>
            <a:gdLst>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1516827 h 6229504"/>
              <a:gd name="connsiteX28" fmla="*/ 0 w 5124499"/>
              <a:gd name="connsiteY28" fmla="*/ 995150 h 6229504"/>
              <a:gd name="connsiteX29" fmla="*/ 267391 w 5124499"/>
              <a:gd name="connsiteY29" fmla="*/ 995150 h 6229504"/>
              <a:gd name="connsiteX30" fmla="*/ 267391 w 5124499"/>
              <a:gd name="connsiteY30" fmla="*/ 990650 h 6229504"/>
              <a:gd name="connsiteX31" fmla="*/ 267391 w 5124499"/>
              <a:gd name="connsiteY31" fmla="*/ 990630 h 6229504"/>
              <a:gd name="connsiteX32" fmla="*/ 279930 w 5124499"/>
              <a:gd name="connsiteY32" fmla="*/ 889353 h 6229504"/>
              <a:gd name="connsiteX33" fmla="*/ 2695942 w 5124499"/>
              <a:gd name="connsiteY33" fmla="*/ 0 h 6229504"/>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995150 h 6229504"/>
              <a:gd name="connsiteX28" fmla="*/ 267391 w 5124499"/>
              <a:gd name="connsiteY28" fmla="*/ 995150 h 6229504"/>
              <a:gd name="connsiteX29" fmla="*/ 267391 w 5124499"/>
              <a:gd name="connsiteY29" fmla="*/ 990650 h 6229504"/>
              <a:gd name="connsiteX30" fmla="*/ 267391 w 5124499"/>
              <a:gd name="connsiteY30" fmla="*/ 990630 h 6229504"/>
              <a:gd name="connsiteX31" fmla="*/ 279930 w 5124499"/>
              <a:gd name="connsiteY31" fmla="*/ 889353 h 6229504"/>
              <a:gd name="connsiteX32" fmla="*/ 2695942 w 5124499"/>
              <a:gd name="connsiteY32" fmla="*/ 0 h 6229504"/>
              <a:gd name="connsiteX0" fmla="*/ 3 w 4857111"/>
              <a:gd name="connsiteY0" fmla="*/ 785860 h 6229504"/>
              <a:gd name="connsiteX1" fmla="*/ 3 w 4857111"/>
              <a:gd name="connsiteY1" fmla="*/ 914489 h 6229504"/>
              <a:gd name="connsiteX2" fmla="*/ 3 w 4857111"/>
              <a:gd name="connsiteY2" fmla="*/ 990630 h 6229504"/>
              <a:gd name="connsiteX3" fmla="*/ 0 w 4857111"/>
              <a:gd name="connsiteY3" fmla="*/ 990640 h 6229504"/>
              <a:gd name="connsiteX4" fmla="*/ 3 w 4857111"/>
              <a:gd name="connsiteY4" fmla="*/ 785860 h 6229504"/>
              <a:gd name="connsiteX5" fmla="*/ 2428557 w 4857111"/>
              <a:gd name="connsiteY5" fmla="*/ 357376 h 6229504"/>
              <a:gd name="connsiteX6" fmla="*/ 752265 w 4857111"/>
              <a:gd name="connsiteY6" fmla="*/ 849365 h 6229504"/>
              <a:gd name="connsiteX7" fmla="*/ 2428557 w 4857111"/>
              <a:gd name="connsiteY7" fmla="*/ 1341351 h 6229504"/>
              <a:gd name="connsiteX8" fmla="*/ 4104850 w 4857111"/>
              <a:gd name="connsiteY8" fmla="*/ 849365 h 6229504"/>
              <a:gd name="connsiteX9" fmla="*/ 2428557 w 4857111"/>
              <a:gd name="connsiteY9" fmla="*/ 357376 h 6229504"/>
              <a:gd name="connsiteX10" fmla="*/ 2428554 w 4857111"/>
              <a:gd name="connsiteY10" fmla="*/ 0 h 6229504"/>
              <a:gd name="connsiteX11" fmla="*/ 4844573 w 4857111"/>
              <a:gd name="connsiteY11" fmla="*/ 889353 h 6229504"/>
              <a:gd name="connsiteX12" fmla="*/ 4853400 w 4857111"/>
              <a:gd name="connsiteY12" fmla="*/ 960671 h 6229504"/>
              <a:gd name="connsiteX13" fmla="*/ 4857108 w 4857111"/>
              <a:gd name="connsiteY13" fmla="*/ 960671 h 6229504"/>
              <a:gd name="connsiteX14" fmla="*/ 4857108 w 4857111"/>
              <a:gd name="connsiteY14" fmla="*/ 990640 h 6229504"/>
              <a:gd name="connsiteX15" fmla="*/ 4857111 w 4857111"/>
              <a:gd name="connsiteY15" fmla="*/ 5238854 h 6229504"/>
              <a:gd name="connsiteX16" fmla="*/ 4857111 w 4857111"/>
              <a:gd name="connsiteY16" fmla="*/ 5238864 h 6229504"/>
              <a:gd name="connsiteX17" fmla="*/ 4857111 w 4857111"/>
              <a:gd name="connsiteY17" fmla="*/ 5238874 h 6229504"/>
              <a:gd name="connsiteX18" fmla="*/ 4857111 w 4857111"/>
              <a:gd name="connsiteY18" fmla="*/ 5268833 h 6229504"/>
              <a:gd name="connsiteX19" fmla="*/ 4853400 w 4857111"/>
              <a:gd name="connsiteY19" fmla="*/ 5268833 h 6229504"/>
              <a:gd name="connsiteX20" fmla="*/ 4844573 w 4857111"/>
              <a:gd name="connsiteY20" fmla="*/ 5340152 h 6229504"/>
              <a:gd name="connsiteX21" fmla="*/ 2428557 w 4857111"/>
              <a:gd name="connsiteY21" fmla="*/ 6229504 h 6229504"/>
              <a:gd name="connsiteX22" fmla="*/ 12542 w 4857111"/>
              <a:gd name="connsiteY22" fmla="*/ 5340152 h 6229504"/>
              <a:gd name="connsiteX23" fmla="*/ 3715 w 4857111"/>
              <a:gd name="connsiteY23" fmla="*/ 5268833 h 6229504"/>
              <a:gd name="connsiteX24" fmla="*/ 3 w 4857111"/>
              <a:gd name="connsiteY24" fmla="*/ 5268833 h 6229504"/>
              <a:gd name="connsiteX25" fmla="*/ 3 w 4857111"/>
              <a:gd name="connsiteY25" fmla="*/ 5238864 h 6229504"/>
              <a:gd name="connsiteX26" fmla="*/ 3 w 4857111"/>
              <a:gd name="connsiteY26" fmla="*/ 1516827 h 6229504"/>
              <a:gd name="connsiteX27" fmla="*/ 3 w 4857111"/>
              <a:gd name="connsiteY27" fmla="*/ 995150 h 6229504"/>
              <a:gd name="connsiteX28" fmla="*/ 3 w 4857111"/>
              <a:gd name="connsiteY28" fmla="*/ 990650 h 6229504"/>
              <a:gd name="connsiteX29" fmla="*/ 3 w 4857111"/>
              <a:gd name="connsiteY29" fmla="*/ 990630 h 6229504"/>
              <a:gd name="connsiteX30" fmla="*/ 12542 w 4857111"/>
              <a:gd name="connsiteY30" fmla="*/ 889353 h 6229504"/>
              <a:gd name="connsiteX31" fmla="*/ 2428554 w 4857111"/>
              <a:gd name="connsiteY31"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3 w 4857111"/>
              <a:gd name="connsiteY28" fmla="*/ 990630 h 6229504"/>
              <a:gd name="connsiteX29" fmla="*/ 12542 w 4857111"/>
              <a:gd name="connsiteY29" fmla="*/ 889353 h 6229504"/>
              <a:gd name="connsiteX30" fmla="*/ 2428554 w 4857111"/>
              <a:gd name="connsiteY30"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12542 w 4857111"/>
              <a:gd name="connsiteY28" fmla="*/ 889353 h 6229504"/>
              <a:gd name="connsiteX29" fmla="*/ 2428554 w 4857111"/>
              <a:gd name="connsiteY29"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12542 w 4857111"/>
              <a:gd name="connsiteY27" fmla="*/ 889353 h 6229504"/>
              <a:gd name="connsiteX28" fmla="*/ 2428554 w 4857111"/>
              <a:gd name="connsiteY28"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12542 w 4857111"/>
              <a:gd name="connsiteY26" fmla="*/ 889353 h 6229504"/>
              <a:gd name="connsiteX27" fmla="*/ 2428554 w 4857111"/>
              <a:gd name="connsiteY27" fmla="*/ 0 h 6229504"/>
              <a:gd name="connsiteX0" fmla="*/ 0 w 4860041"/>
              <a:gd name="connsiteY0" fmla="*/ 999433 h 6229504"/>
              <a:gd name="connsiteX1" fmla="*/ 2933 w 4860041"/>
              <a:gd name="connsiteY1" fmla="*/ 914489 h 6229504"/>
              <a:gd name="connsiteX2" fmla="*/ 2933 w 4860041"/>
              <a:gd name="connsiteY2" fmla="*/ 990630 h 6229504"/>
              <a:gd name="connsiteX3" fmla="*/ 0 w 4860041"/>
              <a:gd name="connsiteY3" fmla="*/ 999433 h 6229504"/>
              <a:gd name="connsiteX4" fmla="*/ 2431487 w 4860041"/>
              <a:gd name="connsiteY4" fmla="*/ 357376 h 6229504"/>
              <a:gd name="connsiteX5" fmla="*/ 755195 w 4860041"/>
              <a:gd name="connsiteY5" fmla="*/ 849365 h 6229504"/>
              <a:gd name="connsiteX6" fmla="*/ 2431487 w 4860041"/>
              <a:gd name="connsiteY6" fmla="*/ 1341351 h 6229504"/>
              <a:gd name="connsiteX7" fmla="*/ 4107780 w 4860041"/>
              <a:gd name="connsiteY7" fmla="*/ 849365 h 6229504"/>
              <a:gd name="connsiteX8" fmla="*/ 2431487 w 4860041"/>
              <a:gd name="connsiteY8" fmla="*/ 357376 h 6229504"/>
              <a:gd name="connsiteX9" fmla="*/ 2431484 w 4860041"/>
              <a:gd name="connsiteY9" fmla="*/ 0 h 6229504"/>
              <a:gd name="connsiteX10" fmla="*/ 4847503 w 4860041"/>
              <a:gd name="connsiteY10" fmla="*/ 889353 h 6229504"/>
              <a:gd name="connsiteX11" fmla="*/ 4856330 w 4860041"/>
              <a:gd name="connsiteY11" fmla="*/ 960671 h 6229504"/>
              <a:gd name="connsiteX12" fmla="*/ 4860038 w 4860041"/>
              <a:gd name="connsiteY12" fmla="*/ 960671 h 6229504"/>
              <a:gd name="connsiteX13" fmla="*/ 4860038 w 4860041"/>
              <a:gd name="connsiteY13" fmla="*/ 990640 h 6229504"/>
              <a:gd name="connsiteX14" fmla="*/ 4860041 w 4860041"/>
              <a:gd name="connsiteY14" fmla="*/ 5238854 h 6229504"/>
              <a:gd name="connsiteX15" fmla="*/ 4860041 w 4860041"/>
              <a:gd name="connsiteY15" fmla="*/ 5238864 h 6229504"/>
              <a:gd name="connsiteX16" fmla="*/ 4860041 w 4860041"/>
              <a:gd name="connsiteY16" fmla="*/ 5238874 h 6229504"/>
              <a:gd name="connsiteX17" fmla="*/ 4860041 w 4860041"/>
              <a:gd name="connsiteY17" fmla="*/ 5268833 h 6229504"/>
              <a:gd name="connsiteX18" fmla="*/ 4856330 w 4860041"/>
              <a:gd name="connsiteY18" fmla="*/ 5268833 h 6229504"/>
              <a:gd name="connsiteX19" fmla="*/ 4847503 w 4860041"/>
              <a:gd name="connsiteY19" fmla="*/ 5340152 h 6229504"/>
              <a:gd name="connsiteX20" fmla="*/ 2431487 w 4860041"/>
              <a:gd name="connsiteY20" fmla="*/ 6229504 h 6229504"/>
              <a:gd name="connsiteX21" fmla="*/ 15472 w 4860041"/>
              <a:gd name="connsiteY21" fmla="*/ 5340152 h 6229504"/>
              <a:gd name="connsiteX22" fmla="*/ 6645 w 4860041"/>
              <a:gd name="connsiteY22" fmla="*/ 5268833 h 6229504"/>
              <a:gd name="connsiteX23" fmla="*/ 2933 w 4860041"/>
              <a:gd name="connsiteY23" fmla="*/ 5268833 h 6229504"/>
              <a:gd name="connsiteX24" fmla="*/ 2933 w 4860041"/>
              <a:gd name="connsiteY24" fmla="*/ 5238864 h 6229504"/>
              <a:gd name="connsiteX25" fmla="*/ 2933 w 4860041"/>
              <a:gd name="connsiteY25" fmla="*/ 1516827 h 6229504"/>
              <a:gd name="connsiteX26" fmla="*/ 15472 w 4860041"/>
              <a:gd name="connsiteY26" fmla="*/ 889353 h 6229504"/>
              <a:gd name="connsiteX27" fmla="*/ 2431484 w 4860041"/>
              <a:gd name="connsiteY27" fmla="*/ 0 h 6229504"/>
              <a:gd name="connsiteX0" fmla="*/ 0 w 4857108"/>
              <a:gd name="connsiteY0" fmla="*/ 990630 h 6229504"/>
              <a:gd name="connsiteX1" fmla="*/ 0 w 4857108"/>
              <a:gd name="connsiteY1" fmla="*/ 914489 h 6229504"/>
              <a:gd name="connsiteX2" fmla="*/ 0 w 4857108"/>
              <a:gd name="connsiteY2" fmla="*/ 990630 h 6229504"/>
              <a:gd name="connsiteX3" fmla="*/ 2428554 w 4857108"/>
              <a:gd name="connsiteY3" fmla="*/ 357376 h 6229504"/>
              <a:gd name="connsiteX4" fmla="*/ 752262 w 4857108"/>
              <a:gd name="connsiteY4" fmla="*/ 849365 h 6229504"/>
              <a:gd name="connsiteX5" fmla="*/ 2428554 w 4857108"/>
              <a:gd name="connsiteY5" fmla="*/ 1341351 h 6229504"/>
              <a:gd name="connsiteX6" fmla="*/ 4104847 w 4857108"/>
              <a:gd name="connsiteY6" fmla="*/ 849365 h 6229504"/>
              <a:gd name="connsiteX7" fmla="*/ 2428554 w 4857108"/>
              <a:gd name="connsiteY7" fmla="*/ 357376 h 6229504"/>
              <a:gd name="connsiteX8" fmla="*/ 2428551 w 4857108"/>
              <a:gd name="connsiteY8" fmla="*/ 0 h 6229504"/>
              <a:gd name="connsiteX9" fmla="*/ 4844570 w 4857108"/>
              <a:gd name="connsiteY9" fmla="*/ 889353 h 6229504"/>
              <a:gd name="connsiteX10" fmla="*/ 4853397 w 4857108"/>
              <a:gd name="connsiteY10" fmla="*/ 960671 h 6229504"/>
              <a:gd name="connsiteX11" fmla="*/ 4857105 w 4857108"/>
              <a:gd name="connsiteY11" fmla="*/ 960671 h 6229504"/>
              <a:gd name="connsiteX12" fmla="*/ 4857105 w 4857108"/>
              <a:gd name="connsiteY12" fmla="*/ 990640 h 6229504"/>
              <a:gd name="connsiteX13" fmla="*/ 4857108 w 4857108"/>
              <a:gd name="connsiteY13" fmla="*/ 5238854 h 6229504"/>
              <a:gd name="connsiteX14" fmla="*/ 4857108 w 4857108"/>
              <a:gd name="connsiteY14" fmla="*/ 5238864 h 6229504"/>
              <a:gd name="connsiteX15" fmla="*/ 4857108 w 4857108"/>
              <a:gd name="connsiteY15" fmla="*/ 5238874 h 6229504"/>
              <a:gd name="connsiteX16" fmla="*/ 4857108 w 4857108"/>
              <a:gd name="connsiteY16" fmla="*/ 5268833 h 6229504"/>
              <a:gd name="connsiteX17" fmla="*/ 4853397 w 4857108"/>
              <a:gd name="connsiteY17" fmla="*/ 5268833 h 6229504"/>
              <a:gd name="connsiteX18" fmla="*/ 4844570 w 4857108"/>
              <a:gd name="connsiteY18" fmla="*/ 5340152 h 6229504"/>
              <a:gd name="connsiteX19" fmla="*/ 2428554 w 4857108"/>
              <a:gd name="connsiteY19" fmla="*/ 6229504 h 6229504"/>
              <a:gd name="connsiteX20" fmla="*/ 12539 w 4857108"/>
              <a:gd name="connsiteY20" fmla="*/ 5340152 h 6229504"/>
              <a:gd name="connsiteX21" fmla="*/ 3712 w 4857108"/>
              <a:gd name="connsiteY21" fmla="*/ 5268833 h 6229504"/>
              <a:gd name="connsiteX22" fmla="*/ 0 w 4857108"/>
              <a:gd name="connsiteY22" fmla="*/ 5268833 h 6229504"/>
              <a:gd name="connsiteX23" fmla="*/ 0 w 4857108"/>
              <a:gd name="connsiteY23" fmla="*/ 5238864 h 6229504"/>
              <a:gd name="connsiteX24" fmla="*/ 0 w 4857108"/>
              <a:gd name="connsiteY24" fmla="*/ 1516827 h 6229504"/>
              <a:gd name="connsiteX25" fmla="*/ 12539 w 4857108"/>
              <a:gd name="connsiteY25" fmla="*/ 889353 h 6229504"/>
              <a:gd name="connsiteX26" fmla="*/ 2428551 w 4857108"/>
              <a:gd name="connsiteY26"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5 w 4857108"/>
              <a:gd name="connsiteY9" fmla="*/ 990640 h 6229504"/>
              <a:gd name="connsiteX10" fmla="*/ 4857108 w 4857108"/>
              <a:gd name="connsiteY10" fmla="*/ 5238854 h 6229504"/>
              <a:gd name="connsiteX11" fmla="*/ 4857108 w 4857108"/>
              <a:gd name="connsiteY11" fmla="*/ 5238864 h 6229504"/>
              <a:gd name="connsiteX12" fmla="*/ 4857108 w 4857108"/>
              <a:gd name="connsiteY12" fmla="*/ 5238874 h 6229504"/>
              <a:gd name="connsiteX13" fmla="*/ 4857108 w 4857108"/>
              <a:gd name="connsiteY13" fmla="*/ 5268833 h 6229504"/>
              <a:gd name="connsiteX14" fmla="*/ 4853397 w 4857108"/>
              <a:gd name="connsiteY14" fmla="*/ 5268833 h 6229504"/>
              <a:gd name="connsiteX15" fmla="*/ 4844570 w 4857108"/>
              <a:gd name="connsiteY15" fmla="*/ 5340152 h 6229504"/>
              <a:gd name="connsiteX16" fmla="*/ 2428554 w 4857108"/>
              <a:gd name="connsiteY16" fmla="*/ 6229504 h 6229504"/>
              <a:gd name="connsiteX17" fmla="*/ 12539 w 4857108"/>
              <a:gd name="connsiteY17" fmla="*/ 5340152 h 6229504"/>
              <a:gd name="connsiteX18" fmla="*/ 3712 w 4857108"/>
              <a:gd name="connsiteY18" fmla="*/ 5268833 h 6229504"/>
              <a:gd name="connsiteX19" fmla="*/ 0 w 4857108"/>
              <a:gd name="connsiteY19" fmla="*/ 5268833 h 6229504"/>
              <a:gd name="connsiteX20" fmla="*/ 0 w 4857108"/>
              <a:gd name="connsiteY20" fmla="*/ 5238864 h 6229504"/>
              <a:gd name="connsiteX21" fmla="*/ 0 w 4857108"/>
              <a:gd name="connsiteY21" fmla="*/ 1516827 h 6229504"/>
              <a:gd name="connsiteX22" fmla="*/ 12539 w 4857108"/>
              <a:gd name="connsiteY22" fmla="*/ 889353 h 6229504"/>
              <a:gd name="connsiteX23" fmla="*/ 2428551 w 4857108"/>
              <a:gd name="connsiteY23"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53397 w 4857108"/>
              <a:gd name="connsiteY13" fmla="*/ 5268833 h 6229504"/>
              <a:gd name="connsiteX14" fmla="*/ 4844570 w 4857108"/>
              <a:gd name="connsiteY14" fmla="*/ 5340152 h 6229504"/>
              <a:gd name="connsiteX15" fmla="*/ 2428554 w 4857108"/>
              <a:gd name="connsiteY15" fmla="*/ 6229504 h 6229504"/>
              <a:gd name="connsiteX16" fmla="*/ 12539 w 4857108"/>
              <a:gd name="connsiteY16" fmla="*/ 5340152 h 6229504"/>
              <a:gd name="connsiteX17" fmla="*/ 3712 w 4857108"/>
              <a:gd name="connsiteY17" fmla="*/ 5268833 h 6229504"/>
              <a:gd name="connsiteX18" fmla="*/ 0 w 4857108"/>
              <a:gd name="connsiteY18" fmla="*/ 5268833 h 6229504"/>
              <a:gd name="connsiteX19" fmla="*/ 0 w 4857108"/>
              <a:gd name="connsiteY19" fmla="*/ 5238864 h 6229504"/>
              <a:gd name="connsiteX20" fmla="*/ 0 w 4857108"/>
              <a:gd name="connsiteY20" fmla="*/ 1516827 h 6229504"/>
              <a:gd name="connsiteX21" fmla="*/ 12539 w 4857108"/>
              <a:gd name="connsiteY21" fmla="*/ 889353 h 6229504"/>
              <a:gd name="connsiteX22" fmla="*/ 2428551 w 4857108"/>
              <a:gd name="connsiteY22"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44570 w 4857108"/>
              <a:gd name="connsiteY13" fmla="*/ 5340152 h 6229504"/>
              <a:gd name="connsiteX14" fmla="*/ 2428554 w 4857108"/>
              <a:gd name="connsiteY14" fmla="*/ 6229504 h 6229504"/>
              <a:gd name="connsiteX15" fmla="*/ 12539 w 4857108"/>
              <a:gd name="connsiteY15" fmla="*/ 5340152 h 6229504"/>
              <a:gd name="connsiteX16" fmla="*/ 3712 w 4857108"/>
              <a:gd name="connsiteY16" fmla="*/ 5268833 h 6229504"/>
              <a:gd name="connsiteX17" fmla="*/ 0 w 4857108"/>
              <a:gd name="connsiteY17" fmla="*/ 5268833 h 6229504"/>
              <a:gd name="connsiteX18" fmla="*/ 0 w 4857108"/>
              <a:gd name="connsiteY18" fmla="*/ 5238864 h 6229504"/>
              <a:gd name="connsiteX19" fmla="*/ 0 w 4857108"/>
              <a:gd name="connsiteY19" fmla="*/ 1516827 h 6229504"/>
              <a:gd name="connsiteX20" fmla="*/ 12539 w 4857108"/>
              <a:gd name="connsiteY20" fmla="*/ 889353 h 6229504"/>
              <a:gd name="connsiteX21" fmla="*/ 2428551 w 4857108"/>
              <a:gd name="connsiteY21"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44570 w 4857108"/>
              <a:gd name="connsiteY12" fmla="*/ 5340152 h 6229504"/>
              <a:gd name="connsiteX13" fmla="*/ 2428554 w 4857108"/>
              <a:gd name="connsiteY13" fmla="*/ 6229504 h 6229504"/>
              <a:gd name="connsiteX14" fmla="*/ 12539 w 4857108"/>
              <a:gd name="connsiteY14" fmla="*/ 5340152 h 6229504"/>
              <a:gd name="connsiteX15" fmla="*/ 3712 w 4857108"/>
              <a:gd name="connsiteY15" fmla="*/ 5268833 h 6229504"/>
              <a:gd name="connsiteX16" fmla="*/ 0 w 4857108"/>
              <a:gd name="connsiteY16" fmla="*/ 5268833 h 6229504"/>
              <a:gd name="connsiteX17" fmla="*/ 0 w 4857108"/>
              <a:gd name="connsiteY17" fmla="*/ 5238864 h 6229504"/>
              <a:gd name="connsiteX18" fmla="*/ 0 w 4857108"/>
              <a:gd name="connsiteY18" fmla="*/ 1516827 h 6229504"/>
              <a:gd name="connsiteX19" fmla="*/ 12539 w 4857108"/>
              <a:gd name="connsiteY19" fmla="*/ 889353 h 6229504"/>
              <a:gd name="connsiteX20" fmla="*/ 2428551 w 4857108"/>
              <a:gd name="connsiteY20"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44570 w 4857108"/>
              <a:gd name="connsiteY11" fmla="*/ 5340152 h 6229504"/>
              <a:gd name="connsiteX12" fmla="*/ 2428554 w 4857108"/>
              <a:gd name="connsiteY12" fmla="*/ 6229504 h 6229504"/>
              <a:gd name="connsiteX13" fmla="*/ 12539 w 4857108"/>
              <a:gd name="connsiteY13" fmla="*/ 5340152 h 6229504"/>
              <a:gd name="connsiteX14" fmla="*/ 3712 w 4857108"/>
              <a:gd name="connsiteY14" fmla="*/ 5268833 h 6229504"/>
              <a:gd name="connsiteX15" fmla="*/ 0 w 4857108"/>
              <a:gd name="connsiteY15" fmla="*/ 5268833 h 6229504"/>
              <a:gd name="connsiteX16" fmla="*/ 0 w 4857108"/>
              <a:gd name="connsiteY16" fmla="*/ 5238864 h 6229504"/>
              <a:gd name="connsiteX17" fmla="*/ 0 w 4857108"/>
              <a:gd name="connsiteY17" fmla="*/ 1516827 h 6229504"/>
              <a:gd name="connsiteX18" fmla="*/ 12539 w 4857108"/>
              <a:gd name="connsiteY18" fmla="*/ 889353 h 6229504"/>
              <a:gd name="connsiteX19" fmla="*/ 2428551 w 4857108"/>
              <a:gd name="connsiteY19"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44570 w 4857108"/>
              <a:gd name="connsiteY10" fmla="*/ 5340152 h 6229504"/>
              <a:gd name="connsiteX11" fmla="*/ 2428554 w 4857108"/>
              <a:gd name="connsiteY11" fmla="*/ 6229504 h 6229504"/>
              <a:gd name="connsiteX12" fmla="*/ 12539 w 4857108"/>
              <a:gd name="connsiteY12" fmla="*/ 5340152 h 6229504"/>
              <a:gd name="connsiteX13" fmla="*/ 3712 w 4857108"/>
              <a:gd name="connsiteY13" fmla="*/ 5268833 h 6229504"/>
              <a:gd name="connsiteX14" fmla="*/ 0 w 4857108"/>
              <a:gd name="connsiteY14" fmla="*/ 5268833 h 6229504"/>
              <a:gd name="connsiteX15" fmla="*/ 0 w 4857108"/>
              <a:gd name="connsiteY15" fmla="*/ 5238864 h 6229504"/>
              <a:gd name="connsiteX16" fmla="*/ 0 w 4857108"/>
              <a:gd name="connsiteY16" fmla="*/ 1516827 h 6229504"/>
              <a:gd name="connsiteX17" fmla="*/ 12539 w 4857108"/>
              <a:gd name="connsiteY17" fmla="*/ 889353 h 6229504"/>
              <a:gd name="connsiteX18" fmla="*/ 2428551 w 4857108"/>
              <a:gd name="connsiteY18" fmla="*/ 0 h 6229504"/>
              <a:gd name="connsiteX0" fmla="*/ 2428554 w 4857105"/>
              <a:gd name="connsiteY0" fmla="*/ 357376 h 6229504"/>
              <a:gd name="connsiteX1" fmla="*/ 752262 w 4857105"/>
              <a:gd name="connsiteY1" fmla="*/ 849365 h 6229504"/>
              <a:gd name="connsiteX2" fmla="*/ 2428554 w 4857105"/>
              <a:gd name="connsiteY2" fmla="*/ 1341351 h 6229504"/>
              <a:gd name="connsiteX3" fmla="*/ 4104847 w 4857105"/>
              <a:gd name="connsiteY3" fmla="*/ 849365 h 6229504"/>
              <a:gd name="connsiteX4" fmla="*/ 2428554 w 4857105"/>
              <a:gd name="connsiteY4" fmla="*/ 357376 h 6229504"/>
              <a:gd name="connsiteX5" fmla="*/ 2428551 w 4857105"/>
              <a:gd name="connsiteY5" fmla="*/ 0 h 6229504"/>
              <a:gd name="connsiteX6" fmla="*/ 4844570 w 4857105"/>
              <a:gd name="connsiteY6" fmla="*/ 889353 h 6229504"/>
              <a:gd name="connsiteX7" fmla="*/ 4853397 w 4857105"/>
              <a:gd name="connsiteY7" fmla="*/ 960671 h 6229504"/>
              <a:gd name="connsiteX8" fmla="*/ 4857105 w 4857105"/>
              <a:gd name="connsiteY8" fmla="*/ 960671 h 6229504"/>
              <a:gd name="connsiteX9" fmla="*/ 4844570 w 4857105"/>
              <a:gd name="connsiteY9" fmla="*/ 5340152 h 6229504"/>
              <a:gd name="connsiteX10" fmla="*/ 2428554 w 4857105"/>
              <a:gd name="connsiteY10" fmla="*/ 6229504 h 6229504"/>
              <a:gd name="connsiteX11" fmla="*/ 12539 w 4857105"/>
              <a:gd name="connsiteY11" fmla="*/ 5340152 h 6229504"/>
              <a:gd name="connsiteX12" fmla="*/ 3712 w 4857105"/>
              <a:gd name="connsiteY12" fmla="*/ 5268833 h 6229504"/>
              <a:gd name="connsiteX13" fmla="*/ 0 w 4857105"/>
              <a:gd name="connsiteY13" fmla="*/ 5268833 h 6229504"/>
              <a:gd name="connsiteX14" fmla="*/ 0 w 4857105"/>
              <a:gd name="connsiteY14" fmla="*/ 5238864 h 6229504"/>
              <a:gd name="connsiteX15" fmla="*/ 0 w 4857105"/>
              <a:gd name="connsiteY15" fmla="*/ 1516827 h 6229504"/>
              <a:gd name="connsiteX16" fmla="*/ 12539 w 4857105"/>
              <a:gd name="connsiteY16" fmla="*/ 889353 h 6229504"/>
              <a:gd name="connsiteX17" fmla="*/ 2428551 w 4857105"/>
              <a:gd name="connsiteY17" fmla="*/ 0 h 6229504"/>
              <a:gd name="connsiteX0" fmla="*/ 2428554 w 4853397"/>
              <a:gd name="connsiteY0" fmla="*/ 357376 h 6229504"/>
              <a:gd name="connsiteX1" fmla="*/ 752262 w 4853397"/>
              <a:gd name="connsiteY1" fmla="*/ 849365 h 6229504"/>
              <a:gd name="connsiteX2" fmla="*/ 2428554 w 4853397"/>
              <a:gd name="connsiteY2" fmla="*/ 1341351 h 6229504"/>
              <a:gd name="connsiteX3" fmla="*/ 4104847 w 4853397"/>
              <a:gd name="connsiteY3" fmla="*/ 849365 h 6229504"/>
              <a:gd name="connsiteX4" fmla="*/ 2428554 w 4853397"/>
              <a:gd name="connsiteY4" fmla="*/ 357376 h 6229504"/>
              <a:gd name="connsiteX5" fmla="*/ 2428551 w 4853397"/>
              <a:gd name="connsiteY5" fmla="*/ 0 h 6229504"/>
              <a:gd name="connsiteX6" fmla="*/ 4844570 w 4853397"/>
              <a:gd name="connsiteY6" fmla="*/ 889353 h 6229504"/>
              <a:gd name="connsiteX7" fmla="*/ 4853397 w 4853397"/>
              <a:gd name="connsiteY7" fmla="*/ 960671 h 6229504"/>
              <a:gd name="connsiteX8" fmla="*/ 4844570 w 4853397"/>
              <a:gd name="connsiteY8" fmla="*/ 5340152 h 6229504"/>
              <a:gd name="connsiteX9" fmla="*/ 2428554 w 4853397"/>
              <a:gd name="connsiteY9" fmla="*/ 6229504 h 6229504"/>
              <a:gd name="connsiteX10" fmla="*/ 12539 w 4853397"/>
              <a:gd name="connsiteY10" fmla="*/ 5340152 h 6229504"/>
              <a:gd name="connsiteX11" fmla="*/ 3712 w 4853397"/>
              <a:gd name="connsiteY11" fmla="*/ 5268833 h 6229504"/>
              <a:gd name="connsiteX12" fmla="*/ 0 w 4853397"/>
              <a:gd name="connsiteY12" fmla="*/ 5268833 h 6229504"/>
              <a:gd name="connsiteX13" fmla="*/ 0 w 4853397"/>
              <a:gd name="connsiteY13" fmla="*/ 5238864 h 6229504"/>
              <a:gd name="connsiteX14" fmla="*/ 0 w 4853397"/>
              <a:gd name="connsiteY14" fmla="*/ 1516827 h 6229504"/>
              <a:gd name="connsiteX15" fmla="*/ 12539 w 4853397"/>
              <a:gd name="connsiteY15" fmla="*/ 889353 h 6229504"/>
              <a:gd name="connsiteX16" fmla="*/ 2428551 w 4853397"/>
              <a:gd name="connsiteY16"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0 w 4844570"/>
              <a:gd name="connsiteY13" fmla="*/ 1516827 h 6229504"/>
              <a:gd name="connsiteX14" fmla="*/ 12539 w 4844570"/>
              <a:gd name="connsiteY14" fmla="*/ 889353 h 6229504"/>
              <a:gd name="connsiteX15" fmla="*/ 2428551 w 4844570"/>
              <a:gd name="connsiteY15"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12539 w 4844570"/>
              <a:gd name="connsiteY13" fmla="*/ 889353 h 6229504"/>
              <a:gd name="connsiteX14" fmla="*/ 2428551 w 4844570"/>
              <a:gd name="connsiteY14"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12539 w 4844570"/>
              <a:gd name="connsiteY12" fmla="*/ 889353 h 6229504"/>
              <a:gd name="connsiteX13" fmla="*/ 2428551 w 4844570"/>
              <a:gd name="connsiteY13" fmla="*/ 0 h 6229504"/>
              <a:gd name="connsiteX0" fmla="*/ 2424842 w 4840858"/>
              <a:gd name="connsiteY0" fmla="*/ 357376 h 6229504"/>
              <a:gd name="connsiteX1" fmla="*/ 748550 w 4840858"/>
              <a:gd name="connsiteY1" fmla="*/ 849365 h 6229504"/>
              <a:gd name="connsiteX2" fmla="*/ 2424842 w 4840858"/>
              <a:gd name="connsiteY2" fmla="*/ 1341351 h 6229504"/>
              <a:gd name="connsiteX3" fmla="*/ 4101135 w 4840858"/>
              <a:gd name="connsiteY3" fmla="*/ 849365 h 6229504"/>
              <a:gd name="connsiteX4" fmla="*/ 2424842 w 4840858"/>
              <a:gd name="connsiteY4" fmla="*/ 357376 h 6229504"/>
              <a:gd name="connsiteX5" fmla="*/ 2424839 w 4840858"/>
              <a:gd name="connsiteY5" fmla="*/ 0 h 6229504"/>
              <a:gd name="connsiteX6" fmla="*/ 4840858 w 4840858"/>
              <a:gd name="connsiteY6" fmla="*/ 889353 h 6229504"/>
              <a:gd name="connsiteX7" fmla="*/ 4840858 w 4840858"/>
              <a:gd name="connsiteY7" fmla="*/ 5340152 h 6229504"/>
              <a:gd name="connsiteX8" fmla="*/ 2424842 w 4840858"/>
              <a:gd name="connsiteY8" fmla="*/ 6229504 h 6229504"/>
              <a:gd name="connsiteX9" fmla="*/ 8827 w 4840858"/>
              <a:gd name="connsiteY9" fmla="*/ 5340152 h 6229504"/>
              <a:gd name="connsiteX10" fmla="*/ 0 w 4840858"/>
              <a:gd name="connsiteY10" fmla="*/ 5268833 h 6229504"/>
              <a:gd name="connsiteX11" fmla="*/ 8827 w 4840858"/>
              <a:gd name="connsiteY11" fmla="*/ 889353 h 6229504"/>
              <a:gd name="connsiteX12" fmla="*/ 2424839 w 4840858"/>
              <a:gd name="connsiteY12" fmla="*/ 0 h 6229504"/>
              <a:gd name="connsiteX0" fmla="*/ 2416015 w 4832031"/>
              <a:gd name="connsiteY0" fmla="*/ 357376 h 6229504"/>
              <a:gd name="connsiteX1" fmla="*/ 739723 w 4832031"/>
              <a:gd name="connsiteY1" fmla="*/ 849365 h 6229504"/>
              <a:gd name="connsiteX2" fmla="*/ 2416015 w 4832031"/>
              <a:gd name="connsiteY2" fmla="*/ 1341351 h 6229504"/>
              <a:gd name="connsiteX3" fmla="*/ 4092308 w 4832031"/>
              <a:gd name="connsiteY3" fmla="*/ 849365 h 6229504"/>
              <a:gd name="connsiteX4" fmla="*/ 2416015 w 4832031"/>
              <a:gd name="connsiteY4" fmla="*/ 357376 h 6229504"/>
              <a:gd name="connsiteX5" fmla="*/ 2416012 w 4832031"/>
              <a:gd name="connsiteY5" fmla="*/ 0 h 6229504"/>
              <a:gd name="connsiteX6" fmla="*/ 4832031 w 4832031"/>
              <a:gd name="connsiteY6" fmla="*/ 889353 h 6229504"/>
              <a:gd name="connsiteX7" fmla="*/ 4832031 w 4832031"/>
              <a:gd name="connsiteY7" fmla="*/ 5340152 h 6229504"/>
              <a:gd name="connsiteX8" fmla="*/ 2416015 w 4832031"/>
              <a:gd name="connsiteY8" fmla="*/ 6229504 h 6229504"/>
              <a:gd name="connsiteX9" fmla="*/ 0 w 4832031"/>
              <a:gd name="connsiteY9" fmla="*/ 5340152 h 6229504"/>
              <a:gd name="connsiteX10" fmla="*/ 0 w 4832031"/>
              <a:gd name="connsiteY10" fmla="*/ 889353 h 6229504"/>
              <a:gd name="connsiteX11" fmla="*/ 2416012 w 4832031"/>
              <a:gd name="connsiteY11" fmla="*/ 0 h 6229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32031" h="6229504">
                <a:moveTo>
                  <a:pt x="2416015" y="357376"/>
                </a:moveTo>
                <a:cubicBezTo>
                  <a:pt x="1490225" y="357376"/>
                  <a:pt x="739723" y="577645"/>
                  <a:pt x="739723" y="849365"/>
                </a:cubicBezTo>
                <a:cubicBezTo>
                  <a:pt x="739723" y="1121082"/>
                  <a:pt x="1490225" y="1341351"/>
                  <a:pt x="2416015" y="1341351"/>
                </a:cubicBezTo>
                <a:cubicBezTo>
                  <a:pt x="3341806" y="1341351"/>
                  <a:pt x="4092308" y="1121082"/>
                  <a:pt x="4092308" y="849365"/>
                </a:cubicBezTo>
                <a:cubicBezTo>
                  <a:pt x="4092308" y="577645"/>
                  <a:pt x="3341806" y="357376"/>
                  <a:pt x="2416015" y="357376"/>
                </a:cubicBezTo>
                <a:close/>
                <a:moveTo>
                  <a:pt x="2416012" y="0"/>
                </a:moveTo>
                <a:cubicBezTo>
                  <a:pt x="3673437" y="0"/>
                  <a:pt x="4707663" y="389818"/>
                  <a:pt x="4832031" y="889353"/>
                </a:cubicBezTo>
                <a:lnTo>
                  <a:pt x="4832031" y="5340152"/>
                </a:lnTo>
                <a:cubicBezTo>
                  <a:pt x="4707666" y="5839687"/>
                  <a:pt x="3673440" y="6229504"/>
                  <a:pt x="2416015" y="6229504"/>
                </a:cubicBezTo>
                <a:cubicBezTo>
                  <a:pt x="1158590" y="6229504"/>
                  <a:pt x="124368" y="5839687"/>
                  <a:pt x="0" y="5340152"/>
                </a:cubicBezTo>
                <a:lnTo>
                  <a:pt x="0" y="889353"/>
                </a:lnTo>
                <a:cubicBezTo>
                  <a:pt x="124364" y="389818"/>
                  <a:pt x="1158587" y="0"/>
                  <a:pt x="2416012" y="0"/>
                </a:cubicBezTo>
                <a:close/>
              </a:path>
            </a:pathLst>
          </a:custGeom>
          <a:solidFill>
            <a:srgbClr val="0078D4"/>
          </a:solidFill>
          <a:ln w="12700">
            <a:solidFill>
              <a:srgbClr val="02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60" name="Graphic 59" descr="Web design">
            <a:extLst>
              <a:ext uri="{FF2B5EF4-FFF2-40B4-BE49-F238E27FC236}">
                <a16:creationId xmlns:a16="http://schemas.microsoft.com/office/drawing/2014/main" id="{AC51AB3F-F7C4-4142-B962-B1995E8255A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615571" y="2280518"/>
            <a:ext cx="914270" cy="868598"/>
          </a:xfrm>
          <a:prstGeom prst="rect">
            <a:avLst/>
          </a:prstGeom>
        </p:spPr>
      </p:pic>
      <p:sp>
        <p:nvSpPr>
          <p:cNvPr id="62" name="TextBox 61">
            <a:extLst>
              <a:ext uri="{FF2B5EF4-FFF2-40B4-BE49-F238E27FC236}">
                <a16:creationId xmlns:a16="http://schemas.microsoft.com/office/drawing/2014/main" id="{98678423-AF33-4BE6-925C-6964C596B2A0}"/>
              </a:ext>
            </a:extLst>
          </p:cNvPr>
          <p:cNvSpPr txBox="1"/>
          <p:nvPr/>
        </p:nvSpPr>
        <p:spPr>
          <a:xfrm>
            <a:off x="10494308" y="2052655"/>
            <a:ext cx="1156243" cy="464933"/>
          </a:xfrm>
          <a:prstGeom prst="rect">
            <a:avLst/>
          </a:prstGeom>
          <a:noFill/>
        </p:spPr>
        <p:txBody>
          <a:bodyPr wrap="none" lIns="182854" tIns="146284" rIns="182854" bIns="146284" rtlCol="0">
            <a:spAutoFit/>
          </a:bodyPr>
          <a:lstStyle/>
          <a:p>
            <a:pPr defTabSz="914192">
              <a:lnSpc>
                <a:spcPct val="90000"/>
              </a:lnSpc>
              <a:spcAft>
                <a:spcPts val="600"/>
              </a:spcAft>
            </a:pPr>
            <a:r>
              <a:rPr lang="en-US" sz="1200" dirty="0">
                <a:gradFill>
                  <a:gsLst>
                    <a:gs pos="2917">
                      <a:prstClr val="black"/>
                    </a:gs>
                    <a:gs pos="30000">
                      <a:prstClr val="black"/>
                    </a:gs>
                  </a:gsLst>
                  <a:lin ang="5400000" scaled="0"/>
                </a:gradFill>
                <a:latin typeface="Segoe UI"/>
              </a:rPr>
              <a:t>Application</a:t>
            </a:r>
          </a:p>
        </p:txBody>
      </p:sp>
      <p:cxnSp>
        <p:nvCxnSpPr>
          <p:cNvPr id="64" name="Straight Arrow Connector 63">
            <a:extLst>
              <a:ext uri="{FF2B5EF4-FFF2-40B4-BE49-F238E27FC236}">
                <a16:creationId xmlns:a16="http://schemas.microsoft.com/office/drawing/2014/main" id="{F29BD71A-15F1-43E9-BD3D-A01CD82E2FEE}"/>
              </a:ext>
            </a:extLst>
          </p:cNvPr>
          <p:cNvCxnSpPr>
            <a:cxnSpLocks/>
            <a:endCxn id="21" idx="3"/>
          </p:cNvCxnSpPr>
          <p:nvPr/>
        </p:nvCxnSpPr>
        <p:spPr>
          <a:xfrm flipH="1">
            <a:off x="9469976" y="2714817"/>
            <a:ext cx="1271054"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7" name="Elbow Connector 108">
            <a:extLst>
              <a:ext uri="{FF2B5EF4-FFF2-40B4-BE49-F238E27FC236}">
                <a16:creationId xmlns:a16="http://schemas.microsoft.com/office/drawing/2014/main" id="{DC3CC50F-405C-4155-828B-19EBC0AEFF82}"/>
              </a:ext>
            </a:extLst>
          </p:cNvPr>
          <p:cNvCxnSpPr>
            <a:cxnSpLocks/>
            <a:stCxn id="21" idx="2"/>
          </p:cNvCxnSpPr>
          <p:nvPr/>
        </p:nvCxnSpPr>
        <p:spPr>
          <a:xfrm rot="5400000">
            <a:off x="3382032" y="2752756"/>
            <a:ext cx="1716906" cy="1988119"/>
          </a:xfrm>
          <a:prstGeom prst="bentConnector2">
            <a:avLst/>
          </a:prstGeom>
          <a:ln>
            <a:headEnd type="none"/>
            <a:tailEnd type="triangle"/>
          </a:ln>
        </p:spPr>
        <p:style>
          <a:lnRef idx="1">
            <a:schemeClr val="dk1"/>
          </a:lnRef>
          <a:fillRef idx="0">
            <a:schemeClr val="dk1"/>
          </a:fillRef>
          <a:effectRef idx="0">
            <a:schemeClr val="dk1"/>
          </a:effectRef>
          <a:fontRef idx="minor">
            <a:schemeClr val="tx1"/>
          </a:fontRef>
        </p:style>
      </p:cxnSp>
      <p:cxnSp>
        <p:nvCxnSpPr>
          <p:cNvPr id="79" name="Elbow Connector 108">
            <a:extLst>
              <a:ext uri="{FF2B5EF4-FFF2-40B4-BE49-F238E27FC236}">
                <a16:creationId xmlns:a16="http://schemas.microsoft.com/office/drawing/2014/main" id="{5FF5D6C9-37E7-45D1-9A39-92E59F538706}"/>
              </a:ext>
            </a:extLst>
          </p:cNvPr>
          <p:cNvCxnSpPr>
            <a:cxnSpLocks/>
          </p:cNvCxnSpPr>
          <p:nvPr/>
        </p:nvCxnSpPr>
        <p:spPr>
          <a:xfrm>
            <a:off x="5234542" y="2890935"/>
            <a:ext cx="1957628" cy="674564"/>
          </a:xfrm>
          <a:prstGeom prst="bentConnector3">
            <a:avLst>
              <a:gd name="adj1" fmla="val -418"/>
            </a:avLst>
          </a:prstGeom>
          <a:ln>
            <a:headEnd type="none"/>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87032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26" presetClass="emph" presetSubtype="0" fill="hold" grpId="2" nodeType="clickEffect">
                                  <p:stCondLst>
                                    <p:cond delay="0"/>
                                  </p:stCondLst>
                                  <p:childTnLst>
                                    <p:animEffect transition="out" filter="fade">
                                      <p:cBhvr>
                                        <p:cTn id="38" dur="2000" tmFilter="0, 0; .2, .5; .8, .5; 1, 0"/>
                                        <p:tgtEl>
                                          <p:spTgt spid="25"/>
                                        </p:tgtEl>
                                      </p:cBhvr>
                                    </p:animEffect>
                                    <p:animScale>
                                      <p:cBhvr>
                                        <p:cTn id="39" dur="1000" autoRev="1" fill="hold"/>
                                        <p:tgtEl>
                                          <p:spTgt spid="25"/>
                                        </p:tgtEl>
                                      </p:cBhvr>
                                      <p:by x="105000" y="105000"/>
                                    </p:animScale>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15"/>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xit" presetSubtype="0" fill="hold" grpId="1" nodeType="clickEffect">
                                  <p:stCondLst>
                                    <p:cond delay="0"/>
                                  </p:stCondLst>
                                  <p:childTnLst>
                                    <p:set>
                                      <p:cBhvr>
                                        <p:cTn id="47" dur="1" fill="hold">
                                          <p:stCondLst>
                                            <p:cond delay="0"/>
                                          </p:stCondLst>
                                        </p:cTn>
                                        <p:tgtEl>
                                          <p:spTgt spid="24"/>
                                        </p:tgtEl>
                                        <p:attrNameLst>
                                          <p:attrName>style.visibility</p:attrName>
                                        </p:attrNameLst>
                                      </p:cBhvr>
                                      <p:to>
                                        <p:strVal val="hidden"/>
                                      </p:to>
                                    </p:set>
                                  </p:childTnLst>
                                </p:cTn>
                              </p:par>
                              <p:par>
                                <p:cTn id="48" presetID="1" presetClass="exit" presetSubtype="0" fill="hold" grpId="1" nodeType="withEffect">
                                  <p:stCondLst>
                                    <p:cond delay="0"/>
                                  </p:stCondLst>
                                  <p:childTnLst>
                                    <p:set>
                                      <p:cBhvr>
                                        <p:cTn id="49" dur="1" fill="hold">
                                          <p:stCondLst>
                                            <p:cond delay="0"/>
                                          </p:stCondLst>
                                        </p:cTn>
                                        <p:tgtEl>
                                          <p:spTgt spid="25"/>
                                        </p:tgtEl>
                                        <p:attrNameLst>
                                          <p:attrName>style.visibility</p:attrName>
                                        </p:attrNameLst>
                                      </p:cBhvr>
                                      <p:to>
                                        <p:strVal val="hidden"/>
                                      </p:to>
                                    </p:set>
                                  </p:childTnLst>
                                </p:cTn>
                              </p:par>
                              <p:par>
                                <p:cTn id="50" presetID="1" presetClass="exit" presetSubtype="0" fill="hold" nodeType="withEffect">
                                  <p:stCondLst>
                                    <p:cond delay="0"/>
                                  </p:stCondLst>
                                  <p:childTnLst>
                                    <p:set>
                                      <p:cBhvr>
                                        <p:cTn id="51" dur="1" fill="hold">
                                          <p:stCondLst>
                                            <p:cond delay="0"/>
                                          </p:stCondLst>
                                        </p:cTn>
                                        <p:tgtEl>
                                          <p:spTgt spid="94"/>
                                        </p:tgtEl>
                                        <p:attrNameLst>
                                          <p:attrName>style.visibility</p:attrName>
                                        </p:attrNameLst>
                                      </p:cBhvr>
                                      <p:to>
                                        <p:strVal val="hidden"/>
                                      </p:to>
                                    </p:set>
                                  </p:childTnLst>
                                </p:cTn>
                              </p:par>
                              <p:par>
                                <p:cTn id="52" presetID="1" presetClass="exit" presetSubtype="0" fill="hold" nodeType="withEffect">
                                  <p:stCondLst>
                                    <p:cond delay="0"/>
                                  </p:stCondLst>
                                  <p:childTnLst>
                                    <p:set>
                                      <p:cBhvr>
                                        <p:cTn id="53" dur="1" fill="hold">
                                          <p:stCondLst>
                                            <p:cond delay="0"/>
                                          </p:stCondLst>
                                        </p:cTn>
                                        <p:tgtEl>
                                          <p:spTgt spid="109"/>
                                        </p:tgtEl>
                                        <p:attrNameLst>
                                          <p:attrName>style.visibility</p:attrName>
                                        </p:attrNameLst>
                                      </p:cBhvr>
                                      <p:to>
                                        <p:strVal val="hidden"/>
                                      </p:to>
                                    </p:set>
                                  </p:childTnLst>
                                </p:cTn>
                              </p:par>
                              <p:par>
                                <p:cTn id="54" presetID="1" presetClass="exit" presetSubtype="0" fill="hold" nodeType="withEffect">
                                  <p:stCondLst>
                                    <p:cond delay="0"/>
                                  </p:stCondLst>
                                  <p:childTnLst>
                                    <p:set>
                                      <p:cBhvr>
                                        <p:cTn id="55" dur="1" fill="hold">
                                          <p:stCondLst>
                                            <p:cond delay="0"/>
                                          </p:stCondLst>
                                        </p:cTn>
                                        <p:tgtEl>
                                          <p:spTgt spid="15"/>
                                        </p:tgtEl>
                                        <p:attrNameLst>
                                          <p:attrName>style.visibility</p:attrName>
                                        </p:attrNameLst>
                                      </p:cBhvr>
                                      <p:to>
                                        <p:strVal val="hidden"/>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grpId="0" nodeType="clickEffect">
                                  <p:stCondLst>
                                    <p:cond delay="0"/>
                                  </p:stCondLst>
                                  <p:childTnLst>
                                    <p:set>
                                      <p:cBhvr>
                                        <p:cTn id="59" dur="1" fill="hold">
                                          <p:stCondLst>
                                            <p:cond delay="0"/>
                                          </p:stCondLst>
                                        </p:cTn>
                                        <p:tgtEl>
                                          <p:spTgt spid="80"/>
                                        </p:tgtEl>
                                        <p:attrNameLst>
                                          <p:attrName>style.visibility</p:attrName>
                                        </p:attrNameLst>
                                      </p:cBhvr>
                                      <p:to>
                                        <p:strVal val="visible"/>
                                      </p:to>
                                    </p:set>
                                  </p:childTnLst>
                                </p:cTn>
                              </p:par>
                              <p:par>
                                <p:cTn id="60" presetID="1" presetClass="entr" presetSubtype="0" fill="hold" grpId="0" nodeType="withEffect">
                                  <p:stCondLst>
                                    <p:cond delay="0"/>
                                  </p:stCondLst>
                                  <p:childTnLst>
                                    <p:set>
                                      <p:cBhvr>
                                        <p:cTn id="61" dur="1" fill="hold">
                                          <p:stCondLst>
                                            <p:cond delay="0"/>
                                          </p:stCondLst>
                                        </p:cTn>
                                        <p:tgtEl>
                                          <p:spTgt spid="81"/>
                                        </p:tgtEl>
                                        <p:attrNameLst>
                                          <p:attrName>style.visibility</p:attrName>
                                        </p:attrNameLst>
                                      </p:cBhvr>
                                      <p:to>
                                        <p:strVal val="visible"/>
                                      </p:to>
                                    </p:set>
                                  </p:childTnLst>
                                </p:cTn>
                              </p:par>
                              <p:par>
                                <p:cTn id="62" presetID="1" presetClass="entr" presetSubtype="0" fill="hold" nodeType="withEffect">
                                  <p:stCondLst>
                                    <p:cond delay="0"/>
                                  </p:stCondLst>
                                  <p:childTnLst>
                                    <p:set>
                                      <p:cBhvr>
                                        <p:cTn id="63" dur="1" fill="hold">
                                          <p:stCondLst>
                                            <p:cond delay="0"/>
                                          </p:stCondLst>
                                        </p:cTn>
                                        <p:tgtEl>
                                          <p:spTgt spid="26"/>
                                        </p:tgtEl>
                                        <p:attrNameLst>
                                          <p:attrName>style.visibility</p:attrName>
                                        </p:attrNameLst>
                                      </p:cBhvr>
                                      <p:to>
                                        <p:strVal val="visible"/>
                                      </p:to>
                                    </p:set>
                                  </p:childTnLst>
                                </p:cTn>
                              </p:par>
                              <p:par>
                                <p:cTn id="64" presetID="1" presetClass="entr" presetSubtype="0" fill="hold" nodeType="withEffect">
                                  <p:stCondLst>
                                    <p:cond delay="0"/>
                                  </p:stCondLst>
                                  <p:childTnLst>
                                    <p:set>
                                      <p:cBhvr>
                                        <p:cTn id="65" dur="1" fill="hold">
                                          <p:stCondLst>
                                            <p:cond delay="0"/>
                                          </p:stCondLst>
                                        </p:cTn>
                                        <p:tgtEl>
                                          <p:spTgt spid="77"/>
                                        </p:tgtEl>
                                        <p:attrNameLst>
                                          <p:attrName>style.visibility</p:attrName>
                                        </p:attrNameLst>
                                      </p:cBhvr>
                                      <p:to>
                                        <p:strVal val="visible"/>
                                      </p:to>
                                    </p:set>
                                  </p:childTnLst>
                                </p:cTn>
                              </p:par>
                            </p:childTnLst>
                          </p:cTn>
                        </p:par>
                      </p:childTnLst>
                    </p:cTn>
                  </p:par>
                  <p:par>
                    <p:cTn id="66" fill="hold">
                      <p:stCondLst>
                        <p:cond delay="indefinite"/>
                      </p:stCondLst>
                      <p:childTnLst>
                        <p:par>
                          <p:cTn id="67" fill="hold">
                            <p:stCondLst>
                              <p:cond delay="0"/>
                            </p:stCondLst>
                            <p:childTnLst>
                              <p:par>
                                <p:cTn id="68" presetID="1" presetClass="entr" presetSubtype="0" fill="hold" nodeType="clickEffect">
                                  <p:stCondLst>
                                    <p:cond delay="0"/>
                                  </p:stCondLst>
                                  <p:childTnLst>
                                    <p:set>
                                      <p:cBhvr>
                                        <p:cTn id="69" dur="1" fill="hold">
                                          <p:stCondLst>
                                            <p:cond delay="0"/>
                                          </p:stCondLst>
                                        </p:cTn>
                                        <p:tgtEl>
                                          <p:spTgt spid="34"/>
                                        </p:tgtEl>
                                        <p:attrNameLst>
                                          <p:attrName>style.visibility</p:attrName>
                                        </p:attrNameLst>
                                      </p:cBhvr>
                                      <p:to>
                                        <p:strVal val="visible"/>
                                      </p:to>
                                    </p:set>
                                  </p:childTnLst>
                                </p:cTn>
                              </p:par>
                            </p:childTnLst>
                          </p:cTn>
                        </p:par>
                      </p:childTnLst>
                    </p:cTn>
                  </p:par>
                  <p:par>
                    <p:cTn id="70" fill="hold">
                      <p:stCondLst>
                        <p:cond delay="indefinite"/>
                      </p:stCondLst>
                      <p:childTnLst>
                        <p:par>
                          <p:cTn id="71" fill="hold">
                            <p:stCondLst>
                              <p:cond delay="0"/>
                            </p:stCondLst>
                            <p:childTnLst>
                              <p:par>
                                <p:cTn id="72" presetID="1" presetClass="exit" presetSubtype="0" fill="hold" grpId="1" nodeType="clickEffect">
                                  <p:stCondLst>
                                    <p:cond delay="0"/>
                                  </p:stCondLst>
                                  <p:childTnLst>
                                    <p:set>
                                      <p:cBhvr>
                                        <p:cTn id="73" dur="1" fill="hold">
                                          <p:stCondLst>
                                            <p:cond delay="0"/>
                                          </p:stCondLst>
                                        </p:cTn>
                                        <p:tgtEl>
                                          <p:spTgt spid="80"/>
                                        </p:tgtEl>
                                        <p:attrNameLst>
                                          <p:attrName>style.visibility</p:attrName>
                                        </p:attrNameLst>
                                      </p:cBhvr>
                                      <p:to>
                                        <p:strVal val="hidden"/>
                                      </p:to>
                                    </p:set>
                                  </p:childTnLst>
                                </p:cTn>
                              </p:par>
                              <p:par>
                                <p:cTn id="74" presetID="1" presetClass="exit" presetSubtype="0" fill="hold" grpId="1" nodeType="withEffect">
                                  <p:stCondLst>
                                    <p:cond delay="0"/>
                                  </p:stCondLst>
                                  <p:childTnLst>
                                    <p:set>
                                      <p:cBhvr>
                                        <p:cTn id="75" dur="1" fill="hold">
                                          <p:stCondLst>
                                            <p:cond delay="0"/>
                                          </p:stCondLst>
                                        </p:cTn>
                                        <p:tgtEl>
                                          <p:spTgt spid="81"/>
                                        </p:tgtEl>
                                        <p:attrNameLst>
                                          <p:attrName>style.visibility</p:attrName>
                                        </p:attrNameLst>
                                      </p:cBhvr>
                                      <p:to>
                                        <p:strVal val="hidden"/>
                                      </p:to>
                                    </p:set>
                                  </p:childTnLst>
                                </p:cTn>
                              </p:par>
                              <p:par>
                                <p:cTn id="76" presetID="1" presetClass="exit" presetSubtype="0" fill="hold" nodeType="withEffect">
                                  <p:stCondLst>
                                    <p:cond delay="0"/>
                                  </p:stCondLst>
                                  <p:childTnLst>
                                    <p:set>
                                      <p:cBhvr>
                                        <p:cTn id="77" dur="1" fill="hold">
                                          <p:stCondLst>
                                            <p:cond delay="0"/>
                                          </p:stCondLst>
                                        </p:cTn>
                                        <p:tgtEl>
                                          <p:spTgt spid="26"/>
                                        </p:tgtEl>
                                        <p:attrNameLst>
                                          <p:attrName>style.visibility</p:attrName>
                                        </p:attrNameLst>
                                      </p:cBhvr>
                                      <p:to>
                                        <p:strVal val="hidden"/>
                                      </p:to>
                                    </p:set>
                                  </p:childTnLst>
                                </p:cTn>
                              </p:par>
                              <p:par>
                                <p:cTn id="78" presetID="1" presetClass="exit" presetSubtype="0" fill="hold" nodeType="withEffect">
                                  <p:stCondLst>
                                    <p:cond delay="0"/>
                                  </p:stCondLst>
                                  <p:childTnLst>
                                    <p:set>
                                      <p:cBhvr>
                                        <p:cTn id="79" dur="1" fill="hold">
                                          <p:stCondLst>
                                            <p:cond delay="0"/>
                                          </p:stCondLst>
                                        </p:cTn>
                                        <p:tgtEl>
                                          <p:spTgt spid="77"/>
                                        </p:tgtEl>
                                        <p:attrNameLst>
                                          <p:attrName>style.visibility</p:attrName>
                                        </p:attrNameLst>
                                      </p:cBhvr>
                                      <p:to>
                                        <p:strVal val="hidden"/>
                                      </p:to>
                                    </p:set>
                                  </p:childTnLst>
                                </p:cTn>
                              </p:par>
                            </p:childTnLst>
                          </p:cTn>
                        </p:par>
                      </p:childTnLst>
                    </p:cTn>
                  </p:par>
                  <p:par>
                    <p:cTn id="80" fill="hold">
                      <p:stCondLst>
                        <p:cond delay="indefinite"/>
                      </p:stCondLst>
                      <p:childTnLst>
                        <p:par>
                          <p:cTn id="81" fill="hold">
                            <p:stCondLst>
                              <p:cond delay="0"/>
                            </p:stCondLst>
                            <p:childTnLst>
                              <p:par>
                                <p:cTn id="82" presetID="1" presetClass="entr" presetSubtype="0" fill="hold" grpId="0" nodeType="clickEffect">
                                  <p:stCondLst>
                                    <p:cond delay="0"/>
                                  </p:stCondLst>
                                  <p:childTnLst>
                                    <p:set>
                                      <p:cBhvr>
                                        <p:cTn id="83" dur="1" fill="hold">
                                          <p:stCondLst>
                                            <p:cond delay="0"/>
                                          </p:stCondLst>
                                        </p:cTn>
                                        <p:tgtEl>
                                          <p:spTgt spid="17"/>
                                        </p:tgtEl>
                                        <p:attrNameLst>
                                          <p:attrName>style.visibility</p:attrName>
                                        </p:attrNameLst>
                                      </p:cBhvr>
                                      <p:to>
                                        <p:strVal val="visible"/>
                                      </p:to>
                                    </p:set>
                                  </p:childTnLst>
                                </p:cTn>
                              </p:par>
                              <p:par>
                                <p:cTn id="84" presetID="1" presetClass="entr" presetSubtype="0" fill="hold" grpId="0" nodeType="withEffect">
                                  <p:stCondLst>
                                    <p:cond delay="0"/>
                                  </p:stCondLst>
                                  <p:childTnLst>
                                    <p:set>
                                      <p:cBhvr>
                                        <p:cTn id="85" dur="1" fill="hold">
                                          <p:stCondLst>
                                            <p:cond delay="0"/>
                                          </p:stCondLst>
                                        </p:cTn>
                                        <p:tgtEl>
                                          <p:spTgt spid="16"/>
                                        </p:tgtEl>
                                        <p:attrNameLst>
                                          <p:attrName>style.visibility</p:attrName>
                                        </p:attrNameLst>
                                      </p:cBhvr>
                                      <p:to>
                                        <p:strVal val="visible"/>
                                      </p:to>
                                    </p:set>
                                  </p:childTnLst>
                                </p:cTn>
                              </p:par>
                              <p:par>
                                <p:cTn id="86" presetID="1" presetClass="entr" presetSubtype="0" fill="hold" nodeType="withEffect">
                                  <p:stCondLst>
                                    <p:cond delay="0"/>
                                  </p:stCondLst>
                                  <p:childTnLst>
                                    <p:set>
                                      <p:cBhvr>
                                        <p:cTn id="87" dur="1" fill="hold">
                                          <p:stCondLst>
                                            <p:cond delay="0"/>
                                          </p:stCondLst>
                                        </p:cTn>
                                        <p:tgtEl>
                                          <p:spTgt spid="121"/>
                                        </p:tgtEl>
                                        <p:attrNameLst>
                                          <p:attrName>style.visibility</p:attrName>
                                        </p:attrNameLst>
                                      </p:cBhvr>
                                      <p:to>
                                        <p:strVal val="visible"/>
                                      </p:to>
                                    </p:set>
                                  </p:childTnLst>
                                </p:cTn>
                              </p:par>
                              <p:par>
                                <p:cTn id="88" presetID="1" presetClass="entr" presetSubtype="0" fill="hold" nodeType="withEffect">
                                  <p:stCondLst>
                                    <p:cond delay="0"/>
                                  </p:stCondLst>
                                  <p:childTnLst>
                                    <p:set>
                                      <p:cBhvr>
                                        <p:cTn id="89" dur="1" fill="hold">
                                          <p:stCondLst>
                                            <p:cond delay="0"/>
                                          </p:stCondLst>
                                        </p:cTn>
                                        <p:tgtEl>
                                          <p:spTgt spid="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24" grpId="0" animBg="1"/>
      <p:bldP spid="24" grpId="1" animBg="1"/>
      <p:bldP spid="80" grpId="0" animBg="1"/>
      <p:bldP spid="80" grpId="1" animBg="1"/>
      <p:bldP spid="25" grpId="0" animBg="1"/>
      <p:bldP spid="25" grpId="1" animBg="1"/>
      <p:bldP spid="25" grpId="2" animBg="1"/>
      <p:bldP spid="81" grpId="0" animBg="1"/>
      <p:bldP spid="81" grpId="1" animBg="1"/>
      <p:bldP spid="21" grpId="0" animBg="1"/>
      <p:bldP spid="44" grpId="0" animBg="1"/>
      <p:bldP spid="52" grpId="0"/>
      <p:bldP spid="68" grpId="0" animBg="1"/>
      <p:bldP spid="62"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FBE54-BD0D-4A9B-81FE-F32CBB3A1834}"/>
              </a:ext>
            </a:extLst>
          </p:cNvPr>
          <p:cNvSpPr>
            <a:spLocks noGrp="1"/>
          </p:cNvSpPr>
          <p:nvPr>
            <p:ph type="title"/>
          </p:nvPr>
        </p:nvSpPr>
        <p:spPr>
          <a:xfrm>
            <a:off x="426425" y="1184319"/>
            <a:ext cx="9812597" cy="3535032"/>
          </a:xfrm>
        </p:spPr>
        <p:txBody>
          <a:bodyPr/>
          <a:lstStyle/>
          <a:p>
            <a:r>
              <a:rPr lang="en-US" dirty="0"/>
              <a:t>Module 07 Activity:</a:t>
            </a:r>
            <a:br>
              <a:rPr lang="en-US" dirty="0"/>
            </a:br>
            <a:r>
              <a:rPr lang="en-US" dirty="0"/>
              <a:t>SQL Server on Kubernetes</a:t>
            </a:r>
          </a:p>
        </p:txBody>
      </p:sp>
    </p:spTree>
    <p:extLst>
      <p:ext uri="{BB962C8B-B14F-4D97-AF65-F5344CB8AC3E}">
        <p14:creationId xmlns:p14="http://schemas.microsoft.com/office/powerpoint/2010/main" val="554014113"/>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4B382A78-3FEE-400E-BBCD-EBE06133FA24}"/>
              </a:ext>
            </a:extLst>
          </p:cNvPr>
          <p:cNvSpPr>
            <a:spLocks noGrp="1"/>
          </p:cNvSpPr>
          <p:nvPr>
            <p:ph type="body" sz="quarter" idx="10"/>
          </p:nvPr>
        </p:nvSpPr>
        <p:spPr>
          <a:xfrm>
            <a:off x="6458597" y="374156"/>
            <a:ext cx="5374047" cy="6109686"/>
          </a:xfrm>
        </p:spPr>
        <p:txBody>
          <a:bodyPr/>
          <a:lstStyle/>
          <a:p>
            <a:pPr>
              <a:spcAft>
                <a:spcPts val="1800"/>
              </a:spcAft>
            </a:pPr>
            <a:r>
              <a:rPr lang="en-US" dirty="0"/>
              <a:t>Expensive ETL for integrating external data sources</a:t>
            </a:r>
          </a:p>
          <a:p>
            <a:pPr>
              <a:spcAft>
                <a:spcPts val="1800"/>
              </a:spcAft>
            </a:pPr>
            <a:r>
              <a:rPr lang="en-US" dirty="0"/>
              <a:t>Siloed relational and big data</a:t>
            </a:r>
          </a:p>
          <a:p>
            <a:pPr>
              <a:spcAft>
                <a:spcPts val="1800"/>
              </a:spcAft>
            </a:pPr>
            <a:r>
              <a:rPr lang="en-US" dirty="0"/>
              <a:t>Time-consuming query performance tuning</a:t>
            </a:r>
          </a:p>
          <a:p>
            <a:pPr>
              <a:spcAft>
                <a:spcPts val="1800"/>
              </a:spcAft>
            </a:pPr>
            <a:r>
              <a:rPr lang="en-US" dirty="0"/>
              <a:t>Meeting data security and compliance standards</a:t>
            </a:r>
          </a:p>
          <a:p>
            <a:pPr>
              <a:spcAft>
                <a:spcPts val="1800"/>
              </a:spcAft>
            </a:pPr>
            <a:r>
              <a:rPr lang="en-US" dirty="0"/>
              <a:t>Keeping data and applications always available.</a:t>
            </a:r>
          </a:p>
          <a:p>
            <a:pPr>
              <a:spcAft>
                <a:spcPts val="1800"/>
              </a:spcAft>
            </a:pPr>
            <a:r>
              <a:rPr lang="en-US" dirty="0"/>
              <a:t>Performance affected by unreliable I/O latency</a:t>
            </a:r>
          </a:p>
          <a:p>
            <a:pPr>
              <a:spcAft>
                <a:spcPts val="1800"/>
              </a:spcAft>
            </a:pPr>
            <a:r>
              <a:rPr lang="en-US" dirty="0"/>
              <a:t>Consistency across platforms and languages</a:t>
            </a:r>
          </a:p>
          <a:p>
            <a:pPr>
              <a:spcAft>
                <a:spcPts val="1800"/>
              </a:spcAft>
            </a:pPr>
            <a:r>
              <a:rPr lang="en-US" dirty="0"/>
              <a:t>Should I invest in containers</a:t>
            </a:r>
          </a:p>
          <a:p>
            <a:pPr>
              <a:spcAft>
                <a:spcPts val="1800"/>
              </a:spcAft>
            </a:pPr>
            <a:r>
              <a:rPr lang="en-US" dirty="0"/>
              <a:t>Barriers to creating intelligent apps with AI and ML </a:t>
            </a:r>
          </a:p>
        </p:txBody>
      </p:sp>
      <p:sp>
        <p:nvSpPr>
          <p:cNvPr id="2" name="Title 1">
            <a:extLst>
              <a:ext uri="{FF2B5EF4-FFF2-40B4-BE49-F238E27FC236}">
                <a16:creationId xmlns:a16="http://schemas.microsoft.com/office/drawing/2014/main" id="{1C5A46A5-88E6-447C-BC4F-C8AFFBC03B62}"/>
              </a:ext>
            </a:extLst>
          </p:cNvPr>
          <p:cNvSpPr>
            <a:spLocks noGrp="1"/>
          </p:cNvSpPr>
          <p:nvPr>
            <p:ph type="title"/>
          </p:nvPr>
        </p:nvSpPr>
        <p:spPr>
          <a:xfrm>
            <a:off x="588263" y="2321004"/>
            <a:ext cx="4368366" cy="2215991"/>
          </a:xfrm>
        </p:spPr>
        <p:txBody>
          <a:bodyPr/>
          <a:lstStyle/>
          <a:p>
            <a:r>
              <a:rPr lang="en-US" dirty="0"/>
              <a:t>Businesses face</a:t>
            </a:r>
            <a:br>
              <a:rPr lang="en-US" dirty="0"/>
            </a:br>
            <a:r>
              <a:rPr lang="en-US" dirty="0"/>
              <a:t>broad challenges</a:t>
            </a:r>
            <a:br>
              <a:rPr lang="en-US" dirty="0"/>
            </a:br>
            <a:r>
              <a:rPr lang="en-US" dirty="0">
                <a:solidFill>
                  <a:schemeClr val="accent2"/>
                </a:solidFill>
              </a:rPr>
              <a:t>if they do not modernize </a:t>
            </a:r>
          </a:p>
        </p:txBody>
      </p:sp>
      <p:grpSp>
        <p:nvGrpSpPr>
          <p:cNvPr id="4" name="Group 3">
            <a:extLst>
              <a:ext uri="{FF2B5EF4-FFF2-40B4-BE49-F238E27FC236}">
                <a16:creationId xmlns:a16="http://schemas.microsoft.com/office/drawing/2014/main" id="{E1D68A66-A43C-43DC-89B4-844935333EA6}"/>
              </a:ext>
            </a:extLst>
          </p:cNvPr>
          <p:cNvGrpSpPr/>
          <p:nvPr/>
        </p:nvGrpSpPr>
        <p:grpSpPr>
          <a:xfrm>
            <a:off x="5869150" y="384595"/>
            <a:ext cx="287001" cy="243463"/>
            <a:chOff x="456592" y="1787773"/>
            <a:chExt cx="341665" cy="310625"/>
          </a:xfrm>
        </p:grpSpPr>
        <p:sp>
          <p:nvSpPr>
            <p:cNvPr id="5" name="Freeform 5">
              <a:extLst>
                <a:ext uri="{FF2B5EF4-FFF2-40B4-BE49-F238E27FC236}">
                  <a16:creationId xmlns:a16="http://schemas.microsoft.com/office/drawing/2014/main" id="{8A6367E1-C464-4CC3-B4C0-BB0E0FE7C0D7}"/>
                </a:ext>
              </a:extLst>
            </p:cNvPr>
            <p:cNvSpPr>
              <a:spLocks noEditPoints="1"/>
            </p:cNvSpPr>
            <p:nvPr/>
          </p:nvSpPr>
          <p:spPr bwMode="auto">
            <a:xfrm>
              <a:off x="456592" y="1787773"/>
              <a:ext cx="341665" cy="310625"/>
            </a:xfrm>
            <a:prstGeom prst="triangle">
              <a:avLst/>
            </a:prstGeom>
            <a:solidFill>
              <a:schemeClr val="accent1"/>
            </a:solidFill>
            <a:ln w="19050">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43A5E"/>
                </a:solidFill>
                <a:effectLst/>
                <a:uLnTx/>
                <a:uFillTx/>
                <a:latin typeface="Segoe UI"/>
                <a:ea typeface="+mn-ea"/>
                <a:cs typeface="+mn-cs"/>
              </a:endParaRPr>
            </a:p>
          </p:txBody>
        </p:sp>
        <p:grpSp>
          <p:nvGrpSpPr>
            <p:cNvPr id="6" name="Group 5">
              <a:extLst>
                <a:ext uri="{FF2B5EF4-FFF2-40B4-BE49-F238E27FC236}">
                  <a16:creationId xmlns:a16="http://schemas.microsoft.com/office/drawing/2014/main" id="{0E391710-D61F-4F03-9A1F-D6EB4FBA2FCD}"/>
                </a:ext>
              </a:extLst>
            </p:cNvPr>
            <p:cNvGrpSpPr/>
            <p:nvPr/>
          </p:nvGrpSpPr>
          <p:grpSpPr>
            <a:xfrm>
              <a:off x="627425" y="1886736"/>
              <a:ext cx="0" cy="160366"/>
              <a:chOff x="4791447" y="2616042"/>
              <a:chExt cx="0" cy="1427764"/>
            </a:xfrm>
            <a:solidFill>
              <a:srgbClr val="0078D7"/>
            </a:solidFill>
          </p:grpSpPr>
          <p:cxnSp>
            <p:nvCxnSpPr>
              <p:cNvPr id="7" name="Straight Connector 6">
                <a:extLst>
                  <a:ext uri="{FF2B5EF4-FFF2-40B4-BE49-F238E27FC236}">
                    <a16:creationId xmlns:a16="http://schemas.microsoft.com/office/drawing/2014/main" id="{7F84EC2B-6E05-4CBF-9357-E9E869F36918}"/>
                  </a:ext>
                </a:extLst>
              </p:cNvPr>
              <p:cNvCxnSpPr>
                <a:cxnSpLocks/>
              </p:cNvCxnSpPr>
              <p:nvPr/>
            </p:nvCxnSpPr>
            <p:spPr>
              <a:xfrm>
                <a:off x="4791447" y="2616042"/>
                <a:ext cx="0" cy="1030199"/>
              </a:xfrm>
              <a:prstGeom prst="line">
                <a:avLst/>
              </a:prstGeom>
              <a:grpFill/>
              <a:ln w="2540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FD1C9A34-ABFE-4C6C-A8B2-72C2AF13B037}"/>
                  </a:ext>
                </a:extLst>
              </p:cNvPr>
              <p:cNvCxnSpPr>
                <a:cxnSpLocks/>
              </p:cNvCxnSpPr>
              <p:nvPr/>
            </p:nvCxnSpPr>
            <p:spPr>
              <a:xfrm>
                <a:off x="4791447" y="3793908"/>
                <a:ext cx="0" cy="249898"/>
              </a:xfrm>
              <a:prstGeom prst="line">
                <a:avLst/>
              </a:prstGeom>
              <a:grpFill/>
              <a:ln w="2540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46" name="Group 45">
            <a:extLst>
              <a:ext uri="{FF2B5EF4-FFF2-40B4-BE49-F238E27FC236}">
                <a16:creationId xmlns:a16="http://schemas.microsoft.com/office/drawing/2014/main" id="{50B16496-CA40-4086-A4E5-AAF0A6C558D8}"/>
              </a:ext>
            </a:extLst>
          </p:cNvPr>
          <p:cNvGrpSpPr/>
          <p:nvPr/>
        </p:nvGrpSpPr>
        <p:grpSpPr>
          <a:xfrm>
            <a:off x="5856930" y="1092968"/>
            <a:ext cx="287001" cy="243463"/>
            <a:chOff x="456592" y="1787773"/>
            <a:chExt cx="341665" cy="310625"/>
          </a:xfrm>
        </p:grpSpPr>
        <p:sp>
          <p:nvSpPr>
            <p:cNvPr id="47" name="Freeform 5">
              <a:extLst>
                <a:ext uri="{FF2B5EF4-FFF2-40B4-BE49-F238E27FC236}">
                  <a16:creationId xmlns:a16="http://schemas.microsoft.com/office/drawing/2014/main" id="{DEE9DCA2-8810-4258-BEA0-52A096BEE5F8}"/>
                </a:ext>
              </a:extLst>
            </p:cNvPr>
            <p:cNvSpPr>
              <a:spLocks noEditPoints="1"/>
            </p:cNvSpPr>
            <p:nvPr/>
          </p:nvSpPr>
          <p:spPr bwMode="auto">
            <a:xfrm>
              <a:off x="456592" y="1787773"/>
              <a:ext cx="341665" cy="310625"/>
            </a:xfrm>
            <a:prstGeom prst="triangle">
              <a:avLst/>
            </a:prstGeom>
            <a:solidFill>
              <a:schemeClr val="accent1"/>
            </a:solidFill>
            <a:ln w="19050">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43A5E"/>
                </a:solidFill>
                <a:effectLst/>
                <a:uLnTx/>
                <a:uFillTx/>
                <a:latin typeface="Segoe UI"/>
                <a:ea typeface="+mn-ea"/>
                <a:cs typeface="+mn-cs"/>
              </a:endParaRPr>
            </a:p>
          </p:txBody>
        </p:sp>
        <p:grpSp>
          <p:nvGrpSpPr>
            <p:cNvPr id="48" name="Group 47">
              <a:extLst>
                <a:ext uri="{FF2B5EF4-FFF2-40B4-BE49-F238E27FC236}">
                  <a16:creationId xmlns:a16="http://schemas.microsoft.com/office/drawing/2014/main" id="{15CCB3E3-172A-40E0-8272-4242F4DE1237}"/>
                </a:ext>
              </a:extLst>
            </p:cNvPr>
            <p:cNvGrpSpPr/>
            <p:nvPr/>
          </p:nvGrpSpPr>
          <p:grpSpPr>
            <a:xfrm>
              <a:off x="627425" y="1886736"/>
              <a:ext cx="0" cy="160366"/>
              <a:chOff x="4791447" y="2616042"/>
              <a:chExt cx="0" cy="1427764"/>
            </a:xfrm>
            <a:solidFill>
              <a:srgbClr val="0078D7"/>
            </a:solidFill>
          </p:grpSpPr>
          <p:cxnSp>
            <p:nvCxnSpPr>
              <p:cNvPr id="49" name="Straight Connector 48">
                <a:extLst>
                  <a:ext uri="{FF2B5EF4-FFF2-40B4-BE49-F238E27FC236}">
                    <a16:creationId xmlns:a16="http://schemas.microsoft.com/office/drawing/2014/main" id="{1061924C-21AB-4A70-B909-E14C7B825EE2}"/>
                  </a:ext>
                </a:extLst>
              </p:cNvPr>
              <p:cNvCxnSpPr>
                <a:cxnSpLocks/>
              </p:cNvCxnSpPr>
              <p:nvPr/>
            </p:nvCxnSpPr>
            <p:spPr>
              <a:xfrm>
                <a:off x="4791447" y="2616042"/>
                <a:ext cx="0" cy="1030199"/>
              </a:xfrm>
              <a:prstGeom prst="line">
                <a:avLst/>
              </a:prstGeom>
              <a:grpFill/>
              <a:ln w="2540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21A09333-4E60-43B2-B6DE-858FFEEFF0FC}"/>
                  </a:ext>
                </a:extLst>
              </p:cNvPr>
              <p:cNvCxnSpPr>
                <a:cxnSpLocks/>
              </p:cNvCxnSpPr>
              <p:nvPr/>
            </p:nvCxnSpPr>
            <p:spPr>
              <a:xfrm>
                <a:off x="4791447" y="3793908"/>
                <a:ext cx="0" cy="249898"/>
              </a:xfrm>
              <a:prstGeom prst="line">
                <a:avLst/>
              </a:prstGeom>
              <a:grpFill/>
              <a:ln w="2540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51" name="Group 50">
            <a:extLst>
              <a:ext uri="{FF2B5EF4-FFF2-40B4-BE49-F238E27FC236}">
                <a16:creationId xmlns:a16="http://schemas.microsoft.com/office/drawing/2014/main" id="{D49501DE-66D8-4A28-B63B-A87D8BC733CE}"/>
              </a:ext>
            </a:extLst>
          </p:cNvPr>
          <p:cNvGrpSpPr/>
          <p:nvPr/>
        </p:nvGrpSpPr>
        <p:grpSpPr>
          <a:xfrm>
            <a:off x="5867916" y="1816868"/>
            <a:ext cx="287001" cy="243463"/>
            <a:chOff x="456592" y="1787773"/>
            <a:chExt cx="341665" cy="310625"/>
          </a:xfrm>
        </p:grpSpPr>
        <p:sp>
          <p:nvSpPr>
            <p:cNvPr id="52" name="Freeform 5">
              <a:extLst>
                <a:ext uri="{FF2B5EF4-FFF2-40B4-BE49-F238E27FC236}">
                  <a16:creationId xmlns:a16="http://schemas.microsoft.com/office/drawing/2014/main" id="{807EE6A7-1754-4EEB-B27F-05F858BC5B41}"/>
                </a:ext>
              </a:extLst>
            </p:cNvPr>
            <p:cNvSpPr>
              <a:spLocks noEditPoints="1"/>
            </p:cNvSpPr>
            <p:nvPr/>
          </p:nvSpPr>
          <p:spPr bwMode="auto">
            <a:xfrm>
              <a:off x="456592" y="1787773"/>
              <a:ext cx="341665" cy="310625"/>
            </a:xfrm>
            <a:prstGeom prst="triangle">
              <a:avLst/>
            </a:prstGeom>
            <a:solidFill>
              <a:schemeClr val="accent1"/>
            </a:solidFill>
            <a:ln w="19050">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43A5E"/>
                </a:solidFill>
                <a:effectLst/>
                <a:uLnTx/>
                <a:uFillTx/>
                <a:latin typeface="Segoe UI"/>
                <a:ea typeface="+mn-ea"/>
                <a:cs typeface="+mn-cs"/>
              </a:endParaRPr>
            </a:p>
          </p:txBody>
        </p:sp>
        <p:grpSp>
          <p:nvGrpSpPr>
            <p:cNvPr id="53" name="Group 52">
              <a:extLst>
                <a:ext uri="{FF2B5EF4-FFF2-40B4-BE49-F238E27FC236}">
                  <a16:creationId xmlns:a16="http://schemas.microsoft.com/office/drawing/2014/main" id="{F29B87E4-F2B2-40C8-8562-DD56CFB6E1C2}"/>
                </a:ext>
              </a:extLst>
            </p:cNvPr>
            <p:cNvGrpSpPr/>
            <p:nvPr/>
          </p:nvGrpSpPr>
          <p:grpSpPr>
            <a:xfrm>
              <a:off x="627425" y="1886736"/>
              <a:ext cx="0" cy="160366"/>
              <a:chOff x="4791447" y="2616042"/>
              <a:chExt cx="0" cy="1427764"/>
            </a:xfrm>
            <a:solidFill>
              <a:srgbClr val="0078D7"/>
            </a:solidFill>
          </p:grpSpPr>
          <p:cxnSp>
            <p:nvCxnSpPr>
              <p:cNvPr id="54" name="Straight Connector 53">
                <a:extLst>
                  <a:ext uri="{FF2B5EF4-FFF2-40B4-BE49-F238E27FC236}">
                    <a16:creationId xmlns:a16="http://schemas.microsoft.com/office/drawing/2014/main" id="{A7D071B8-EC0E-4E03-AF64-6C9D756C98A2}"/>
                  </a:ext>
                </a:extLst>
              </p:cNvPr>
              <p:cNvCxnSpPr>
                <a:cxnSpLocks/>
              </p:cNvCxnSpPr>
              <p:nvPr/>
            </p:nvCxnSpPr>
            <p:spPr>
              <a:xfrm>
                <a:off x="4791447" y="2616042"/>
                <a:ext cx="0" cy="1030199"/>
              </a:xfrm>
              <a:prstGeom prst="line">
                <a:avLst/>
              </a:prstGeom>
              <a:grpFill/>
              <a:ln w="2540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21EC8BAD-721A-4880-B062-84E30AC54BB5}"/>
                  </a:ext>
                </a:extLst>
              </p:cNvPr>
              <p:cNvCxnSpPr>
                <a:cxnSpLocks/>
              </p:cNvCxnSpPr>
              <p:nvPr/>
            </p:nvCxnSpPr>
            <p:spPr>
              <a:xfrm>
                <a:off x="4791447" y="3793908"/>
                <a:ext cx="0" cy="249898"/>
              </a:xfrm>
              <a:prstGeom prst="line">
                <a:avLst/>
              </a:prstGeom>
              <a:grpFill/>
              <a:ln w="2540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56" name="Group 55">
            <a:extLst>
              <a:ext uri="{FF2B5EF4-FFF2-40B4-BE49-F238E27FC236}">
                <a16:creationId xmlns:a16="http://schemas.microsoft.com/office/drawing/2014/main" id="{A1DBFFBD-9297-4FE6-94CF-74E2398B6B93}"/>
              </a:ext>
            </a:extLst>
          </p:cNvPr>
          <p:cNvGrpSpPr/>
          <p:nvPr/>
        </p:nvGrpSpPr>
        <p:grpSpPr>
          <a:xfrm>
            <a:off x="5879102" y="2557948"/>
            <a:ext cx="287001" cy="243463"/>
            <a:chOff x="456592" y="1787773"/>
            <a:chExt cx="341665" cy="310625"/>
          </a:xfrm>
        </p:grpSpPr>
        <p:sp>
          <p:nvSpPr>
            <p:cNvPr id="57" name="Freeform 5">
              <a:extLst>
                <a:ext uri="{FF2B5EF4-FFF2-40B4-BE49-F238E27FC236}">
                  <a16:creationId xmlns:a16="http://schemas.microsoft.com/office/drawing/2014/main" id="{4CC305DE-9F6E-49AE-A526-6F91C3A3FFE1}"/>
                </a:ext>
              </a:extLst>
            </p:cNvPr>
            <p:cNvSpPr>
              <a:spLocks noEditPoints="1"/>
            </p:cNvSpPr>
            <p:nvPr/>
          </p:nvSpPr>
          <p:spPr bwMode="auto">
            <a:xfrm>
              <a:off x="456592" y="1787773"/>
              <a:ext cx="341665" cy="310625"/>
            </a:xfrm>
            <a:prstGeom prst="triangle">
              <a:avLst/>
            </a:prstGeom>
            <a:solidFill>
              <a:schemeClr val="accent1"/>
            </a:solidFill>
            <a:ln w="19050">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43A5E"/>
                </a:solidFill>
                <a:effectLst/>
                <a:uLnTx/>
                <a:uFillTx/>
                <a:latin typeface="Segoe UI"/>
                <a:ea typeface="+mn-ea"/>
                <a:cs typeface="+mn-cs"/>
              </a:endParaRPr>
            </a:p>
          </p:txBody>
        </p:sp>
        <p:grpSp>
          <p:nvGrpSpPr>
            <p:cNvPr id="58" name="Group 57">
              <a:extLst>
                <a:ext uri="{FF2B5EF4-FFF2-40B4-BE49-F238E27FC236}">
                  <a16:creationId xmlns:a16="http://schemas.microsoft.com/office/drawing/2014/main" id="{4F136451-7EA0-49C8-B341-DAB5FAA93987}"/>
                </a:ext>
              </a:extLst>
            </p:cNvPr>
            <p:cNvGrpSpPr/>
            <p:nvPr/>
          </p:nvGrpSpPr>
          <p:grpSpPr>
            <a:xfrm>
              <a:off x="627425" y="1886736"/>
              <a:ext cx="0" cy="160366"/>
              <a:chOff x="4791447" y="2616042"/>
              <a:chExt cx="0" cy="1427764"/>
            </a:xfrm>
            <a:solidFill>
              <a:srgbClr val="0078D7"/>
            </a:solidFill>
          </p:grpSpPr>
          <p:cxnSp>
            <p:nvCxnSpPr>
              <p:cNvPr id="59" name="Straight Connector 58">
                <a:extLst>
                  <a:ext uri="{FF2B5EF4-FFF2-40B4-BE49-F238E27FC236}">
                    <a16:creationId xmlns:a16="http://schemas.microsoft.com/office/drawing/2014/main" id="{EF50D3E4-CBE5-4FB2-BA3C-260B4CDF39B7}"/>
                  </a:ext>
                </a:extLst>
              </p:cNvPr>
              <p:cNvCxnSpPr>
                <a:cxnSpLocks/>
              </p:cNvCxnSpPr>
              <p:nvPr/>
            </p:nvCxnSpPr>
            <p:spPr>
              <a:xfrm>
                <a:off x="4791447" y="2616042"/>
                <a:ext cx="0" cy="1030199"/>
              </a:xfrm>
              <a:prstGeom prst="line">
                <a:avLst/>
              </a:prstGeom>
              <a:grpFill/>
              <a:ln w="2540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027D99A2-2F48-47C4-84E4-6CB1933BA7E6}"/>
                  </a:ext>
                </a:extLst>
              </p:cNvPr>
              <p:cNvCxnSpPr>
                <a:cxnSpLocks/>
              </p:cNvCxnSpPr>
              <p:nvPr/>
            </p:nvCxnSpPr>
            <p:spPr>
              <a:xfrm>
                <a:off x="4791447" y="3793908"/>
                <a:ext cx="0" cy="249898"/>
              </a:xfrm>
              <a:prstGeom prst="line">
                <a:avLst/>
              </a:prstGeom>
              <a:grpFill/>
              <a:ln w="2540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61" name="Group 60">
            <a:extLst>
              <a:ext uri="{FF2B5EF4-FFF2-40B4-BE49-F238E27FC236}">
                <a16:creationId xmlns:a16="http://schemas.microsoft.com/office/drawing/2014/main" id="{A50E582D-A4CD-4368-9248-0CBCB086F0CE}"/>
              </a:ext>
            </a:extLst>
          </p:cNvPr>
          <p:cNvGrpSpPr/>
          <p:nvPr/>
        </p:nvGrpSpPr>
        <p:grpSpPr>
          <a:xfrm>
            <a:off x="5879102" y="3274435"/>
            <a:ext cx="287001" cy="243463"/>
            <a:chOff x="456592" y="1787773"/>
            <a:chExt cx="341665" cy="310625"/>
          </a:xfrm>
        </p:grpSpPr>
        <p:sp>
          <p:nvSpPr>
            <p:cNvPr id="62" name="Freeform 5">
              <a:extLst>
                <a:ext uri="{FF2B5EF4-FFF2-40B4-BE49-F238E27FC236}">
                  <a16:creationId xmlns:a16="http://schemas.microsoft.com/office/drawing/2014/main" id="{96409F6B-BFE5-4E9F-8368-AECADF218079}"/>
                </a:ext>
              </a:extLst>
            </p:cNvPr>
            <p:cNvSpPr>
              <a:spLocks noEditPoints="1"/>
            </p:cNvSpPr>
            <p:nvPr/>
          </p:nvSpPr>
          <p:spPr bwMode="auto">
            <a:xfrm>
              <a:off x="456592" y="1787773"/>
              <a:ext cx="341665" cy="310625"/>
            </a:xfrm>
            <a:prstGeom prst="triangle">
              <a:avLst/>
            </a:prstGeom>
            <a:solidFill>
              <a:schemeClr val="accent1"/>
            </a:solidFill>
            <a:ln w="19050">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43A5E"/>
                </a:solidFill>
                <a:effectLst/>
                <a:uLnTx/>
                <a:uFillTx/>
                <a:latin typeface="Segoe UI"/>
                <a:ea typeface="+mn-ea"/>
                <a:cs typeface="+mn-cs"/>
              </a:endParaRPr>
            </a:p>
          </p:txBody>
        </p:sp>
        <p:grpSp>
          <p:nvGrpSpPr>
            <p:cNvPr id="63" name="Group 62">
              <a:extLst>
                <a:ext uri="{FF2B5EF4-FFF2-40B4-BE49-F238E27FC236}">
                  <a16:creationId xmlns:a16="http://schemas.microsoft.com/office/drawing/2014/main" id="{E4C6970A-43E9-4B61-BDAB-920852460FFC}"/>
                </a:ext>
              </a:extLst>
            </p:cNvPr>
            <p:cNvGrpSpPr/>
            <p:nvPr/>
          </p:nvGrpSpPr>
          <p:grpSpPr>
            <a:xfrm>
              <a:off x="627425" y="1886736"/>
              <a:ext cx="0" cy="160366"/>
              <a:chOff x="4791447" y="2616042"/>
              <a:chExt cx="0" cy="1427764"/>
            </a:xfrm>
            <a:solidFill>
              <a:srgbClr val="0078D7"/>
            </a:solidFill>
          </p:grpSpPr>
          <p:cxnSp>
            <p:nvCxnSpPr>
              <p:cNvPr id="64" name="Straight Connector 63">
                <a:extLst>
                  <a:ext uri="{FF2B5EF4-FFF2-40B4-BE49-F238E27FC236}">
                    <a16:creationId xmlns:a16="http://schemas.microsoft.com/office/drawing/2014/main" id="{618752BC-7877-44BC-B2D8-50A33B6120E5}"/>
                  </a:ext>
                </a:extLst>
              </p:cNvPr>
              <p:cNvCxnSpPr>
                <a:cxnSpLocks/>
              </p:cNvCxnSpPr>
              <p:nvPr/>
            </p:nvCxnSpPr>
            <p:spPr>
              <a:xfrm>
                <a:off x="4791447" y="2616042"/>
                <a:ext cx="0" cy="1030199"/>
              </a:xfrm>
              <a:prstGeom prst="line">
                <a:avLst/>
              </a:prstGeom>
              <a:grpFill/>
              <a:ln w="2540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B08B4493-8D4B-4542-B7EC-DBFB4A15C176}"/>
                  </a:ext>
                </a:extLst>
              </p:cNvPr>
              <p:cNvCxnSpPr>
                <a:cxnSpLocks/>
              </p:cNvCxnSpPr>
              <p:nvPr/>
            </p:nvCxnSpPr>
            <p:spPr>
              <a:xfrm>
                <a:off x="4791447" y="3793908"/>
                <a:ext cx="0" cy="249898"/>
              </a:xfrm>
              <a:prstGeom prst="line">
                <a:avLst/>
              </a:prstGeom>
              <a:grpFill/>
              <a:ln w="2540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66" name="Group 65">
            <a:extLst>
              <a:ext uri="{FF2B5EF4-FFF2-40B4-BE49-F238E27FC236}">
                <a16:creationId xmlns:a16="http://schemas.microsoft.com/office/drawing/2014/main" id="{B8AADAEA-8363-4EAA-B2E8-F007FB8BB31B}"/>
              </a:ext>
            </a:extLst>
          </p:cNvPr>
          <p:cNvGrpSpPr/>
          <p:nvPr/>
        </p:nvGrpSpPr>
        <p:grpSpPr>
          <a:xfrm>
            <a:off x="5879102" y="4011468"/>
            <a:ext cx="287001" cy="243463"/>
            <a:chOff x="456592" y="1787773"/>
            <a:chExt cx="341665" cy="310625"/>
          </a:xfrm>
        </p:grpSpPr>
        <p:sp>
          <p:nvSpPr>
            <p:cNvPr id="67" name="Freeform 5">
              <a:extLst>
                <a:ext uri="{FF2B5EF4-FFF2-40B4-BE49-F238E27FC236}">
                  <a16:creationId xmlns:a16="http://schemas.microsoft.com/office/drawing/2014/main" id="{1EB3EE39-29EB-4E13-9815-FAE0FE616167}"/>
                </a:ext>
              </a:extLst>
            </p:cNvPr>
            <p:cNvSpPr>
              <a:spLocks noEditPoints="1"/>
            </p:cNvSpPr>
            <p:nvPr/>
          </p:nvSpPr>
          <p:spPr bwMode="auto">
            <a:xfrm>
              <a:off x="456592" y="1787773"/>
              <a:ext cx="341665" cy="310625"/>
            </a:xfrm>
            <a:prstGeom prst="triangle">
              <a:avLst/>
            </a:prstGeom>
            <a:solidFill>
              <a:schemeClr val="accent1"/>
            </a:solidFill>
            <a:ln w="19050">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43A5E"/>
                </a:solidFill>
                <a:effectLst/>
                <a:uLnTx/>
                <a:uFillTx/>
                <a:latin typeface="Segoe UI"/>
                <a:ea typeface="+mn-ea"/>
                <a:cs typeface="+mn-cs"/>
              </a:endParaRPr>
            </a:p>
          </p:txBody>
        </p:sp>
        <p:grpSp>
          <p:nvGrpSpPr>
            <p:cNvPr id="68" name="Group 67">
              <a:extLst>
                <a:ext uri="{FF2B5EF4-FFF2-40B4-BE49-F238E27FC236}">
                  <a16:creationId xmlns:a16="http://schemas.microsoft.com/office/drawing/2014/main" id="{02AAFD7F-44A1-4040-83E1-C762D5167FA8}"/>
                </a:ext>
              </a:extLst>
            </p:cNvPr>
            <p:cNvGrpSpPr/>
            <p:nvPr/>
          </p:nvGrpSpPr>
          <p:grpSpPr>
            <a:xfrm>
              <a:off x="627425" y="1886736"/>
              <a:ext cx="0" cy="160366"/>
              <a:chOff x="4791447" y="2616042"/>
              <a:chExt cx="0" cy="1427764"/>
            </a:xfrm>
            <a:solidFill>
              <a:srgbClr val="0078D7"/>
            </a:solidFill>
          </p:grpSpPr>
          <p:cxnSp>
            <p:nvCxnSpPr>
              <p:cNvPr id="69" name="Straight Connector 68">
                <a:extLst>
                  <a:ext uri="{FF2B5EF4-FFF2-40B4-BE49-F238E27FC236}">
                    <a16:creationId xmlns:a16="http://schemas.microsoft.com/office/drawing/2014/main" id="{523124D7-77E5-4530-8840-C3AFCE883CB2}"/>
                  </a:ext>
                </a:extLst>
              </p:cNvPr>
              <p:cNvCxnSpPr>
                <a:cxnSpLocks/>
              </p:cNvCxnSpPr>
              <p:nvPr/>
            </p:nvCxnSpPr>
            <p:spPr>
              <a:xfrm>
                <a:off x="4791447" y="2616042"/>
                <a:ext cx="0" cy="1030199"/>
              </a:xfrm>
              <a:prstGeom prst="line">
                <a:avLst/>
              </a:prstGeom>
              <a:grpFill/>
              <a:ln w="2540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53E21DB9-B9B6-40C0-B85F-F34586F83467}"/>
                  </a:ext>
                </a:extLst>
              </p:cNvPr>
              <p:cNvCxnSpPr>
                <a:cxnSpLocks/>
              </p:cNvCxnSpPr>
              <p:nvPr/>
            </p:nvCxnSpPr>
            <p:spPr>
              <a:xfrm>
                <a:off x="4791447" y="3793908"/>
                <a:ext cx="0" cy="249898"/>
              </a:xfrm>
              <a:prstGeom prst="line">
                <a:avLst/>
              </a:prstGeom>
              <a:grpFill/>
              <a:ln w="2540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71" name="Group 70">
            <a:extLst>
              <a:ext uri="{FF2B5EF4-FFF2-40B4-BE49-F238E27FC236}">
                <a16:creationId xmlns:a16="http://schemas.microsoft.com/office/drawing/2014/main" id="{D640877F-97FE-4F86-87EA-2C14CBB87E71}"/>
              </a:ext>
            </a:extLst>
          </p:cNvPr>
          <p:cNvGrpSpPr/>
          <p:nvPr/>
        </p:nvGrpSpPr>
        <p:grpSpPr>
          <a:xfrm>
            <a:off x="5879101" y="4748501"/>
            <a:ext cx="287001" cy="243463"/>
            <a:chOff x="456592" y="1787773"/>
            <a:chExt cx="341665" cy="310625"/>
          </a:xfrm>
        </p:grpSpPr>
        <p:sp>
          <p:nvSpPr>
            <p:cNvPr id="72" name="Freeform 5">
              <a:extLst>
                <a:ext uri="{FF2B5EF4-FFF2-40B4-BE49-F238E27FC236}">
                  <a16:creationId xmlns:a16="http://schemas.microsoft.com/office/drawing/2014/main" id="{FB2B76C6-25AB-4A34-B9F2-36803A5DF520}"/>
                </a:ext>
              </a:extLst>
            </p:cNvPr>
            <p:cNvSpPr>
              <a:spLocks noEditPoints="1"/>
            </p:cNvSpPr>
            <p:nvPr/>
          </p:nvSpPr>
          <p:spPr bwMode="auto">
            <a:xfrm>
              <a:off x="456592" y="1787773"/>
              <a:ext cx="341665" cy="310625"/>
            </a:xfrm>
            <a:prstGeom prst="triangle">
              <a:avLst/>
            </a:prstGeom>
            <a:solidFill>
              <a:schemeClr val="accent1"/>
            </a:solidFill>
            <a:ln w="19050">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43A5E"/>
                </a:solidFill>
                <a:effectLst/>
                <a:uLnTx/>
                <a:uFillTx/>
                <a:latin typeface="Segoe UI"/>
                <a:ea typeface="+mn-ea"/>
                <a:cs typeface="+mn-cs"/>
              </a:endParaRPr>
            </a:p>
          </p:txBody>
        </p:sp>
        <p:grpSp>
          <p:nvGrpSpPr>
            <p:cNvPr id="73" name="Group 72">
              <a:extLst>
                <a:ext uri="{FF2B5EF4-FFF2-40B4-BE49-F238E27FC236}">
                  <a16:creationId xmlns:a16="http://schemas.microsoft.com/office/drawing/2014/main" id="{CD46048B-C443-48F7-BD81-C0C8117B2452}"/>
                </a:ext>
              </a:extLst>
            </p:cNvPr>
            <p:cNvGrpSpPr/>
            <p:nvPr/>
          </p:nvGrpSpPr>
          <p:grpSpPr>
            <a:xfrm>
              <a:off x="627425" y="1886736"/>
              <a:ext cx="0" cy="160366"/>
              <a:chOff x="4791447" y="2616042"/>
              <a:chExt cx="0" cy="1427764"/>
            </a:xfrm>
            <a:solidFill>
              <a:srgbClr val="0078D7"/>
            </a:solidFill>
          </p:grpSpPr>
          <p:cxnSp>
            <p:nvCxnSpPr>
              <p:cNvPr id="74" name="Straight Connector 73">
                <a:extLst>
                  <a:ext uri="{FF2B5EF4-FFF2-40B4-BE49-F238E27FC236}">
                    <a16:creationId xmlns:a16="http://schemas.microsoft.com/office/drawing/2014/main" id="{BB9F47BC-E84A-41CF-9C9D-7382A3C3C0A4}"/>
                  </a:ext>
                </a:extLst>
              </p:cNvPr>
              <p:cNvCxnSpPr>
                <a:cxnSpLocks/>
              </p:cNvCxnSpPr>
              <p:nvPr/>
            </p:nvCxnSpPr>
            <p:spPr>
              <a:xfrm>
                <a:off x="4791447" y="2616042"/>
                <a:ext cx="0" cy="1030199"/>
              </a:xfrm>
              <a:prstGeom prst="line">
                <a:avLst/>
              </a:prstGeom>
              <a:grpFill/>
              <a:ln w="2540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AFDA355E-4BCB-4245-BEB8-5BDF30490D13}"/>
                  </a:ext>
                </a:extLst>
              </p:cNvPr>
              <p:cNvCxnSpPr>
                <a:cxnSpLocks/>
              </p:cNvCxnSpPr>
              <p:nvPr/>
            </p:nvCxnSpPr>
            <p:spPr>
              <a:xfrm>
                <a:off x="4791447" y="3793908"/>
                <a:ext cx="0" cy="249898"/>
              </a:xfrm>
              <a:prstGeom prst="line">
                <a:avLst/>
              </a:prstGeom>
              <a:grpFill/>
              <a:ln w="2540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76" name="Group 75">
            <a:extLst>
              <a:ext uri="{FF2B5EF4-FFF2-40B4-BE49-F238E27FC236}">
                <a16:creationId xmlns:a16="http://schemas.microsoft.com/office/drawing/2014/main" id="{BE1D4FAF-72C7-4CA7-B21B-0316D2603C90}"/>
              </a:ext>
            </a:extLst>
          </p:cNvPr>
          <p:cNvGrpSpPr/>
          <p:nvPr/>
        </p:nvGrpSpPr>
        <p:grpSpPr>
          <a:xfrm>
            <a:off x="5879101" y="6185942"/>
            <a:ext cx="287001" cy="243463"/>
            <a:chOff x="456592" y="1787773"/>
            <a:chExt cx="341665" cy="310625"/>
          </a:xfrm>
        </p:grpSpPr>
        <p:sp>
          <p:nvSpPr>
            <p:cNvPr id="77" name="Freeform 5">
              <a:extLst>
                <a:ext uri="{FF2B5EF4-FFF2-40B4-BE49-F238E27FC236}">
                  <a16:creationId xmlns:a16="http://schemas.microsoft.com/office/drawing/2014/main" id="{F55A5320-ED7F-430F-A5E9-993630EEE5E3}"/>
                </a:ext>
              </a:extLst>
            </p:cNvPr>
            <p:cNvSpPr>
              <a:spLocks noEditPoints="1"/>
            </p:cNvSpPr>
            <p:nvPr/>
          </p:nvSpPr>
          <p:spPr bwMode="auto">
            <a:xfrm>
              <a:off x="456592" y="1787773"/>
              <a:ext cx="341665" cy="310625"/>
            </a:xfrm>
            <a:prstGeom prst="triangle">
              <a:avLst/>
            </a:prstGeom>
            <a:solidFill>
              <a:schemeClr val="accent1"/>
            </a:solidFill>
            <a:ln w="19050">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43A5E"/>
                </a:solidFill>
                <a:effectLst/>
                <a:uLnTx/>
                <a:uFillTx/>
                <a:latin typeface="Segoe UI"/>
                <a:ea typeface="+mn-ea"/>
                <a:cs typeface="+mn-cs"/>
              </a:endParaRPr>
            </a:p>
          </p:txBody>
        </p:sp>
        <p:grpSp>
          <p:nvGrpSpPr>
            <p:cNvPr id="78" name="Group 77">
              <a:extLst>
                <a:ext uri="{FF2B5EF4-FFF2-40B4-BE49-F238E27FC236}">
                  <a16:creationId xmlns:a16="http://schemas.microsoft.com/office/drawing/2014/main" id="{AEA54A48-92CE-47CE-89B9-331281508D42}"/>
                </a:ext>
              </a:extLst>
            </p:cNvPr>
            <p:cNvGrpSpPr/>
            <p:nvPr/>
          </p:nvGrpSpPr>
          <p:grpSpPr>
            <a:xfrm>
              <a:off x="627425" y="1886736"/>
              <a:ext cx="0" cy="160366"/>
              <a:chOff x="4791447" y="2616042"/>
              <a:chExt cx="0" cy="1427764"/>
            </a:xfrm>
            <a:solidFill>
              <a:srgbClr val="0078D7"/>
            </a:solidFill>
          </p:grpSpPr>
          <p:cxnSp>
            <p:nvCxnSpPr>
              <p:cNvPr id="79" name="Straight Connector 78">
                <a:extLst>
                  <a:ext uri="{FF2B5EF4-FFF2-40B4-BE49-F238E27FC236}">
                    <a16:creationId xmlns:a16="http://schemas.microsoft.com/office/drawing/2014/main" id="{614C85AD-6A4A-4D03-93E3-7C7DA718DEE7}"/>
                  </a:ext>
                </a:extLst>
              </p:cNvPr>
              <p:cNvCxnSpPr>
                <a:cxnSpLocks/>
              </p:cNvCxnSpPr>
              <p:nvPr/>
            </p:nvCxnSpPr>
            <p:spPr>
              <a:xfrm>
                <a:off x="4791447" y="2616042"/>
                <a:ext cx="0" cy="1030199"/>
              </a:xfrm>
              <a:prstGeom prst="line">
                <a:avLst/>
              </a:prstGeom>
              <a:grpFill/>
              <a:ln w="2540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B3FC4988-6BCD-4E87-A581-954A2BBE4C16}"/>
                  </a:ext>
                </a:extLst>
              </p:cNvPr>
              <p:cNvCxnSpPr>
                <a:cxnSpLocks/>
              </p:cNvCxnSpPr>
              <p:nvPr/>
            </p:nvCxnSpPr>
            <p:spPr>
              <a:xfrm>
                <a:off x="4791447" y="3793908"/>
                <a:ext cx="0" cy="249898"/>
              </a:xfrm>
              <a:prstGeom prst="line">
                <a:avLst/>
              </a:prstGeom>
              <a:grpFill/>
              <a:ln w="2540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44" name="Group 43">
            <a:extLst>
              <a:ext uri="{FF2B5EF4-FFF2-40B4-BE49-F238E27FC236}">
                <a16:creationId xmlns:a16="http://schemas.microsoft.com/office/drawing/2014/main" id="{73418B3C-9BA1-4322-8BD4-520111FB477F}"/>
              </a:ext>
            </a:extLst>
          </p:cNvPr>
          <p:cNvGrpSpPr/>
          <p:nvPr/>
        </p:nvGrpSpPr>
        <p:grpSpPr>
          <a:xfrm>
            <a:off x="5879101" y="5502431"/>
            <a:ext cx="287001" cy="243463"/>
            <a:chOff x="456592" y="1787773"/>
            <a:chExt cx="341665" cy="310625"/>
          </a:xfrm>
        </p:grpSpPr>
        <p:sp>
          <p:nvSpPr>
            <p:cNvPr id="45" name="Freeform 5">
              <a:extLst>
                <a:ext uri="{FF2B5EF4-FFF2-40B4-BE49-F238E27FC236}">
                  <a16:creationId xmlns:a16="http://schemas.microsoft.com/office/drawing/2014/main" id="{D9B9CDAF-5E89-43A3-83EE-ACA2159053BC}"/>
                </a:ext>
              </a:extLst>
            </p:cNvPr>
            <p:cNvSpPr>
              <a:spLocks noEditPoints="1"/>
            </p:cNvSpPr>
            <p:nvPr/>
          </p:nvSpPr>
          <p:spPr bwMode="auto">
            <a:xfrm>
              <a:off x="456592" y="1787773"/>
              <a:ext cx="341665" cy="310625"/>
            </a:xfrm>
            <a:prstGeom prst="triangle">
              <a:avLst/>
            </a:prstGeom>
            <a:solidFill>
              <a:schemeClr val="accent1"/>
            </a:solidFill>
            <a:ln w="19050">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43A5E"/>
                </a:solidFill>
                <a:effectLst/>
                <a:uLnTx/>
                <a:uFillTx/>
                <a:latin typeface="Segoe UI"/>
                <a:ea typeface="+mn-ea"/>
                <a:cs typeface="+mn-cs"/>
              </a:endParaRPr>
            </a:p>
          </p:txBody>
        </p:sp>
        <p:grpSp>
          <p:nvGrpSpPr>
            <p:cNvPr id="81" name="Group 80">
              <a:extLst>
                <a:ext uri="{FF2B5EF4-FFF2-40B4-BE49-F238E27FC236}">
                  <a16:creationId xmlns:a16="http://schemas.microsoft.com/office/drawing/2014/main" id="{67F9A3D9-1D0B-43D3-AFEE-F01E7670AF32}"/>
                </a:ext>
              </a:extLst>
            </p:cNvPr>
            <p:cNvGrpSpPr/>
            <p:nvPr/>
          </p:nvGrpSpPr>
          <p:grpSpPr>
            <a:xfrm>
              <a:off x="627425" y="1886736"/>
              <a:ext cx="0" cy="160366"/>
              <a:chOff x="4791447" y="2616042"/>
              <a:chExt cx="0" cy="1427764"/>
            </a:xfrm>
            <a:solidFill>
              <a:srgbClr val="0078D7"/>
            </a:solidFill>
          </p:grpSpPr>
          <p:cxnSp>
            <p:nvCxnSpPr>
              <p:cNvPr id="82" name="Straight Connector 81">
                <a:extLst>
                  <a:ext uri="{FF2B5EF4-FFF2-40B4-BE49-F238E27FC236}">
                    <a16:creationId xmlns:a16="http://schemas.microsoft.com/office/drawing/2014/main" id="{52B9B5F4-2BD5-4AF8-BE52-1926D6D33841}"/>
                  </a:ext>
                </a:extLst>
              </p:cNvPr>
              <p:cNvCxnSpPr>
                <a:cxnSpLocks/>
              </p:cNvCxnSpPr>
              <p:nvPr/>
            </p:nvCxnSpPr>
            <p:spPr>
              <a:xfrm>
                <a:off x="4791447" y="2616042"/>
                <a:ext cx="0" cy="1030199"/>
              </a:xfrm>
              <a:prstGeom prst="line">
                <a:avLst/>
              </a:prstGeom>
              <a:grpFill/>
              <a:ln w="2540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73389D5B-4AF4-4A73-943B-A018D722C8AE}"/>
                  </a:ext>
                </a:extLst>
              </p:cNvPr>
              <p:cNvCxnSpPr>
                <a:cxnSpLocks/>
              </p:cNvCxnSpPr>
              <p:nvPr/>
            </p:nvCxnSpPr>
            <p:spPr>
              <a:xfrm>
                <a:off x="4791447" y="3793908"/>
                <a:ext cx="0" cy="249898"/>
              </a:xfrm>
              <a:prstGeom prst="line">
                <a:avLst/>
              </a:prstGeom>
              <a:grpFill/>
              <a:ln w="2540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811988255"/>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84507D-220A-4798-8C39-1BDF7C705640}"/>
              </a:ext>
            </a:extLst>
          </p:cNvPr>
          <p:cNvSpPr>
            <a:spLocks noGrp="1"/>
          </p:cNvSpPr>
          <p:nvPr>
            <p:ph type="title"/>
          </p:nvPr>
        </p:nvSpPr>
        <p:spPr>
          <a:xfrm>
            <a:off x="426424" y="1184319"/>
            <a:ext cx="10806019" cy="3535032"/>
          </a:xfrm>
        </p:spPr>
        <p:txBody>
          <a:bodyPr/>
          <a:lstStyle/>
          <a:p>
            <a:r>
              <a:rPr lang="en-US" dirty="0"/>
              <a:t>Module 08</a:t>
            </a:r>
            <a:br>
              <a:rPr lang="en-US" dirty="0"/>
            </a:br>
            <a:r>
              <a:rPr lang="en-US" dirty="0"/>
              <a:t>Data Virtualization</a:t>
            </a:r>
          </a:p>
        </p:txBody>
      </p:sp>
    </p:spTree>
    <p:extLst>
      <p:ext uri="{BB962C8B-B14F-4D97-AF65-F5344CB8AC3E}">
        <p14:creationId xmlns:p14="http://schemas.microsoft.com/office/powerpoint/2010/main" val="1152359275"/>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54EF9AA8-D4E9-44B8-AC25-A59561E3B6AF}"/>
              </a:ext>
            </a:extLst>
          </p:cNvPr>
          <p:cNvGrpSpPr/>
          <p:nvPr/>
        </p:nvGrpSpPr>
        <p:grpSpPr>
          <a:xfrm>
            <a:off x="10191550" y="1595136"/>
            <a:ext cx="693916" cy="520437"/>
            <a:chOff x="10325743" y="836107"/>
            <a:chExt cx="553156" cy="414867"/>
          </a:xfrm>
        </p:grpSpPr>
        <p:grpSp>
          <p:nvGrpSpPr>
            <p:cNvPr id="11" name="Group 60">
              <a:extLst>
                <a:ext uri="{FF2B5EF4-FFF2-40B4-BE49-F238E27FC236}">
                  <a16:creationId xmlns:a16="http://schemas.microsoft.com/office/drawing/2014/main" id="{46978357-9C48-4E03-BC51-DAB25872FD43}"/>
                </a:ext>
              </a:extLst>
            </p:cNvPr>
            <p:cNvGrpSpPr>
              <a:grpSpLocks noChangeAspect="1"/>
            </p:cNvGrpSpPr>
            <p:nvPr/>
          </p:nvGrpSpPr>
          <p:grpSpPr bwMode="auto">
            <a:xfrm>
              <a:off x="10325743" y="836107"/>
              <a:ext cx="553156" cy="414867"/>
              <a:chOff x="410" y="1038"/>
              <a:chExt cx="312" cy="234"/>
            </a:xfrm>
          </p:grpSpPr>
          <p:sp>
            <p:nvSpPr>
              <p:cNvPr id="17" name="AutoShape 59">
                <a:extLst>
                  <a:ext uri="{FF2B5EF4-FFF2-40B4-BE49-F238E27FC236}">
                    <a16:creationId xmlns:a16="http://schemas.microsoft.com/office/drawing/2014/main" id="{0C598C7F-9F07-479E-9B7D-7BFDC6A1BD51}"/>
                  </a:ext>
                </a:extLst>
              </p:cNvPr>
              <p:cNvSpPr>
                <a:spLocks noChangeAspect="1" noChangeArrowheads="1" noTextEdit="1"/>
              </p:cNvSpPr>
              <p:nvPr/>
            </p:nvSpPr>
            <p:spPr bwMode="auto">
              <a:xfrm>
                <a:off x="410" y="1038"/>
                <a:ext cx="312"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8" name="Rectangle 61">
                <a:extLst>
                  <a:ext uri="{FF2B5EF4-FFF2-40B4-BE49-F238E27FC236}">
                    <a16:creationId xmlns:a16="http://schemas.microsoft.com/office/drawing/2014/main" id="{D25DC4F5-0A80-4A21-B141-A9A905010825}"/>
                  </a:ext>
                </a:extLst>
              </p:cNvPr>
              <p:cNvSpPr>
                <a:spLocks noChangeArrowheads="1"/>
              </p:cNvSpPr>
              <p:nvPr/>
            </p:nvSpPr>
            <p:spPr bwMode="auto">
              <a:xfrm>
                <a:off x="410" y="1038"/>
                <a:ext cx="312"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9" name="Rectangle 62">
                <a:extLst>
                  <a:ext uri="{FF2B5EF4-FFF2-40B4-BE49-F238E27FC236}">
                    <a16:creationId xmlns:a16="http://schemas.microsoft.com/office/drawing/2014/main" id="{E4D7FC03-6C7D-4E4F-A768-8C26A1DA6294}"/>
                  </a:ext>
                </a:extLst>
              </p:cNvPr>
              <p:cNvSpPr>
                <a:spLocks noChangeArrowheads="1"/>
              </p:cNvSpPr>
              <p:nvPr/>
            </p:nvSpPr>
            <p:spPr bwMode="auto">
              <a:xfrm>
                <a:off x="410" y="1067"/>
                <a:ext cx="312" cy="20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20" name="Oval 65">
                <a:extLst>
                  <a:ext uri="{FF2B5EF4-FFF2-40B4-BE49-F238E27FC236}">
                    <a16:creationId xmlns:a16="http://schemas.microsoft.com/office/drawing/2014/main" id="{8B4C6182-44B5-407E-B613-60B9957270D0}"/>
                  </a:ext>
                </a:extLst>
              </p:cNvPr>
              <p:cNvSpPr>
                <a:spLocks noChangeArrowheads="1"/>
              </p:cNvSpPr>
              <p:nvPr/>
            </p:nvSpPr>
            <p:spPr bwMode="auto">
              <a:xfrm>
                <a:off x="420" y="1048"/>
                <a:ext cx="9"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21" name="Oval 66">
                <a:extLst>
                  <a:ext uri="{FF2B5EF4-FFF2-40B4-BE49-F238E27FC236}">
                    <a16:creationId xmlns:a16="http://schemas.microsoft.com/office/drawing/2014/main" id="{FCCAA5B1-AE89-48AD-84B1-CB31CE0B932D}"/>
                  </a:ext>
                </a:extLst>
              </p:cNvPr>
              <p:cNvSpPr>
                <a:spLocks noChangeArrowheads="1"/>
              </p:cNvSpPr>
              <p:nvPr/>
            </p:nvSpPr>
            <p:spPr bwMode="auto">
              <a:xfrm>
                <a:off x="434" y="1048"/>
                <a:ext cx="10"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22" name="Oval 67">
                <a:extLst>
                  <a:ext uri="{FF2B5EF4-FFF2-40B4-BE49-F238E27FC236}">
                    <a16:creationId xmlns:a16="http://schemas.microsoft.com/office/drawing/2014/main" id="{2DF8D0FF-CE41-43FA-85F2-E4F7660A401C}"/>
                  </a:ext>
                </a:extLst>
              </p:cNvPr>
              <p:cNvSpPr>
                <a:spLocks noChangeArrowheads="1"/>
              </p:cNvSpPr>
              <p:nvPr/>
            </p:nvSpPr>
            <p:spPr bwMode="auto">
              <a:xfrm>
                <a:off x="449" y="1048"/>
                <a:ext cx="10"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grpSp>
        <p:sp>
          <p:nvSpPr>
            <p:cNvPr id="12" name="Freeform 5">
              <a:extLst>
                <a:ext uri="{FF2B5EF4-FFF2-40B4-BE49-F238E27FC236}">
                  <a16:creationId xmlns:a16="http://schemas.microsoft.com/office/drawing/2014/main" id="{CA480722-6FBA-4B70-92B4-C613586742B9}"/>
                </a:ext>
              </a:extLst>
            </p:cNvPr>
            <p:cNvSpPr>
              <a:spLocks/>
            </p:cNvSpPr>
            <p:nvPr/>
          </p:nvSpPr>
          <p:spPr bwMode="auto">
            <a:xfrm flipV="1">
              <a:off x="10472880" y="1182019"/>
              <a:ext cx="285492" cy="26808"/>
            </a:xfrm>
            <a:custGeom>
              <a:avLst/>
              <a:gdLst>
                <a:gd name="T0" fmla="*/ 0 w 252"/>
                <a:gd name="T1" fmla="*/ 0 h 246"/>
                <a:gd name="T2" fmla="*/ 0 w 252"/>
                <a:gd name="T3" fmla="*/ 246 h 246"/>
                <a:gd name="T4" fmla="*/ 252 w 252"/>
                <a:gd name="T5" fmla="*/ 246 h 246"/>
                <a:gd name="connsiteX0" fmla="*/ 0 w 10000"/>
                <a:gd name="connsiteY0" fmla="*/ 0 h 0"/>
                <a:gd name="connsiteX1" fmla="*/ 10000 w 10000"/>
                <a:gd name="connsiteY1" fmla="*/ 0 h 0"/>
              </a:gdLst>
              <a:ahLst/>
              <a:cxnLst>
                <a:cxn ang="0">
                  <a:pos x="connsiteX0" y="connsiteY0"/>
                </a:cxn>
                <a:cxn ang="0">
                  <a:pos x="connsiteX1" y="connsiteY1"/>
                </a:cxn>
              </a:cxnLst>
              <a:rect l="l" t="t" r="r" b="b"/>
              <a:pathLst>
                <a:path w="10000">
                  <a:moveTo>
                    <a:pt x="0" y="0"/>
                  </a:moveTo>
                  <a:lnTo>
                    <a:pt x="10000" y="0"/>
                  </a:lnTo>
                </a:path>
              </a:pathLst>
            </a:custGeom>
            <a:solidFill>
              <a:srgbClr val="50E6FF"/>
            </a:solidFill>
            <a:ln w="19050" cap="flat">
              <a:solidFill>
                <a:srgbClr val="50E6FF"/>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3" name="Rectangle 6">
              <a:extLst>
                <a:ext uri="{FF2B5EF4-FFF2-40B4-BE49-F238E27FC236}">
                  <a16:creationId xmlns:a16="http://schemas.microsoft.com/office/drawing/2014/main" id="{0F6962FC-4FD3-4F7E-A815-ABAB71F04F78}"/>
                </a:ext>
              </a:extLst>
            </p:cNvPr>
            <p:cNvSpPr>
              <a:spLocks noChangeArrowheads="1"/>
            </p:cNvSpPr>
            <p:nvPr/>
          </p:nvSpPr>
          <p:spPr bwMode="auto">
            <a:xfrm>
              <a:off x="10520461" y="1109252"/>
              <a:ext cx="26252" cy="78511"/>
            </a:xfrm>
            <a:prstGeom prst="rect">
              <a:avLst/>
            </a:prstGeom>
            <a:solidFill>
              <a:srgbClr val="50E6FF"/>
            </a:solidFill>
            <a:ln w="12700" cap="flat">
              <a:no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4" name="Rectangle 7">
              <a:extLst>
                <a:ext uri="{FF2B5EF4-FFF2-40B4-BE49-F238E27FC236}">
                  <a16:creationId xmlns:a16="http://schemas.microsoft.com/office/drawing/2014/main" id="{14CA9226-59E5-4722-B178-93376A69ADFE}"/>
                </a:ext>
              </a:extLst>
            </p:cNvPr>
            <p:cNvSpPr>
              <a:spLocks noChangeArrowheads="1"/>
            </p:cNvSpPr>
            <p:nvPr/>
          </p:nvSpPr>
          <p:spPr bwMode="auto">
            <a:xfrm>
              <a:off x="10572145" y="1056592"/>
              <a:ext cx="27072" cy="131171"/>
            </a:xfrm>
            <a:prstGeom prst="rect">
              <a:avLst/>
            </a:prstGeom>
            <a:solidFill>
              <a:srgbClr val="50E6FF"/>
            </a:solidFill>
            <a:ln w="12700" cap="flat">
              <a:no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5" name="Rectangle 8">
              <a:extLst>
                <a:ext uri="{FF2B5EF4-FFF2-40B4-BE49-F238E27FC236}">
                  <a16:creationId xmlns:a16="http://schemas.microsoft.com/office/drawing/2014/main" id="{26FADB42-6CD1-4CA5-AB62-2830D72816A9}"/>
                </a:ext>
              </a:extLst>
            </p:cNvPr>
            <p:cNvSpPr>
              <a:spLocks noChangeArrowheads="1"/>
            </p:cNvSpPr>
            <p:nvPr/>
          </p:nvSpPr>
          <p:spPr bwMode="auto">
            <a:xfrm>
              <a:off x="10624650" y="1007763"/>
              <a:ext cx="27072" cy="180000"/>
            </a:xfrm>
            <a:prstGeom prst="rect">
              <a:avLst/>
            </a:prstGeom>
            <a:solidFill>
              <a:srgbClr val="50E6FF"/>
            </a:solidFill>
            <a:ln w="12700" cap="flat">
              <a:no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6" name="Rectangle 8">
              <a:extLst>
                <a:ext uri="{FF2B5EF4-FFF2-40B4-BE49-F238E27FC236}">
                  <a16:creationId xmlns:a16="http://schemas.microsoft.com/office/drawing/2014/main" id="{3E021E80-0A0D-4700-B308-1214731627F5}"/>
                </a:ext>
              </a:extLst>
            </p:cNvPr>
            <p:cNvSpPr>
              <a:spLocks noChangeArrowheads="1"/>
            </p:cNvSpPr>
            <p:nvPr/>
          </p:nvSpPr>
          <p:spPr bwMode="auto">
            <a:xfrm>
              <a:off x="10681256" y="955103"/>
              <a:ext cx="27072" cy="232660"/>
            </a:xfrm>
            <a:prstGeom prst="rect">
              <a:avLst/>
            </a:prstGeom>
            <a:solidFill>
              <a:srgbClr val="50E6FF"/>
            </a:solidFill>
            <a:ln w="12700" cap="flat">
              <a:no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grpSp>
      <p:cxnSp>
        <p:nvCxnSpPr>
          <p:cNvPr id="23" name="Straight Arrow Connector 22">
            <a:extLst>
              <a:ext uri="{FF2B5EF4-FFF2-40B4-BE49-F238E27FC236}">
                <a16:creationId xmlns:a16="http://schemas.microsoft.com/office/drawing/2014/main" id="{A329D587-9F32-4DFC-A178-93301F438FB2}"/>
              </a:ext>
            </a:extLst>
          </p:cNvPr>
          <p:cNvCxnSpPr>
            <a:cxnSpLocks/>
          </p:cNvCxnSpPr>
          <p:nvPr/>
        </p:nvCxnSpPr>
        <p:spPr>
          <a:xfrm>
            <a:off x="7753460" y="1807371"/>
            <a:ext cx="2246243"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CA7B23B4-83EB-4004-8D82-10C12FE30906}"/>
              </a:ext>
            </a:extLst>
          </p:cNvPr>
          <p:cNvSpPr txBox="1"/>
          <p:nvPr/>
        </p:nvSpPr>
        <p:spPr>
          <a:xfrm>
            <a:off x="9077743" y="2479265"/>
            <a:ext cx="619502" cy="230832"/>
          </a:xfrm>
          <a:prstGeom prst="rect">
            <a:avLst/>
          </a:prstGeom>
          <a:noFill/>
        </p:spPr>
        <p:txBody>
          <a:bodyPr wrap="square" lIns="91440" tIns="45720" rIns="91440" bIns="45720" rtlCol="0">
            <a:spAutoFit/>
          </a:bodyPr>
          <a:lstStyle>
            <a:defPPr>
              <a:defRPr lang="en-US"/>
            </a:defPPr>
            <a:lvl1pPr marR="0" lvl="0" indent="0" algn="ctr" defTabSz="931326" fontAlgn="auto">
              <a:lnSpc>
                <a:spcPct val="90000"/>
              </a:lnSpc>
              <a:spcBef>
                <a:spcPts val="0"/>
              </a:spcBef>
              <a:spcAft>
                <a:spcPts val="600"/>
              </a:spcAft>
              <a:buClrTx/>
              <a:buSzTx/>
              <a:buFontTx/>
              <a:buNone/>
              <a:tabLst/>
              <a:defRPr kumimoji="0" sz="1100" b="0" i="0" u="none" strike="noStrike" kern="0" cap="none" spc="0" normalizeH="0" baseline="0">
                <a:ln>
                  <a:noFill/>
                </a:ln>
                <a:solidFill>
                  <a:srgbClr val="0078D7"/>
                </a:solidFill>
                <a:effectLst/>
                <a:uLnTx/>
                <a:uFillTx/>
                <a:latin typeface="Segoe UI Semibold" panose="020B0702040204020203" pitchFamily="34" charset="0"/>
                <a:cs typeface="Segoe UI Semibold" panose="020B0702040204020203" pitchFamily="34" charset="0"/>
              </a:defRPr>
            </a:lvl1pPr>
          </a:lstStyle>
          <a:p>
            <a:pPr marL="0" marR="0" lvl="0" indent="0" algn="l" defTabSz="931326" rtl="0" eaLnBrk="1" fontAlgn="auto" latinLnBrk="0" hangingPunct="1">
              <a:lnSpc>
                <a:spcPct val="90000"/>
              </a:lnSpc>
              <a:spcBef>
                <a:spcPts val="0"/>
              </a:spcBef>
              <a:spcAft>
                <a:spcPts val="600"/>
              </a:spcAft>
              <a:buClrTx/>
              <a:buSzTx/>
              <a:buFontTx/>
              <a:buNone/>
              <a:tabLst/>
              <a:defRPr/>
            </a:pPr>
            <a:r>
              <a:rPr kumimoji="0" lang="en-US" sz="1000" b="1" i="0" u="none" strike="noStrike" kern="0" cap="none" spc="0" normalizeH="0" baseline="0" noProof="0" dirty="0">
                <a:ln>
                  <a:noFill/>
                </a:ln>
                <a:solidFill>
                  <a:prstClr val="black"/>
                </a:solidFill>
                <a:effectLst/>
                <a:uLnTx/>
                <a:uFillTx/>
                <a:latin typeface="Segoe UI Semibold" panose="020B0502040204020203" pitchFamily="34" charset="0"/>
                <a:ea typeface="MS PGothic" panose="020B0600070205080204" pitchFamily="34" charset="-128"/>
                <a:cs typeface="Segoe UI Semibold" panose="020B0502040204020203" pitchFamily="34" charset="0"/>
              </a:rPr>
              <a:t>T-SQL</a:t>
            </a:r>
          </a:p>
        </p:txBody>
      </p:sp>
      <p:grpSp>
        <p:nvGrpSpPr>
          <p:cNvPr id="40" name="Group 39">
            <a:extLst>
              <a:ext uri="{FF2B5EF4-FFF2-40B4-BE49-F238E27FC236}">
                <a16:creationId xmlns:a16="http://schemas.microsoft.com/office/drawing/2014/main" id="{82F00F9B-0C5F-4EFB-88C4-7212D7E72EFB}"/>
              </a:ext>
            </a:extLst>
          </p:cNvPr>
          <p:cNvGrpSpPr/>
          <p:nvPr/>
        </p:nvGrpSpPr>
        <p:grpSpPr>
          <a:xfrm>
            <a:off x="6934596" y="1595136"/>
            <a:ext cx="693916" cy="520437"/>
            <a:chOff x="11134725" y="2487613"/>
            <a:chExt cx="495300" cy="371475"/>
          </a:xfrm>
        </p:grpSpPr>
        <p:sp>
          <p:nvSpPr>
            <p:cNvPr id="41" name="Rectangle 225">
              <a:extLst>
                <a:ext uri="{FF2B5EF4-FFF2-40B4-BE49-F238E27FC236}">
                  <a16:creationId xmlns:a16="http://schemas.microsoft.com/office/drawing/2014/main" id="{23E04288-953E-4BA7-BA0D-1ED1EBC4E4EE}"/>
                </a:ext>
              </a:extLst>
            </p:cNvPr>
            <p:cNvSpPr>
              <a:spLocks noChangeArrowheads="1"/>
            </p:cNvSpPr>
            <p:nvPr/>
          </p:nvSpPr>
          <p:spPr bwMode="auto">
            <a:xfrm>
              <a:off x="11134725" y="2487613"/>
              <a:ext cx="495300" cy="371475"/>
            </a:xfrm>
            <a:prstGeom prst="rect">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2" name="Rectangle 226">
              <a:extLst>
                <a:ext uri="{FF2B5EF4-FFF2-40B4-BE49-F238E27FC236}">
                  <a16:creationId xmlns:a16="http://schemas.microsoft.com/office/drawing/2014/main" id="{C5DB13E1-FBDF-4F8C-A6A0-92733E84DFD6}"/>
                </a:ext>
              </a:extLst>
            </p:cNvPr>
            <p:cNvSpPr>
              <a:spLocks noChangeArrowheads="1"/>
            </p:cNvSpPr>
            <p:nvPr/>
          </p:nvSpPr>
          <p:spPr bwMode="auto">
            <a:xfrm>
              <a:off x="11134725" y="2487613"/>
              <a:ext cx="495300" cy="46038"/>
            </a:xfrm>
            <a:prstGeom prst="rect">
              <a:avLst/>
            </a:pr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3" name="Oval 227">
              <a:extLst>
                <a:ext uri="{FF2B5EF4-FFF2-40B4-BE49-F238E27FC236}">
                  <a16:creationId xmlns:a16="http://schemas.microsoft.com/office/drawing/2014/main" id="{68C0C7DD-33F6-45F7-BC30-322097EA8914}"/>
                </a:ext>
              </a:extLst>
            </p:cNvPr>
            <p:cNvSpPr>
              <a:spLocks noChangeArrowheads="1"/>
            </p:cNvSpPr>
            <p:nvPr/>
          </p:nvSpPr>
          <p:spPr bwMode="auto">
            <a:xfrm>
              <a:off x="11152188" y="2503488"/>
              <a:ext cx="14288"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4" name="Oval 228">
              <a:extLst>
                <a:ext uri="{FF2B5EF4-FFF2-40B4-BE49-F238E27FC236}">
                  <a16:creationId xmlns:a16="http://schemas.microsoft.com/office/drawing/2014/main" id="{89DB20BF-5295-409F-8FD1-CF786B9E5FDC}"/>
                </a:ext>
              </a:extLst>
            </p:cNvPr>
            <p:cNvSpPr>
              <a:spLocks noChangeArrowheads="1"/>
            </p:cNvSpPr>
            <p:nvPr/>
          </p:nvSpPr>
          <p:spPr bwMode="auto">
            <a:xfrm>
              <a:off x="11174413" y="2503488"/>
              <a:ext cx="15875"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5" name="Oval 229">
              <a:extLst>
                <a:ext uri="{FF2B5EF4-FFF2-40B4-BE49-F238E27FC236}">
                  <a16:creationId xmlns:a16="http://schemas.microsoft.com/office/drawing/2014/main" id="{6C8EAB50-CA42-4157-A06D-7F29887D4BB0}"/>
                </a:ext>
              </a:extLst>
            </p:cNvPr>
            <p:cNvSpPr>
              <a:spLocks noChangeArrowheads="1"/>
            </p:cNvSpPr>
            <p:nvPr/>
          </p:nvSpPr>
          <p:spPr bwMode="auto">
            <a:xfrm>
              <a:off x="11198225" y="2503488"/>
              <a:ext cx="15875"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6" name="Rectangle 230">
              <a:extLst>
                <a:ext uri="{FF2B5EF4-FFF2-40B4-BE49-F238E27FC236}">
                  <a16:creationId xmlns:a16="http://schemas.microsoft.com/office/drawing/2014/main" id="{31F5B335-55DC-461B-807B-CEBF289644DA}"/>
                </a:ext>
              </a:extLst>
            </p:cNvPr>
            <p:cNvSpPr>
              <a:spLocks noChangeArrowheads="1"/>
            </p:cNvSpPr>
            <p:nvPr/>
          </p:nvSpPr>
          <p:spPr bwMode="auto">
            <a:xfrm>
              <a:off x="11228388" y="2595563"/>
              <a:ext cx="76200"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7" name="Rectangle 231">
              <a:extLst>
                <a:ext uri="{FF2B5EF4-FFF2-40B4-BE49-F238E27FC236}">
                  <a16:creationId xmlns:a16="http://schemas.microsoft.com/office/drawing/2014/main" id="{44EFAEA6-C2F8-46D5-B49E-E047AA840439}"/>
                </a:ext>
              </a:extLst>
            </p:cNvPr>
            <p:cNvSpPr>
              <a:spLocks noChangeArrowheads="1"/>
            </p:cNvSpPr>
            <p:nvPr/>
          </p:nvSpPr>
          <p:spPr bwMode="auto">
            <a:xfrm>
              <a:off x="11344275" y="2595563"/>
              <a:ext cx="77788"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8" name="Rectangle 232">
              <a:extLst>
                <a:ext uri="{FF2B5EF4-FFF2-40B4-BE49-F238E27FC236}">
                  <a16:creationId xmlns:a16="http://schemas.microsoft.com/office/drawing/2014/main" id="{6376F5B2-84E8-4880-8B0A-1D739EAE8747}"/>
                </a:ext>
              </a:extLst>
            </p:cNvPr>
            <p:cNvSpPr>
              <a:spLocks noChangeArrowheads="1"/>
            </p:cNvSpPr>
            <p:nvPr/>
          </p:nvSpPr>
          <p:spPr bwMode="auto">
            <a:xfrm>
              <a:off x="11460163" y="2595563"/>
              <a:ext cx="77788" cy="77788"/>
            </a:xfrm>
            <a:prstGeom prst="rect">
              <a:avLst/>
            </a:pr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9" name="Rectangle 233">
              <a:extLst>
                <a:ext uri="{FF2B5EF4-FFF2-40B4-BE49-F238E27FC236}">
                  <a16:creationId xmlns:a16="http://schemas.microsoft.com/office/drawing/2014/main" id="{8164E3D3-330D-4260-8E86-295E98916BC3}"/>
                </a:ext>
              </a:extLst>
            </p:cNvPr>
            <p:cNvSpPr>
              <a:spLocks noChangeArrowheads="1"/>
            </p:cNvSpPr>
            <p:nvPr/>
          </p:nvSpPr>
          <p:spPr bwMode="auto">
            <a:xfrm>
              <a:off x="11228388" y="2719388"/>
              <a:ext cx="76200" cy="77788"/>
            </a:xfrm>
            <a:prstGeom prst="rect">
              <a:avLst/>
            </a:pr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50" name="Rectangle 234">
              <a:extLst>
                <a:ext uri="{FF2B5EF4-FFF2-40B4-BE49-F238E27FC236}">
                  <a16:creationId xmlns:a16="http://schemas.microsoft.com/office/drawing/2014/main" id="{97CB0225-48ED-4E81-92BE-C777AD40476A}"/>
                </a:ext>
              </a:extLst>
            </p:cNvPr>
            <p:cNvSpPr>
              <a:spLocks noChangeArrowheads="1"/>
            </p:cNvSpPr>
            <p:nvPr/>
          </p:nvSpPr>
          <p:spPr bwMode="auto">
            <a:xfrm>
              <a:off x="11344275" y="2719388"/>
              <a:ext cx="77788" cy="77788"/>
            </a:xfrm>
            <a:prstGeom prst="rect">
              <a:avLst/>
            </a:pr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51" name="Rectangle 235">
              <a:extLst>
                <a:ext uri="{FF2B5EF4-FFF2-40B4-BE49-F238E27FC236}">
                  <a16:creationId xmlns:a16="http://schemas.microsoft.com/office/drawing/2014/main" id="{EC79554D-FB4C-430A-B06F-BB8AEDA792B8}"/>
                </a:ext>
              </a:extLst>
            </p:cNvPr>
            <p:cNvSpPr>
              <a:spLocks noChangeArrowheads="1"/>
            </p:cNvSpPr>
            <p:nvPr/>
          </p:nvSpPr>
          <p:spPr bwMode="auto">
            <a:xfrm>
              <a:off x="11460163" y="2719388"/>
              <a:ext cx="77788"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grpSp>
      <p:sp>
        <p:nvSpPr>
          <p:cNvPr id="52" name="Rectangle 51">
            <a:extLst>
              <a:ext uri="{FF2B5EF4-FFF2-40B4-BE49-F238E27FC236}">
                <a16:creationId xmlns:a16="http://schemas.microsoft.com/office/drawing/2014/main" id="{23DC9FB6-093C-4327-AF93-56F4208DAEBB}"/>
              </a:ext>
            </a:extLst>
          </p:cNvPr>
          <p:cNvSpPr/>
          <p:nvPr/>
        </p:nvSpPr>
        <p:spPr bwMode="auto">
          <a:xfrm>
            <a:off x="8715197" y="1687114"/>
            <a:ext cx="755374" cy="24314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53" name="Straight Connector 52">
            <a:extLst>
              <a:ext uri="{FF2B5EF4-FFF2-40B4-BE49-F238E27FC236}">
                <a16:creationId xmlns:a16="http://schemas.microsoft.com/office/drawing/2014/main" id="{3F4A2D8B-010D-4A31-8707-83071C3305C2}"/>
              </a:ext>
            </a:extLst>
          </p:cNvPr>
          <p:cNvCxnSpPr>
            <a:cxnSpLocks/>
          </p:cNvCxnSpPr>
          <p:nvPr/>
        </p:nvCxnSpPr>
        <p:spPr>
          <a:xfrm flipH="1">
            <a:off x="9090845" y="2276367"/>
            <a:ext cx="4079" cy="677320"/>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4" name="Freeform 6">
            <a:extLst>
              <a:ext uri="{FF2B5EF4-FFF2-40B4-BE49-F238E27FC236}">
                <a16:creationId xmlns:a16="http://schemas.microsoft.com/office/drawing/2014/main" id="{1DD165C9-D5AB-43D1-A00B-0577A5FEC7FF}"/>
              </a:ext>
            </a:extLst>
          </p:cNvPr>
          <p:cNvSpPr/>
          <p:nvPr/>
        </p:nvSpPr>
        <p:spPr bwMode="auto">
          <a:xfrm>
            <a:off x="6381300" y="3674035"/>
            <a:ext cx="5423170" cy="224653"/>
          </a:xfrm>
          <a:custGeom>
            <a:avLst/>
            <a:gdLst>
              <a:gd name="connsiteX0" fmla="*/ 0 w 5961888"/>
              <a:gd name="connsiteY0" fmla="*/ 265176 h 265176"/>
              <a:gd name="connsiteX1" fmla="*/ 0 w 5961888"/>
              <a:gd name="connsiteY1" fmla="*/ 0 h 265176"/>
              <a:gd name="connsiteX2" fmla="*/ 5961888 w 5961888"/>
              <a:gd name="connsiteY2" fmla="*/ 0 h 265176"/>
              <a:gd name="connsiteX3" fmla="*/ 5961888 w 5961888"/>
              <a:gd name="connsiteY3" fmla="*/ 128016 h 265176"/>
              <a:gd name="connsiteX4" fmla="*/ 5961888 w 5961888"/>
              <a:gd name="connsiteY4" fmla="*/ 237744 h 2651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61888" h="265176">
                <a:moveTo>
                  <a:pt x="0" y="265176"/>
                </a:moveTo>
                <a:lnTo>
                  <a:pt x="0" y="0"/>
                </a:lnTo>
                <a:lnTo>
                  <a:pt x="5961888" y="0"/>
                </a:lnTo>
                <a:lnTo>
                  <a:pt x="5961888" y="128016"/>
                </a:lnTo>
                <a:lnTo>
                  <a:pt x="5961888" y="237744"/>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7" name="Freeform 188">
            <a:extLst>
              <a:ext uri="{FF2B5EF4-FFF2-40B4-BE49-F238E27FC236}">
                <a16:creationId xmlns:a16="http://schemas.microsoft.com/office/drawing/2014/main" id="{14B297AF-1E9B-45FB-893E-DB9B40FA21DB}"/>
              </a:ext>
            </a:extLst>
          </p:cNvPr>
          <p:cNvSpPr>
            <a:spLocks noChangeAspect="1"/>
          </p:cNvSpPr>
          <p:nvPr/>
        </p:nvSpPr>
        <p:spPr bwMode="auto">
          <a:xfrm>
            <a:off x="8812730" y="1434308"/>
            <a:ext cx="560309" cy="718623"/>
          </a:xfrm>
          <a:custGeom>
            <a:avLst/>
            <a:gdLst>
              <a:gd name="connsiteX0" fmla="*/ 737517 w 1455401"/>
              <a:gd name="connsiteY0" fmla="*/ 911351 h 1866625"/>
              <a:gd name="connsiteX1" fmla="*/ 785815 w 1455401"/>
              <a:gd name="connsiteY1" fmla="*/ 937839 h 1866625"/>
              <a:gd name="connsiteX2" fmla="*/ 803471 w 1455401"/>
              <a:gd name="connsiteY2" fmla="*/ 1010286 h 1866625"/>
              <a:gd name="connsiteX3" fmla="*/ 784774 w 1455401"/>
              <a:gd name="connsiteY3" fmla="*/ 1079356 h 1866625"/>
              <a:gd name="connsiteX4" fmla="*/ 735697 w 1455401"/>
              <a:gd name="connsiteY4" fmla="*/ 1105062 h 1866625"/>
              <a:gd name="connsiteX5" fmla="*/ 685192 w 1455401"/>
              <a:gd name="connsiteY5" fmla="*/ 1079616 h 1866625"/>
              <a:gd name="connsiteX6" fmla="*/ 666627 w 1455401"/>
              <a:gd name="connsiteY6" fmla="*/ 1008726 h 1866625"/>
              <a:gd name="connsiteX7" fmla="*/ 685324 w 1455401"/>
              <a:gd name="connsiteY7" fmla="*/ 936797 h 1866625"/>
              <a:gd name="connsiteX8" fmla="*/ 737517 w 1455401"/>
              <a:gd name="connsiteY8" fmla="*/ 911351 h 1866625"/>
              <a:gd name="connsiteX9" fmla="*/ 974881 w 1455401"/>
              <a:gd name="connsiteY9" fmla="*/ 822027 h 1866625"/>
              <a:gd name="connsiteX10" fmla="*/ 974881 w 1455401"/>
              <a:gd name="connsiteY10" fmla="*/ 1194390 h 1866625"/>
              <a:gd name="connsiteX11" fmla="*/ 1215333 w 1455401"/>
              <a:gd name="connsiteY11" fmla="*/ 1194390 h 1866625"/>
              <a:gd name="connsiteX12" fmla="*/ 1215333 w 1455401"/>
              <a:gd name="connsiteY12" fmla="*/ 1106622 h 1866625"/>
              <a:gd name="connsiteX13" fmla="*/ 1087058 w 1455401"/>
              <a:gd name="connsiteY13" fmla="*/ 1106622 h 1866625"/>
              <a:gd name="connsiteX14" fmla="*/ 1087058 w 1455401"/>
              <a:gd name="connsiteY14" fmla="*/ 822027 h 1866625"/>
              <a:gd name="connsiteX15" fmla="*/ 738555 w 1455401"/>
              <a:gd name="connsiteY15" fmla="*/ 815793 h 1866625"/>
              <a:gd name="connsiteX16" fmla="*/ 639361 w 1455401"/>
              <a:gd name="connsiteY16" fmla="*/ 840592 h 1866625"/>
              <a:gd name="connsiteX17" fmla="*/ 571587 w 1455401"/>
              <a:gd name="connsiteY17" fmla="*/ 910832 h 1866625"/>
              <a:gd name="connsiteX18" fmla="*/ 547438 w 1455401"/>
              <a:gd name="connsiteY18" fmla="*/ 1013140 h 1866625"/>
              <a:gd name="connsiteX19" fmla="*/ 571328 w 1455401"/>
              <a:gd name="connsiteY19" fmla="*/ 1110386 h 1866625"/>
              <a:gd name="connsiteX20" fmla="*/ 638192 w 1455401"/>
              <a:gd name="connsiteY20" fmla="*/ 1177121 h 1866625"/>
              <a:gd name="connsiteX21" fmla="*/ 733622 w 1455401"/>
              <a:gd name="connsiteY21" fmla="*/ 1200880 h 1866625"/>
              <a:gd name="connsiteX22" fmla="*/ 776983 w 1455401"/>
              <a:gd name="connsiteY22" fmla="*/ 1196466 h 1866625"/>
              <a:gd name="connsiteX23" fmla="*/ 824244 w 1455401"/>
              <a:gd name="connsiteY23" fmla="*/ 1244504 h 1866625"/>
              <a:gd name="connsiteX24" fmla="*/ 964983 w 1455401"/>
              <a:gd name="connsiteY24" fmla="*/ 1244504 h 1866625"/>
              <a:gd name="connsiteX25" fmla="*/ 866571 w 1455401"/>
              <a:gd name="connsiteY25" fmla="*/ 1149465 h 1866625"/>
              <a:gd name="connsiteX26" fmla="*/ 922399 w 1455401"/>
              <a:gd name="connsiteY26" fmla="*/ 1007169 h 1866625"/>
              <a:gd name="connsiteX27" fmla="*/ 899420 w 1455401"/>
              <a:gd name="connsiteY27" fmla="*/ 907325 h 1866625"/>
              <a:gd name="connsiteX28" fmla="*/ 834241 w 1455401"/>
              <a:gd name="connsiteY28" fmla="*/ 839555 h 1866625"/>
              <a:gd name="connsiteX29" fmla="*/ 738555 w 1455401"/>
              <a:gd name="connsiteY29" fmla="*/ 815793 h 1866625"/>
              <a:gd name="connsiteX30" fmla="*/ 391194 w 1455401"/>
              <a:gd name="connsiteY30" fmla="*/ 815793 h 1866625"/>
              <a:gd name="connsiteX31" fmla="*/ 281097 w 1455401"/>
              <a:gd name="connsiteY31" fmla="*/ 848123 h 1866625"/>
              <a:gd name="connsiteX32" fmla="*/ 240067 w 1455401"/>
              <a:gd name="connsiteY32" fmla="*/ 934462 h 1866625"/>
              <a:gd name="connsiteX33" fmla="*/ 329914 w 1455401"/>
              <a:gd name="connsiteY33" fmla="*/ 1046120 h 1866625"/>
              <a:gd name="connsiteX34" fmla="*/ 367955 w 1455401"/>
              <a:gd name="connsiteY34" fmla="*/ 1062479 h 1866625"/>
              <a:gd name="connsiteX35" fmla="*/ 383276 w 1455401"/>
              <a:gd name="connsiteY35" fmla="*/ 1075330 h 1866625"/>
              <a:gd name="connsiteX36" fmla="*/ 388337 w 1455401"/>
              <a:gd name="connsiteY36" fmla="*/ 1091301 h 1866625"/>
              <a:gd name="connsiteX37" fmla="*/ 378212 w 1455401"/>
              <a:gd name="connsiteY37" fmla="*/ 1110645 h 1866625"/>
              <a:gd name="connsiteX38" fmla="*/ 349649 w 1455401"/>
              <a:gd name="connsiteY38" fmla="*/ 1117266 h 1866625"/>
              <a:gd name="connsiteX39" fmla="*/ 296937 w 1455401"/>
              <a:gd name="connsiteY39" fmla="*/ 1106750 h 1866625"/>
              <a:gd name="connsiteX40" fmla="*/ 245263 w 1455401"/>
              <a:gd name="connsiteY40" fmla="*/ 1079097 h 1866625"/>
              <a:gd name="connsiteX41" fmla="*/ 245263 w 1455401"/>
              <a:gd name="connsiteY41" fmla="*/ 1181145 h 1866625"/>
              <a:gd name="connsiteX42" fmla="*/ 352243 w 1455401"/>
              <a:gd name="connsiteY42" fmla="*/ 1200880 h 1866625"/>
              <a:gd name="connsiteX43" fmla="*/ 438454 w 1455401"/>
              <a:gd name="connsiteY43" fmla="*/ 1187378 h 1866625"/>
              <a:gd name="connsiteX44" fmla="*/ 494152 w 1455401"/>
              <a:gd name="connsiteY44" fmla="*/ 1146351 h 1866625"/>
              <a:gd name="connsiteX45" fmla="*/ 514018 w 1455401"/>
              <a:gd name="connsiteY45" fmla="*/ 1081695 h 1866625"/>
              <a:gd name="connsiteX46" fmla="*/ 489997 w 1455401"/>
              <a:gd name="connsiteY46" fmla="*/ 1015737 h 1866625"/>
              <a:gd name="connsiteX47" fmla="*/ 408072 w 1455401"/>
              <a:gd name="connsiteY47" fmla="*/ 964582 h 1866625"/>
              <a:gd name="connsiteX48" fmla="*/ 369512 w 1455401"/>
              <a:gd name="connsiteY48" fmla="*/ 944719 h 1866625"/>
              <a:gd name="connsiteX49" fmla="*/ 360293 w 1455401"/>
              <a:gd name="connsiteY49" fmla="*/ 925372 h 1866625"/>
              <a:gd name="connsiteX50" fmla="*/ 371719 w 1455401"/>
              <a:gd name="connsiteY50" fmla="*/ 906159 h 1866625"/>
              <a:gd name="connsiteX51" fmla="*/ 401842 w 1455401"/>
              <a:gd name="connsiteY51" fmla="*/ 899147 h 1866625"/>
              <a:gd name="connsiteX52" fmla="*/ 494283 w 1455401"/>
              <a:gd name="connsiteY52" fmla="*/ 924853 h 1866625"/>
              <a:gd name="connsiteX53" fmla="*/ 494283 w 1455401"/>
              <a:gd name="connsiteY53" fmla="*/ 830076 h 1866625"/>
              <a:gd name="connsiteX54" fmla="*/ 456761 w 1455401"/>
              <a:gd name="connsiteY54" fmla="*/ 821245 h 1866625"/>
              <a:gd name="connsiteX55" fmla="*/ 427029 w 1455401"/>
              <a:gd name="connsiteY55" fmla="*/ 817350 h 1866625"/>
              <a:gd name="connsiteX56" fmla="*/ 391194 w 1455401"/>
              <a:gd name="connsiteY56" fmla="*/ 815793 h 1866625"/>
              <a:gd name="connsiteX57" fmla="*/ 1 w 1455401"/>
              <a:gd name="connsiteY57" fmla="*/ 235984 h 1866625"/>
              <a:gd name="connsiteX58" fmla="*/ 1 w 1455401"/>
              <a:gd name="connsiteY58" fmla="*/ 257081 h 1866625"/>
              <a:gd name="connsiteX59" fmla="*/ 1 w 1455401"/>
              <a:gd name="connsiteY59" fmla="*/ 296835 h 1866625"/>
              <a:gd name="connsiteX60" fmla="*/ 0 w 1455401"/>
              <a:gd name="connsiteY60" fmla="*/ 296838 h 1866625"/>
              <a:gd name="connsiteX61" fmla="*/ 1 w 1455401"/>
              <a:gd name="connsiteY61" fmla="*/ 235984 h 1866625"/>
              <a:gd name="connsiteX62" fmla="*/ 727701 w 1455401"/>
              <a:gd name="connsiteY62" fmla="*/ 107085 h 1866625"/>
              <a:gd name="connsiteX63" fmla="*/ 225411 w 1455401"/>
              <a:gd name="connsiteY63" fmla="*/ 254506 h 1866625"/>
              <a:gd name="connsiteX64" fmla="*/ 727701 w 1455401"/>
              <a:gd name="connsiteY64" fmla="*/ 401926 h 1866625"/>
              <a:gd name="connsiteX65" fmla="*/ 1229991 w 1455401"/>
              <a:gd name="connsiteY65" fmla="*/ 254506 h 1866625"/>
              <a:gd name="connsiteX66" fmla="*/ 727701 w 1455401"/>
              <a:gd name="connsiteY66" fmla="*/ 107085 h 1866625"/>
              <a:gd name="connsiteX67" fmla="*/ 727700 w 1455401"/>
              <a:gd name="connsiteY67" fmla="*/ 0 h 1866625"/>
              <a:gd name="connsiteX68" fmla="*/ 1451644 w 1455401"/>
              <a:gd name="connsiteY68" fmla="*/ 266488 h 1866625"/>
              <a:gd name="connsiteX69" fmla="*/ 1454289 w 1455401"/>
              <a:gd name="connsiteY69" fmla="*/ 287858 h 1866625"/>
              <a:gd name="connsiteX70" fmla="*/ 1455400 w 1455401"/>
              <a:gd name="connsiteY70" fmla="*/ 287858 h 1866625"/>
              <a:gd name="connsiteX71" fmla="*/ 1455400 w 1455401"/>
              <a:gd name="connsiteY71" fmla="*/ 296838 h 1866625"/>
              <a:gd name="connsiteX72" fmla="*/ 1455401 w 1455401"/>
              <a:gd name="connsiteY72" fmla="*/ 1569784 h 1866625"/>
              <a:gd name="connsiteX73" fmla="*/ 1455401 w 1455401"/>
              <a:gd name="connsiteY73" fmla="*/ 1569787 h 1866625"/>
              <a:gd name="connsiteX74" fmla="*/ 1455401 w 1455401"/>
              <a:gd name="connsiteY74" fmla="*/ 1569790 h 1866625"/>
              <a:gd name="connsiteX75" fmla="*/ 1455401 w 1455401"/>
              <a:gd name="connsiteY75" fmla="*/ 1578767 h 1866625"/>
              <a:gd name="connsiteX76" fmla="*/ 1454289 w 1455401"/>
              <a:gd name="connsiteY76" fmla="*/ 1578767 h 1866625"/>
              <a:gd name="connsiteX77" fmla="*/ 1451644 w 1455401"/>
              <a:gd name="connsiteY77" fmla="*/ 1600137 h 1866625"/>
              <a:gd name="connsiteX78" fmla="*/ 727701 w 1455401"/>
              <a:gd name="connsiteY78" fmla="*/ 1866625 h 1866625"/>
              <a:gd name="connsiteX79" fmla="*/ 3758 w 1455401"/>
              <a:gd name="connsiteY79" fmla="*/ 1600137 h 1866625"/>
              <a:gd name="connsiteX80" fmla="*/ 1113 w 1455401"/>
              <a:gd name="connsiteY80" fmla="*/ 1578767 h 1866625"/>
              <a:gd name="connsiteX81" fmla="*/ 1 w 1455401"/>
              <a:gd name="connsiteY81" fmla="*/ 1578767 h 1866625"/>
              <a:gd name="connsiteX82" fmla="*/ 1 w 1455401"/>
              <a:gd name="connsiteY82" fmla="*/ 1569787 h 1866625"/>
              <a:gd name="connsiteX83" fmla="*/ 1 w 1455401"/>
              <a:gd name="connsiteY83" fmla="*/ 296841 h 1866625"/>
              <a:gd name="connsiteX84" fmla="*/ 1 w 1455401"/>
              <a:gd name="connsiteY84" fmla="*/ 296835 h 1866625"/>
              <a:gd name="connsiteX85" fmla="*/ 1 w 1455401"/>
              <a:gd name="connsiteY85" fmla="*/ 296835 h 1866625"/>
              <a:gd name="connsiteX86" fmla="*/ 3758 w 1455401"/>
              <a:gd name="connsiteY86" fmla="*/ 266488 h 1866625"/>
              <a:gd name="connsiteX87" fmla="*/ 727700 w 1455401"/>
              <a:gd name="connsiteY87"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455401" h="1866625">
                <a:moveTo>
                  <a:pt x="737517" y="911351"/>
                </a:moveTo>
                <a:cubicBezTo>
                  <a:pt x="757941" y="911351"/>
                  <a:pt x="774041" y="920179"/>
                  <a:pt x="785815" y="937839"/>
                </a:cubicBezTo>
                <a:cubicBezTo>
                  <a:pt x="797585" y="955495"/>
                  <a:pt x="803471" y="979644"/>
                  <a:pt x="803471" y="1010286"/>
                </a:cubicBezTo>
                <a:cubicBezTo>
                  <a:pt x="803471" y="1039193"/>
                  <a:pt x="797241" y="1062219"/>
                  <a:pt x="784774" y="1079356"/>
                </a:cubicBezTo>
                <a:cubicBezTo>
                  <a:pt x="772310" y="1096493"/>
                  <a:pt x="755951" y="1105062"/>
                  <a:pt x="735697" y="1105062"/>
                </a:cubicBezTo>
                <a:cubicBezTo>
                  <a:pt x="714406" y="1105062"/>
                  <a:pt x="697571" y="1096582"/>
                  <a:pt x="685192" y="1079616"/>
                </a:cubicBezTo>
                <a:cubicBezTo>
                  <a:pt x="672814" y="1062649"/>
                  <a:pt x="666627" y="1039023"/>
                  <a:pt x="666627" y="1008726"/>
                </a:cubicBezTo>
                <a:cubicBezTo>
                  <a:pt x="666627" y="977739"/>
                  <a:pt x="672857" y="953764"/>
                  <a:pt x="685324" y="936797"/>
                </a:cubicBezTo>
                <a:cubicBezTo>
                  <a:pt x="697787" y="919834"/>
                  <a:pt x="715184" y="911351"/>
                  <a:pt x="737517" y="911351"/>
                </a:cubicBezTo>
                <a:close/>
                <a:moveTo>
                  <a:pt x="974881" y="822027"/>
                </a:moveTo>
                <a:lnTo>
                  <a:pt x="974881" y="1194390"/>
                </a:lnTo>
                <a:lnTo>
                  <a:pt x="1215333" y="1194390"/>
                </a:lnTo>
                <a:lnTo>
                  <a:pt x="1215333" y="1106622"/>
                </a:lnTo>
                <a:lnTo>
                  <a:pt x="1087058" y="1106622"/>
                </a:lnTo>
                <a:lnTo>
                  <a:pt x="1087058" y="822027"/>
                </a:lnTo>
                <a:close/>
                <a:moveTo>
                  <a:pt x="738555" y="815793"/>
                </a:moveTo>
                <a:cubicBezTo>
                  <a:pt x="701508" y="815793"/>
                  <a:pt x="668443" y="824059"/>
                  <a:pt x="639361" y="840592"/>
                </a:cubicBezTo>
                <a:cubicBezTo>
                  <a:pt x="610279" y="857125"/>
                  <a:pt x="587687" y="880538"/>
                  <a:pt x="571587" y="910832"/>
                </a:cubicBezTo>
                <a:cubicBezTo>
                  <a:pt x="555488" y="941126"/>
                  <a:pt x="547438" y="975230"/>
                  <a:pt x="547438" y="1013140"/>
                </a:cubicBezTo>
                <a:cubicBezTo>
                  <a:pt x="547438" y="1049322"/>
                  <a:pt x="555403" y="1081737"/>
                  <a:pt x="571328" y="1110386"/>
                </a:cubicBezTo>
                <a:cubicBezTo>
                  <a:pt x="587253" y="1139037"/>
                  <a:pt x="609543" y="1161282"/>
                  <a:pt x="638192" y="1177121"/>
                </a:cubicBezTo>
                <a:cubicBezTo>
                  <a:pt x="666843" y="1192961"/>
                  <a:pt x="698651" y="1200880"/>
                  <a:pt x="733622" y="1200880"/>
                </a:cubicBezTo>
                <a:cubicBezTo>
                  <a:pt x="748680" y="1200880"/>
                  <a:pt x="763137" y="1199408"/>
                  <a:pt x="776983" y="1196466"/>
                </a:cubicBezTo>
                <a:lnTo>
                  <a:pt x="824244" y="1244504"/>
                </a:lnTo>
                <a:lnTo>
                  <a:pt x="964983" y="1244504"/>
                </a:lnTo>
                <a:lnTo>
                  <a:pt x="866571" y="1149465"/>
                </a:lnTo>
                <a:cubicBezTo>
                  <a:pt x="903791" y="1112248"/>
                  <a:pt x="922399" y="1064814"/>
                  <a:pt x="922399" y="1007169"/>
                </a:cubicBezTo>
                <a:cubicBezTo>
                  <a:pt x="922399" y="969949"/>
                  <a:pt x="914737" y="936669"/>
                  <a:pt x="899420" y="907325"/>
                </a:cubicBezTo>
                <a:cubicBezTo>
                  <a:pt x="884099" y="877983"/>
                  <a:pt x="862373" y="855391"/>
                  <a:pt x="834241" y="839555"/>
                </a:cubicBezTo>
                <a:cubicBezTo>
                  <a:pt x="806111" y="823715"/>
                  <a:pt x="774215" y="815793"/>
                  <a:pt x="738555" y="815793"/>
                </a:cubicBezTo>
                <a:close/>
                <a:moveTo>
                  <a:pt x="391194" y="815793"/>
                </a:moveTo>
                <a:cubicBezTo>
                  <a:pt x="345146" y="815793"/>
                  <a:pt x="308448" y="826569"/>
                  <a:pt x="281097" y="848123"/>
                </a:cubicBezTo>
                <a:cubicBezTo>
                  <a:pt x="253743" y="869674"/>
                  <a:pt x="240067" y="898454"/>
                  <a:pt x="240067" y="934462"/>
                </a:cubicBezTo>
                <a:cubicBezTo>
                  <a:pt x="240067" y="985877"/>
                  <a:pt x="270016" y="1023094"/>
                  <a:pt x="329914" y="1046120"/>
                </a:cubicBezTo>
                <a:cubicBezTo>
                  <a:pt x="348437" y="1053043"/>
                  <a:pt x="361117" y="1058495"/>
                  <a:pt x="367955" y="1062479"/>
                </a:cubicBezTo>
                <a:cubicBezTo>
                  <a:pt x="374793" y="1066459"/>
                  <a:pt x="379900" y="1070745"/>
                  <a:pt x="383276" y="1075330"/>
                </a:cubicBezTo>
                <a:cubicBezTo>
                  <a:pt x="386652" y="1079918"/>
                  <a:pt x="388337" y="1085242"/>
                  <a:pt x="388337" y="1091301"/>
                </a:cubicBezTo>
                <a:cubicBezTo>
                  <a:pt x="388337" y="1099784"/>
                  <a:pt x="384964" y="1106231"/>
                  <a:pt x="378212" y="1110645"/>
                </a:cubicBezTo>
                <a:cubicBezTo>
                  <a:pt x="371459" y="1115059"/>
                  <a:pt x="361938" y="1117266"/>
                  <a:pt x="349649" y="1117266"/>
                </a:cubicBezTo>
                <a:cubicBezTo>
                  <a:pt x="333375" y="1117266"/>
                  <a:pt x="315805" y="1113762"/>
                  <a:pt x="296937" y="1106750"/>
                </a:cubicBezTo>
                <a:cubicBezTo>
                  <a:pt x="278066" y="1099742"/>
                  <a:pt x="260843" y="1090523"/>
                  <a:pt x="245263" y="1079097"/>
                </a:cubicBezTo>
                <a:lnTo>
                  <a:pt x="245263" y="1181145"/>
                </a:lnTo>
                <a:cubicBezTo>
                  <a:pt x="277632" y="1194301"/>
                  <a:pt x="313296" y="1200880"/>
                  <a:pt x="352243" y="1200880"/>
                </a:cubicBezTo>
                <a:cubicBezTo>
                  <a:pt x="385828" y="1200880"/>
                  <a:pt x="414565" y="1196380"/>
                  <a:pt x="438454" y="1187378"/>
                </a:cubicBezTo>
                <a:cubicBezTo>
                  <a:pt x="462344" y="1178376"/>
                  <a:pt x="480910" y="1164700"/>
                  <a:pt x="494152" y="1146351"/>
                </a:cubicBezTo>
                <a:cubicBezTo>
                  <a:pt x="507397" y="1127999"/>
                  <a:pt x="514018" y="1106448"/>
                  <a:pt x="514018" y="1081695"/>
                </a:cubicBezTo>
                <a:cubicBezTo>
                  <a:pt x="514018" y="1056245"/>
                  <a:pt x="506011" y="1034260"/>
                  <a:pt x="489997" y="1015737"/>
                </a:cubicBezTo>
                <a:cubicBezTo>
                  <a:pt x="473987" y="997214"/>
                  <a:pt x="446678" y="980163"/>
                  <a:pt x="408072" y="964582"/>
                </a:cubicBezTo>
                <a:cubicBezTo>
                  <a:pt x="388511" y="956447"/>
                  <a:pt x="375657" y="949826"/>
                  <a:pt x="369512" y="944719"/>
                </a:cubicBezTo>
                <a:cubicBezTo>
                  <a:pt x="363367" y="939612"/>
                  <a:pt x="360293" y="933162"/>
                  <a:pt x="360293" y="925372"/>
                </a:cubicBezTo>
                <a:cubicBezTo>
                  <a:pt x="360293" y="917237"/>
                  <a:pt x="364103" y="910832"/>
                  <a:pt x="371719" y="906159"/>
                </a:cubicBezTo>
                <a:cubicBezTo>
                  <a:pt x="379338" y="901482"/>
                  <a:pt x="389378" y="899147"/>
                  <a:pt x="401842" y="899147"/>
                </a:cubicBezTo>
                <a:cubicBezTo>
                  <a:pt x="432136" y="899147"/>
                  <a:pt x="462948" y="907716"/>
                  <a:pt x="494283" y="924853"/>
                </a:cubicBezTo>
                <a:lnTo>
                  <a:pt x="494283" y="830076"/>
                </a:lnTo>
                <a:cubicBezTo>
                  <a:pt x="478184" y="825748"/>
                  <a:pt x="465677" y="822805"/>
                  <a:pt x="456761" y="821245"/>
                </a:cubicBezTo>
                <a:cubicBezTo>
                  <a:pt x="447847" y="819688"/>
                  <a:pt x="437936" y="818391"/>
                  <a:pt x="427029" y="817350"/>
                </a:cubicBezTo>
                <a:cubicBezTo>
                  <a:pt x="416122" y="816312"/>
                  <a:pt x="404177" y="815793"/>
                  <a:pt x="391194" y="815793"/>
                </a:cubicBezTo>
                <a:close/>
                <a:moveTo>
                  <a:pt x="1" y="235984"/>
                </a:moveTo>
                <a:cubicBezTo>
                  <a:pt x="1" y="233280"/>
                  <a:pt x="1" y="238148"/>
                  <a:pt x="1" y="257081"/>
                </a:cubicBezTo>
                <a:lnTo>
                  <a:pt x="1" y="296835"/>
                </a:lnTo>
                <a:lnTo>
                  <a:pt x="0" y="296838"/>
                </a:lnTo>
                <a:cubicBezTo>
                  <a:pt x="0" y="296839"/>
                  <a:pt x="0" y="242745"/>
                  <a:pt x="1" y="235984"/>
                </a:cubicBezTo>
                <a:close/>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lnTo>
                  <a:pt x="1" y="296835"/>
                </a:lnTo>
                <a:lnTo>
                  <a:pt x="1" y="296835"/>
                </a:lnTo>
                <a:lnTo>
                  <a:pt x="3758" y="266488"/>
                </a:lnTo>
                <a:cubicBezTo>
                  <a:pt x="41023" y="116806"/>
                  <a:pt x="350921" y="0"/>
                  <a:pt x="727700" y="0"/>
                </a:cubicBezTo>
                <a:close/>
              </a:path>
            </a:pathLst>
          </a:custGeom>
          <a:solidFill>
            <a:srgbClr val="0078D4"/>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274" b="0" i="0" u="none" strike="noStrike" kern="1200" cap="none" spc="0" normalizeH="0" baseline="0" noProof="0" dirty="0">
              <a:ln>
                <a:noFill/>
              </a:ln>
              <a:solidFill>
                <a:srgbClr val="FFFFFF">
                  <a:lumMod val="85000"/>
                </a:srgbClr>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9" name="Rectangle 58">
            <a:extLst>
              <a:ext uri="{FF2B5EF4-FFF2-40B4-BE49-F238E27FC236}">
                <a16:creationId xmlns:a16="http://schemas.microsoft.com/office/drawing/2014/main" id="{AFFD6E74-511F-45A6-8151-28468C444EF3}"/>
              </a:ext>
            </a:extLst>
          </p:cNvPr>
          <p:cNvSpPr/>
          <p:nvPr/>
        </p:nvSpPr>
        <p:spPr bwMode="auto">
          <a:xfrm>
            <a:off x="7335229" y="1335087"/>
            <a:ext cx="476747" cy="33516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0" name="Group 59">
            <a:extLst>
              <a:ext uri="{FF2B5EF4-FFF2-40B4-BE49-F238E27FC236}">
                <a16:creationId xmlns:a16="http://schemas.microsoft.com/office/drawing/2014/main" id="{22519412-54E2-42A5-B291-7D6F48CC5ABA}"/>
              </a:ext>
            </a:extLst>
          </p:cNvPr>
          <p:cNvGrpSpPr/>
          <p:nvPr/>
        </p:nvGrpSpPr>
        <p:grpSpPr>
          <a:xfrm>
            <a:off x="7359295" y="1258079"/>
            <a:ext cx="317932" cy="392369"/>
            <a:chOff x="1980078" y="253998"/>
            <a:chExt cx="3830386" cy="4727197"/>
          </a:xfrm>
          <a:solidFill>
            <a:srgbClr val="50E6FF"/>
          </a:solidFill>
        </p:grpSpPr>
        <p:sp>
          <p:nvSpPr>
            <p:cNvPr id="61" name="Rectangle 27">
              <a:extLst>
                <a:ext uri="{FF2B5EF4-FFF2-40B4-BE49-F238E27FC236}">
                  <a16:creationId xmlns:a16="http://schemas.microsoft.com/office/drawing/2014/main" id="{60E80B10-1DDA-486E-9862-463E8E41B96B}"/>
                </a:ext>
              </a:extLst>
            </p:cNvPr>
            <p:cNvSpPr>
              <a:spLocks noChangeArrowheads="1"/>
            </p:cNvSpPr>
            <p:nvPr/>
          </p:nvSpPr>
          <p:spPr bwMode="auto">
            <a:xfrm>
              <a:off x="1980078" y="2169196"/>
              <a:ext cx="3830386" cy="281199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62" name="Freeform 29">
              <a:extLst>
                <a:ext uri="{FF2B5EF4-FFF2-40B4-BE49-F238E27FC236}">
                  <a16:creationId xmlns:a16="http://schemas.microsoft.com/office/drawing/2014/main" id="{746BC8FD-B652-49C6-976B-D3B18774FAD9}"/>
                </a:ext>
              </a:extLst>
            </p:cNvPr>
            <p:cNvSpPr>
              <a:spLocks/>
            </p:cNvSpPr>
            <p:nvPr/>
          </p:nvSpPr>
          <p:spPr bwMode="auto">
            <a:xfrm>
              <a:off x="3454477" y="2913999"/>
              <a:ext cx="881597" cy="881598"/>
            </a:xfrm>
            <a:custGeom>
              <a:avLst/>
              <a:gdLst>
                <a:gd name="T0" fmla="*/ 256 w 256"/>
                <a:gd name="T1" fmla="*/ 127 h 256"/>
                <a:gd name="T2" fmla="*/ 256 w 256"/>
                <a:gd name="T3" fmla="*/ 129 h 256"/>
                <a:gd name="T4" fmla="*/ 129 w 256"/>
                <a:gd name="T5" fmla="*/ 256 h 256"/>
                <a:gd name="T6" fmla="*/ 127 w 256"/>
                <a:gd name="T7" fmla="*/ 256 h 256"/>
                <a:gd name="T8" fmla="*/ 0 w 256"/>
                <a:gd name="T9" fmla="*/ 129 h 256"/>
                <a:gd name="T10" fmla="*/ 0 w 256"/>
                <a:gd name="T11" fmla="*/ 127 h 256"/>
                <a:gd name="T12" fmla="*/ 127 w 256"/>
                <a:gd name="T13" fmla="*/ 0 h 256"/>
                <a:gd name="T14" fmla="*/ 129 w 256"/>
                <a:gd name="T15" fmla="*/ 0 h 256"/>
                <a:gd name="T16" fmla="*/ 256 w 256"/>
                <a:gd name="T17" fmla="*/ 12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6">
                  <a:moveTo>
                    <a:pt x="256" y="127"/>
                  </a:moveTo>
                  <a:cubicBezTo>
                    <a:pt x="256" y="129"/>
                    <a:pt x="256" y="129"/>
                    <a:pt x="256" y="129"/>
                  </a:cubicBezTo>
                  <a:cubicBezTo>
                    <a:pt x="256" y="199"/>
                    <a:pt x="199" y="256"/>
                    <a:pt x="129" y="256"/>
                  </a:cubicBezTo>
                  <a:cubicBezTo>
                    <a:pt x="127" y="256"/>
                    <a:pt x="127" y="256"/>
                    <a:pt x="127" y="256"/>
                  </a:cubicBezTo>
                  <a:cubicBezTo>
                    <a:pt x="57" y="256"/>
                    <a:pt x="0" y="199"/>
                    <a:pt x="0" y="129"/>
                  </a:cubicBezTo>
                  <a:cubicBezTo>
                    <a:pt x="0" y="127"/>
                    <a:pt x="0" y="127"/>
                    <a:pt x="0" y="127"/>
                  </a:cubicBezTo>
                  <a:cubicBezTo>
                    <a:pt x="0" y="57"/>
                    <a:pt x="57" y="0"/>
                    <a:pt x="127" y="0"/>
                  </a:cubicBezTo>
                  <a:cubicBezTo>
                    <a:pt x="129" y="0"/>
                    <a:pt x="129" y="0"/>
                    <a:pt x="129" y="0"/>
                  </a:cubicBezTo>
                  <a:cubicBezTo>
                    <a:pt x="199" y="0"/>
                    <a:pt x="256" y="57"/>
                    <a:pt x="256" y="1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63" name="Freeform 30">
              <a:extLst>
                <a:ext uri="{FF2B5EF4-FFF2-40B4-BE49-F238E27FC236}">
                  <a16:creationId xmlns:a16="http://schemas.microsoft.com/office/drawing/2014/main" id="{03F702B1-2B96-4355-9E76-05A65B6354A0}"/>
                </a:ext>
              </a:extLst>
            </p:cNvPr>
            <p:cNvSpPr>
              <a:spLocks/>
            </p:cNvSpPr>
            <p:nvPr/>
          </p:nvSpPr>
          <p:spPr bwMode="auto">
            <a:xfrm>
              <a:off x="3667277" y="3354793"/>
              <a:ext cx="455998" cy="1033598"/>
            </a:xfrm>
            <a:custGeom>
              <a:avLst/>
              <a:gdLst>
                <a:gd name="T0" fmla="*/ 64 w 128"/>
                <a:gd name="T1" fmla="*/ 299 h 299"/>
                <a:gd name="T2" fmla="*/ 63 w 128"/>
                <a:gd name="T3" fmla="*/ 299 h 299"/>
                <a:gd name="T4" fmla="*/ 0 w 128"/>
                <a:gd name="T5" fmla="*/ 236 h 299"/>
                <a:gd name="T6" fmla="*/ 0 w 128"/>
                <a:gd name="T7" fmla="*/ 64 h 299"/>
                <a:gd name="T8" fmla="*/ 63 w 128"/>
                <a:gd name="T9" fmla="*/ 0 h 299"/>
                <a:gd name="T10" fmla="*/ 64 w 128"/>
                <a:gd name="T11" fmla="*/ 0 h 299"/>
                <a:gd name="T12" fmla="*/ 128 w 128"/>
                <a:gd name="T13" fmla="*/ 64 h 299"/>
                <a:gd name="T14" fmla="*/ 128 w 128"/>
                <a:gd name="T15" fmla="*/ 236 h 299"/>
                <a:gd name="T16" fmla="*/ 64 w 128"/>
                <a:gd name="T17" fmla="*/ 299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299">
                  <a:moveTo>
                    <a:pt x="64" y="299"/>
                  </a:moveTo>
                  <a:cubicBezTo>
                    <a:pt x="63" y="299"/>
                    <a:pt x="63" y="299"/>
                    <a:pt x="63" y="299"/>
                  </a:cubicBezTo>
                  <a:cubicBezTo>
                    <a:pt x="28" y="299"/>
                    <a:pt x="0" y="271"/>
                    <a:pt x="0" y="236"/>
                  </a:cubicBezTo>
                  <a:cubicBezTo>
                    <a:pt x="0" y="64"/>
                    <a:pt x="0" y="64"/>
                    <a:pt x="0" y="64"/>
                  </a:cubicBezTo>
                  <a:cubicBezTo>
                    <a:pt x="0" y="29"/>
                    <a:pt x="28" y="0"/>
                    <a:pt x="63" y="0"/>
                  </a:cubicBezTo>
                  <a:cubicBezTo>
                    <a:pt x="64" y="0"/>
                    <a:pt x="64" y="0"/>
                    <a:pt x="64" y="0"/>
                  </a:cubicBezTo>
                  <a:cubicBezTo>
                    <a:pt x="100" y="0"/>
                    <a:pt x="128" y="29"/>
                    <a:pt x="128" y="64"/>
                  </a:cubicBezTo>
                  <a:cubicBezTo>
                    <a:pt x="128" y="236"/>
                    <a:pt x="128" y="236"/>
                    <a:pt x="128" y="236"/>
                  </a:cubicBezTo>
                  <a:cubicBezTo>
                    <a:pt x="128" y="271"/>
                    <a:pt x="100" y="299"/>
                    <a:pt x="64" y="2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64" name="Freeform: Shape 110">
              <a:extLst>
                <a:ext uri="{FF2B5EF4-FFF2-40B4-BE49-F238E27FC236}">
                  <a16:creationId xmlns:a16="http://schemas.microsoft.com/office/drawing/2014/main" id="{D39720BF-E045-4359-BA7C-0F7B0B285E63}"/>
                </a:ext>
              </a:extLst>
            </p:cNvPr>
            <p:cNvSpPr/>
            <p:nvPr/>
          </p:nvSpPr>
          <p:spPr bwMode="auto">
            <a:xfrm>
              <a:off x="2420880" y="253998"/>
              <a:ext cx="2948790" cy="2423888"/>
            </a:xfrm>
            <a:custGeom>
              <a:avLst/>
              <a:gdLst>
                <a:gd name="connsiteX0" fmla="*/ 1474395 w 2948790"/>
                <a:gd name="connsiteY0" fmla="*/ 0 h 2423888"/>
                <a:gd name="connsiteX1" fmla="*/ 2948790 w 2948790"/>
                <a:gd name="connsiteY1" fmla="*/ 1474395 h 2423888"/>
                <a:gd name="connsiteX2" fmla="*/ 2948790 w 2948790"/>
                <a:gd name="connsiteY2" fmla="*/ 2423888 h 2423888"/>
                <a:gd name="connsiteX3" fmla="*/ 2505425 w 2948790"/>
                <a:gd name="connsiteY3" fmla="*/ 2423888 h 2423888"/>
                <a:gd name="connsiteX4" fmla="*/ 2506265 w 2948790"/>
                <a:gd name="connsiteY4" fmla="*/ 1475461 h 2423888"/>
                <a:gd name="connsiteX5" fmla="*/ 1474395 w 2948790"/>
                <a:gd name="connsiteY5" fmla="*/ 443591 h 2423888"/>
                <a:gd name="connsiteX6" fmla="*/ 442525 w 2948790"/>
                <a:gd name="connsiteY6" fmla="*/ 1475461 h 2423888"/>
                <a:gd name="connsiteX7" fmla="*/ 442525 w 2948790"/>
                <a:gd name="connsiteY7" fmla="*/ 2423888 h 2423888"/>
                <a:gd name="connsiteX8" fmla="*/ 0 w 2948790"/>
                <a:gd name="connsiteY8" fmla="*/ 2423888 h 2423888"/>
                <a:gd name="connsiteX9" fmla="*/ 0 w 2948790"/>
                <a:gd name="connsiteY9" fmla="*/ 1474395 h 2423888"/>
                <a:gd name="connsiteX10" fmla="*/ 1474395 w 2948790"/>
                <a:gd name="connsiteY10" fmla="*/ 0 h 2423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8790" h="2423888">
                  <a:moveTo>
                    <a:pt x="1474395" y="0"/>
                  </a:moveTo>
                  <a:cubicBezTo>
                    <a:pt x="2288681" y="0"/>
                    <a:pt x="2948790" y="660109"/>
                    <a:pt x="2948790" y="1474395"/>
                  </a:cubicBezTo>
                  <a:lnTo>
                    <a:pt x="2948790" y="2423888"/>
                  </a:lnTo>
                  <a:lnTo>
                    <a:pt x="2505425" y="2423888"/>
                  </a:lnTo>
                  <a:lnTo>
                    <a:pt x="2506265" y="1475461"/>
                  </a:lnTo>
                  <a:cubicBezTo>
                    <a:pt x="2506265" y="905575"/>
                    <a:pt x="2044281" y="443591"/>
                    <a:pt x="1474395" y="443591"/>
                  </a:cubicBezTo>
                  <a:cubicBezTo>
                    <a:pt x="904509" y="443591"/>
                    <a:pt x="442525" y="905575"/>
                    <a:pt x="442525" y="1475461"/>
                  </a:cubicBezTo>
                  <a:lnTo>
                    <a:pt x="442525" y="2423888"/>
                  </a:lnTo>
                  <a:lnTo>
                    <a:pt x="0" y="2423888"/>
                  </a:lnTo>
                  <a:lnTo>
                    <a:pt x="0" y="1474395"/>
                  </a:lnTo>
                  <a:cubicBezTo>
                    <a:pt x="0" y="660109"/>
                    <a:pt x="660109" y="0"/>
                    <a:pt x="1474395" y="0"/>
                  </a:cubicBezTo>
                  <a:close/>
                </a:path>
              </a:pathLst>
            </a:cu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grpSp>
      <p:grpSp>
        <p:nvGrpSpPr>
          <p:cNvPr id="94" name="Group 93">
            <a:extLst>
              <a:ext uri="{FF2B5EF4-FFF2-40B4-BE49-F238E27FC236}">
                <a16:creationId xmlns:a16="http://schemas.microsoft.com/office/drawing/2014/main" id="{93FB9D12-91DC-DE49-BC59-3D7B543B0ECC}"/>
              </a:ext>
            </a:extLst>
          </p:cNvPr>
          <p:cNvGrpSpPr/>
          <p:nvPr/>
        </p:nvGrpSpPr>
        <p:grpSpPr>
          <a:xfrm>
            <a:off x="8517393" y="3131868"/>
            <a:ext cx="1150983" cy="399766"/>
            <a:chOff x="7443803" y="3103799"/>
            <a:chExt cx="1150983" cy="399766"/>
          </a:xfrm>
        </p:grpSpPr>
        <p:sp>
          <p:nvSpPr>
            <p:cNvPr id="66" name="Freeform: Shape 829">
              <a:extLst>
                <a:ext uri="{FF2B5EF4-FFF2-40B4-BE49-F238E27FC236}">
                  <a16:creationId xmlns:a16="http://schemas.microsoft.com/office/drawing/2014/main" id="{670E8CC5-898F-4D38-835A-13E299BDC47E}"/>
                </a:ext>
              </a:extLst>
            </p:cNvPr>
            <p:cNvSpPr/>
            <p:nvPr/>
          </p:nvSpPr>
          <p:spPr bwMode="auto">
            <a:xfrm>
              <a:off x="7443803" y="3175970"/>
              <a:ext cx="252675" cy="325751"/>
            </a:xfrm>
            <a:custGeom>
              <a:avLst/>
              <a:gdLst>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1516827 h 6229504"/>
                <a:gd name="connsiteX28" fmla="*/ 0 w 5124499"/>
                <a:gd name="connsiteY28" fmla="*/ 995150 h 6229504"/>
                <a:gd name="connsiteX29" fmla="*/ 267391 w 5124499"/>
                <a:gd name="connsiteY29" fmla="*/ 995150 h 6229504"/>
                <a:gd name="connsiteX30" fmla="*/ 267391 w 5124499"/>
                <a:gd name="connsiteY30" fmla="*/ 990650 h 6229504"/>
                <a:gd name="connsiteX31" fmla="*/ 267391 w 5124499"/>
                <a:gd name="connsiteY31" fmla="*/ 990630 h 6229504"/>
                <a:gd name="connsiteX32" fmla="*/ 279930 w 5124499"/>
                <a:gd name="connsiteY32" fmla="*/ 889353 h 6229504"/>
                <a:gd name="connsiteX33" fmla="*/ 2695942 w 5124499"/>
                <a:gd name="connsiteY33" fmla="*/ 0 h 6229504"/>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995150 h 6229504"/>
                <a:gd name="connsiteX28" fmla="*/ 267391 w 5124499"/>
                <a:gd name="connsiteY28" fmla="*/ 995150 h 6229504"/>
                <a:gd name="connsiteX29" fmla="*/ 267391 w 5124499"/>
                <a:gd name="connsiteY29" fmla="*/ 990650 h 6229504"/>
                <a:gd name="connsiteX30" fmla="*/ 267391 w 5124499"/>
                <a:gd name="connsiteY30" fmla="*/ 990630 h 6229504"/>
                <a:gd name="connsiteX31" fmla="*/ 279930 w 5124499"/>
                <a:gd name="connsiteY31" fmla="*/ 889353 h 6229504"/>
                <a:gd name="connsiteX32" fmla="*/ 2695942 w 5124499"/>
                <a:gd name="connsiteY32" fmla="*/ 0 h 6229504"/>
                <a:gd name="connsiteX0" fmla="*/ 3 w 4857111"/>
                <a:gd name="connsiteY0" fmla="*/ 785860 h 6229504"/>
                <a:gd name="connsiteX1" fmla="*/ 3 w 4857111"/>
                <a:gd name="connsiteY1" fmla="*/ 914489 h 6229504"/>
                <a:gd name="connsiteX2" fmla="*/ 3 w 4857111"/>
                <a:gd name="connsiteY2" fmla="*/ 990630 h 6229504"/>
                <a:gd name="connsiteX3" fmla="*/ 0 w 4857111"/>
                <a:gd name="connsiteY3" fmla="*/ 990640 h 6229504"/>
                <a:gd name="connsiteX4" fmla="*/ 3 w 4857111"/>
                <a:gd name="connsiteY4" fmla="*/ 785860 h 6229504"/>
                <a:gd name="connsiteX5" fmla="*/ 2428557 w 4857111"/>
                <a:gd name="connsiteY5" fmla="*/ 357376 h 6229504"/>
                <a:gd name="connsiteX6" fmla="*/ 752265 w 4857111"/>
                <a:gd name="connsiteY6" fmla="*/ 849365 h 6229504"/>
                <a:gd name="connsiteX7" fmla="*/ 2428557 w 4857111"/>
                <a:gd name="connsiteY7" fmla="*/ 1341351 h 6229504"/>
                <a:gd name="connsiteX8" fmla="*/ 4104850 w 4857111"/>
                <a:gd name="connsiteY8" fmla="*/ 849365 h 6229504"/>
                <a:gd name="connsiteX9" fmla="*/ 2428557 w 4857111"/>
                <a:gd name="connsiteY9" fmla="*/ 357376 h 6229504"/>
                <a:gd name="connsiteX10" fmla="*/ 2428554 w 4857111"/>
                <a:gd name="connsiteY10" fmla="*/ 0 h 6229504"/>
                <a:gd name="connsiteX11" fmla="*/ 4844573 w 4857111"/>
                <a:gd name="connsiteY11" fmla="*/ 889353 h 6229504"/>
                <a:gd name="connsiteX12" fmla="*/ 4853400 w 4857111"/>
                <a:gd name="connsiteY12" fmla="*/ 960671 h 6229504"/>
                <a:gd name="connsiteX13" fmla="*/ 4857108 w 4857111"/>
                <a:gd name="connsiteY13" fmla="*/ 960671 h 6229504"/>
                <a:gd name="connsiteX14" fmla="*/ 4857108 w 4857111"/>
                <a:gd name="connsiteY14" fmla="*/ 990640 h 6229504"/>
                <a:gd name="connsiteX15" fmla="*/ 4857111 w 4857111"/>
                <a:gd name="connsiteY15" fmla="*/ 5238854 h 6229504"/>
                <a:gd name="connsiteX16" fmla="*/ 4857111 w 4857111"/>
                <a:gd name="connsiteY16" fmla="*/ 5238864 h 6229504"/>
                <a:gd name="connsiteX17" fmla="*/ 4857111 w 4857111"/>
                <a:gd name="connsiteY17" fmla="*/ 5238874 h 6229504"/>
                <a:gd name="connsiteX18" fmla="*/ 4857111 w 4857111"/>
                <a:gd name="connsiteY18" fmla="*/ 5268833 h 6229504"/>
                <a:gd name="connsiteX19" fmla="*/ 4853400 w 4857111"/>
                <a:gd name="connsiteY19" fmla="*/ 5268833 h 6229504"/>
                <a:gd name="connsiteX20" fmla="*/ 4844573 w 4857111"/>
                <a:gd name="connsiteY20" fmla="*/ 5340152 h 6229504"/>
                <a:gd name="connsiteX21" fmla="*/ 2428557 w 4857111"/>
                <a:gd name="connsiteY21" fmla="*/ 6229504 h 6229504"/>
                <a:gd name="connsiteX22" fmla="*/ 12542 w 4857111"/>
                <a:gd name="connsiteY22" fmla="*/ 5340152 h 6229504"/>
                <a:gd name="connsiteX23" fmla="*/ 3715 w 4857111"/>
                <a:gd name="connsiteY23" fmla="*/ 5268833 h 6229504"/>
                <a:gd name="connsiteX24" fmla="*/ 3 w 4857111"/>
                <a:gd name="connsiteY24" fmla="*/ 5268833 h 6229504"/>
                <a:gd name="connsiteX25" fmla="*/ 3 w 4857111"/>
                <a:gd name="connsiteY25" fmla="*/ 5238864 h 6229504"/>
                <a:gd name="connsiteX26" fmla="*/ 3 w 4857111"/>
                <a:gd name="connsiteY26" fmla="*/ 1516827 h 6229504"/>
                <a:gd name="connsiteX27" fmla="*/ 3 w 4857111"/>
                <a:gd name="connsiteY27" fmla="*/ 995150 h 6229504"/>
                <a:gd name="connsiteX28" fmla="*/ 3 w 4857111"/>
                <a:gd name="connsiteY28" fmla="*/ 990650 h 6229504"/>
                <a:gd name="connsiteX29" fmla="*/ 3 w 4857111"/>
                <a:gd name="connsiteY29" fmla="*/ 990630 h 6229504"/>
                <a:gd name="connsiteX30" fmla="*/ 12542 w 4857111"/>
                <a:gd name="connsiteY30" fmla="*/ 889353 h 6229504"/>
                <a:gd name="connsiteX31" fmla="*/ 2428554 w 4857111"/>
                <a:gd name="connsiteY31"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3 w 4857111"/>
                <a:gd name="connsiteY28" fmla="*/ 990630 h 6229504"/>
                <a:gd name="connsiteX29" fmla="*/ 12542 w 4857111"/>
                <a:gd name="connsiteY29" fmla="*/ 889353 h 6229504"/>
                <a:gd name="connsiteX30" fmla="*/ 2428554 w 4857111"/>
                <a:gd name="connsiteY30"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12542 w 4857111"/>
                <a:gd name="connsiteY28" fmla="*/ 889353 h 6229504"/>
                <a:gd name="connsiteX29" fmla="*/ 2428554 w 4857111"/>
                <a:gd name="connsiteY29"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12542 w 4857111"/>
                <a:gd name="connsiteY27" fmla="*/ 889353 h 6229504"/>
                <a:gd name="connsiteX28" fmla="*/ 2428554 w 4857111"/>
                <a:gd name="connsiteY28"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12542 w 4857111"/>
                <a:gd name="connsiteY26" fmla="*/ 889353 h 6229504"/>
                <a:gd name="connsiteX27" fmla="*/ 2428554 w 4857111"/>
                <a:gd name="connsiteY27" fmla="*/ 0 h 6229504"/>
                <a:gd name="connsiteX0" fmla="*/ 0 w 4860041"/>
                <a:gd name="connsiteY0" fmla="*/ 999433 h 6229504"/>
                <a:gd name="connsiteX1" fmla="*/ 2933 w 4860041"/>
                <a:gd name="connsiteY1" fmla="*/ 914489 h 6229504"/>
                <a:gd name="connsiteX2" fmla="*/ 2933 w 4860041"/>
                <a:gd name="connsiteY2" fmla="*/ 990630 h 6229504"/>
                <a:gd name="connsiteX3" fmla="*/ 0 w 4860041"/>
                <a:gd name="connsiteY3" fmla="*/ 999433 h 6229504"/>
                <a:gd name="connsiteX4" fmla="*/ 2431487 w 4860041"/>
                <a:gd name="connsiteY4" fmla="*/ 357376 h 6229504"/>
                <a:gd name="connsiteX5" fmla="*/ 755195 w 4860041"/>
                <a:gd name="connsiteY5" fmla="*/ 849365 h 6229504"/>
                <a:gd name="connsiteX6" fmla="*/ 2431487 w 4860041"/>
                <a:gd name="connsiteY6" fmla="*/ 1341351 h 6229504"/>
                <a:gd name="connsiteX7" fmla="*/ 4107780 w 4860041"/>
                <a:gd name="connsiteY7" fmla="*/ 849365 h 6229504"/>
                <a:gd name="connsiteX8" fmla="*/ 2431487 w 4860041"/>
                <a:gd name="connsiteY8" fmla="*/ 357376 h 6229504"/>
                <a:gd name="connsiteX9" fmla="*/ 2431484 w 4860041"/>
                <a:gd name="connsiteY9" fmla="*/ 0 h 6229504"/>
                <a:gd name="connsiteX10" fmla="*/ 4847503 w 4860041"/>
                <a:gd name="connsiteY10" fmla="*/ 889353 h 6229504"/>
                <a:gd name="connsiteX11" fmla="*/ 4856330 w 4860041"/>
                <a:gd name="connsiteY11" fmla="*/ 960671 h 6229504"/>
                <a:gd name="connsiteX12" fmla="*/ 4860038 w 4860041"/>
                <a:gd name="connsiteY12" fmla="*/ 960671 h 6229504"/>
                <a:gd name="connsiteX13" fmla="*/ 4860038 w 4860041"/>
                <a:gd name="connsiteY13" fmla="*/ 990640 h 6229504"/>
                <a:gd name="connsiteX14" fmla="*/ 4860041 w 4860041"/>
                <a:gd name="connsiteY14" fmla="*/ 5238854 h 6229504"/>
                <a:gd name="connsiteX15" fmla="*/ 4860041 w 4860041"/>
                <a:gd name="connsiteY15" fmla="*/ 5238864 h 6229504"/>
                <a:gd name="connsiteX16" fmla="*/ 4860041 w 4860041"/>
                <a:gd name="connsiteY16" fmla="*/ 5238874 h 6229504"/>
                <a:gd name="connsiteX17" fmla="*/ 4860041 w 4860041"/>
                <a:gd name="connsiteY17" fmla="*/ 5268833 h 6229504"/>
                <a:gd name="connsiteX18" fmla="*/ 4856330 w 4860041"/>
                <a:gd name="connsiteY18" fmla="*/ 5268833 h 6229504"/>
                <a:gd name="connsiteX19" fmla="*/ 4847503 w 4860041"/>
                <a:gd name="connsiteY19" fmla="*/ 5340152 h 6229504"/>
                <a:gd name="connsiteX20" fmla="*/ 2431487 w 4860041"/>
                <a:gd name="connsiteY20" fmla="*/ 6229504 h 6229504"/>
                <a:gd name="connsiteX21" fmla="*/ 15472 w 4860041"/>
                <a:gd name="connsiteY21" fmla="*/ 5340152 h 6229504"/>
                <a:gd name="connsiteX22" fmla="*/ 6645 w 4860041"/>
                <a:gd name="connsiteY22" fmla="*/ 5268833 h 6229504"/>
                <a:gd name="connsiteX23" fmla="*/ 2933 w 4860041"/>
                <a:gd name="connsiteY23" fmla="*/ 5268833 h 6229504"/>
                <a:gd name="connsiteX24" fmla="*/ 2933 w 4860041"/>
                <a:gd name="connsiteY24" fmla="*/ 5238864 h 6229504"/>
                <a:gd name="connsiteX25" fmla="*/ 2933 w 4860041"/>
                <a:gd name="connsiteY25" fmla="*/ 1516827 h 6229504"/>
                <a:gd name="connsiteX26" fmla="*/ 15472 w 4860041"/>
                <a:gd name="connsiteY26" fmla="*/ 889353 h 6229504"/>
                <a:gd name="connsiteX27" fmla="*/ 2431484 w 4860041"/>
                <a:gd name="connsiteY27" fmla="*/ 0 h 6229504"/>
                <a:gd name="connsiteX0" fmla="*/ 0 w 4857108"/>
                <a:gd name="connsiteY0" fmla="*/ 990630 h 6229504"/>
                <a:gd name="connsiteX1" fmla="*/ 0 w 4857108"/>
                <a:gd name="connsiteY1" fmla="*/ 914489 h 6229504"/>
                <a:gd name="connsiteX2" fmla="*/ 0 w 4857108"/>
                <a:gd name="connsiteY2" fmla="*/ 990630 h 6229504"/>
                <a:gd name="connsiteX3" fmla="*/ 2428554 w 4857108"/>
                <a:gd name="connsiteY3" fmla="*/ 357376 h 6229504"/>
                <a:gd name="connsiteX4" fmla="*/ 752262 w 4857108"/>
                <a:gd name="connsiteY4" fmla="*/ 849365 h 6229504"/>
                <a:gd name="connsiteX5" fmla="*/ 2428554 w 4857108"/>
                <a:gd name="connsiteY5" fmla="*/ 1341351 h 6229504"/>
                <a:gd name="connsiteX6" fmla="*/ 4104847 w 4857108"/>
                <a:gd name="connsiteY6" fmla="*/ 849365 h 6229504"/>
                <a:gd name="connsiteX7" fmla="*/ 2428554 w 4857108"/>
                <a:gd name="connsiteY7" fmla="*/ 357376 h 6229504"/>
                <a:gd name="connsiteX8" fmla="*/ 2428551 w 4857108"/>
                <a:gd name="connsiteY8" fmla="*/ 0 h 6229504"/>
                <a:gd name="connsiteX9" fmla="*/ 4844570 w 4857108"/>
                <a:gd name="connsiteY9" fmla="*/ 889353 h 6229504"/>
                <a:gd name="connsiteX10" fmla="*/ 4853397 w 4857108"/>
                <a:gd name="connsiteY10" fmla="*/ 960671 h 6229504"/>
                <a:gd name="connsiteX11" fmla="*/ 4857105 w 4857108"/>
                <a:gd name="connsiteY11" fmla="*/ 960671 h 6229504"/>
                <a:gd name="connsiteX12" fmla="*/ 4857105 w 4857108"/>
                <a:gd name="connsiteY12" fmla="*/ 990640 h 6229504"/>
                <a:gd name="connsiteX13" fmla="*/ 4857108 w 4857108"/>
                <a:gd name="connsiteY13" fmla="*/ 5238854 h 6229504"/>
                <a:gd name="connsiteX14" fmla="*/ 4857108 w 4857108"/>
                <a:gd name="connsiteY14" fmla="*/ 5238864 h 6229504"/>
                <a:gd name="connsiteX15" fmla="*/ 4857108 w 4857108"/>
                <a:gd name="connsiteY15" fmla="*/ 5238874 h 6229504"/>
                <a:gd name="connsiteX16" fmla="*/ 4857108 w 4857108"/>
                <a:gd name="connsiteY16" fmla="*/ 5268833 h 6229504"/>
                <a:gd name="connsiteX17" fmla="*/ 4853397 w 4857108"/>
                <a:gd name="connsiteY17" fmla="*/ 5268833 h 6229504"/>
                <a:gd name="connsiteX18" fmla="*/ 4844570 w 4857108"/>
                <a:gd name="connsiteY18" fmla="*/ 5340152 h 6229504"/>
                <a:gd name="connsiteX19" fmla="*/ 2428554 w 4857108"/>
                <a:gd name="connsiteY19" fmla="*/ 6229504 h 6229504"/>
                <a:gd name="connsiteX20" fmla="*/ 12539 w 4857108"/>
                <a:gd name="connsiteY20" fmla="*/ 5340152 h 6229504"/>
                <a:gd name="connsiteX21" fmla="*/ 3712 w 4857108"/>
                <a:gd name="connsiteY21" fmla="*/ 5268833 h 6229504"/>
                <a:gd name="connsiteX22" fmla="*/ 0 w 4857108"/>
                <a:gd name="connsiteY22" fmla="*/ 5268833 h 6229504"/>
                <a:gd name="connsiteX23" fmla="*/ 0 w 4857108"/>
                <a:gd name="connsiteY23" fmla="*/ 5238864 h 6229504"/>
                <a:gd name="connsiteX24" fmla="*/ 0 w 4857108"/>
                <a:gd name="connsiteY24" fmla="*/ 1516827 h 6229504"/>
                <a:gd name="connsiteX25" fmla="*/ 12539 w 4857108"/>
                <a:gd name="connsiteY25" fmla="*/ 889353 h 6229504"/>
                <a:gd name="connsiteX26" fmla="*/ 2428551 w 4857108"/>
                <a:gd name="connsiteY26"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5 w 4857108"/>
                <a:gd name="connsiteY9" fmla="*/ 990640 h 6229504"/>
                <a:gd name="connsiteX10" fmla="*/ 4857108 w 4857108"/>
                <a:gd name="connsiteY10" fmla="*/ 5238854 h 6229504"/>
                <a:gd name="connsiteX11" fmla="*/ 4857108 w 4857108"/>
                <a:gd name="connsiteY11" fmla="*/ 5238864 h 6229504"/>
                <a:gd name="connsiteX12" fmla="*/ 4857108 w 4857108"/>
                <a:gd name="connsiteY12" fmla="*/ 5238874 h 6229504"/>
                <a:gd name="connsiteX13" fmla="*/ 4857108 w 4857108"/>
                <a:gd name="connsiteY13" fmla="*/ 5268833 h 6229504"/>
                <a:gd name="connsiteX14" fmla="*/ 4853397 w 4857108"/>
                <a:gd name="connsiteY14" fmla="*/ 5268833 h 6229504"/>
                <a:gd name="connsiteX15" fmla="*/ 4844570 w 4857108"/>
                <a:gd name="connsiteY15" fmla="*/ 5340152 h 6229504"/>
                <a:gd name="connsiteX16" fmla="*/ 2428554 w 4857108"/>
                <a:gd name="connsiteY16" fmla="*/ 6229504 h 6229504"/>
                <a:gd name="connsiteX17" fmla="*/ 12539 w 4857108"/>
                <a:gd name="connsiteY17" fmla="*/ 5340152 h 6229504"/>
                <a:gd name="connsiteX18" fmla="*/ 3712 w 4857108"/>
                <a:gd name="connsiteY18" fmla="*/ 5268833 h 6229504"/>
                <a:gd name="connsiteX19" fmla="*/ 0 w 4857108"/>
                <a:gd name="connsiteY19" fmla="*/ 5268833 h 6229504"/>
                <a:gd name="connsiteX20" fmla="*/ 0 w 4857108"/>
                <a:gd name="connsiteY20" fmla="*/ 5238864 h 6229504"/>
                <a:gd name="connsiteX21" fmla="*/ 0 w 4857108"/>
                <a:gd name="connsiteY21" fmla="*/ 1516827 h 6229504"/>
                <a:gd name="connsiteX22" fmla="*/ 12539 w 4857108"/>
                <a:gd name="connsiteY22" fmla="*/ 889353 h 6229504"/>
                <a:gd name="connsiteX23" fmla="*/ 2428551 w 4857108"/>
                <a:gd name="connsiteY23"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53397 w 4857108"/>
                <a:gd name="connsiteY13" fmla="*/ 5268833 h 6229504"/>
                <a:gd name="connsiteX14" fmla="*/ 4844570 w 4857108"/>
                <a:gd name="connsiteY14" fmla="*/ 5340152 h 6229504"/>
                <a:gd name="connsiteX15" fmla="*/ 2428554 w 4857108"/>
                <a:gd name="connsiteY15" fmla="*/ 6229504 h 6229504"/>
                <a:gd name="connsiteX16" fmla="*/ 12539 w 4857108"/>
                <a:gd name="connsiteY16" fmla="*/ 5340152 h 6229504"/>
                <a:gd name="connsiteX17" fmla="*/ 3712 w 4857108"/>
                <a:gd name="connsiteY17" fmla="*/ 5268833 h 6229504"/>
                <a:gd name="connsiteX18" fmla="*/ 0 w 4857108"/>
                <a:gd name="connsiteY18" fmla="*/ 5268833 h 6229504"/>
                <a:gd name="connsiteX19" fmla="*/ 0 w 4857108"/>
                <a:gd name="connsiteY19" fmla="*/ 5238864 h 6229504"/>
                <a:gd name="connsiteX20" fmla="*/ 0 w 4857108"/>
                <a:gd name="connsiteY20" fmla="*/ 1516827 h 6229504"/>
                <a:gd name="connsiteX21" fmla="*/ 12539 w 4857108"/>
                <a:gd name="connsiteY21" fmla="*/ 889353 h 6229504"/>
                <a:gd name="connsiteX22" fmla="*/ 2428551 w 4857108"/>
                <a:gd name="connsiteY22"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44570 w 4857108"/>
                <a:gd name="connsiteY13" fmla="*/ 5340152 h 6229504"/>
                <a:gd name="connsiteX14" fmla="*/ 2428554 w 4857108"/>
                <a:gd name="connsiteY14" fmla="*/ 6229504 h 6229504"/>
                <a:gd name="connsiteX15" fmla="*/ 12539 w 4857108"/>
                <a:gd name="connsiteY15" fmla="*/ 5340152 h 6229504"/>
                <a:gd name="connsiteX16" fmla="*/ 3712 w 4857108"/>
                <a:gd name="connsiteY16" fmla="*/ 5268833 h 6229504"/>
                <a:gd name="connsiteX17" fmla="*/ 0 w 4857108"/>
                <a:gd name="connsiteY17" fmla="*/ 5268833 h 6229504"/>
                <a:gd name="connsiteX18" fmla="*/ 0 w 4857108"/>
                <a:gd name="connsiteY18" fmla="*/ 5238864 h 6229504"/>
                <a:gd name="connsiteX19" fmla="*/ 0 w 4857108"/>
                <a:gd name="connsiteY19" fmla="*/ 1516827 h 6229504"/>
                <a:gd name="connsiteX20" fmla="*/ 12539 w 4857108"/>
                <a:gd name="connsiteY20" fmla="*/ 889353 h 6229504"/>
                <a:gd name="connsiteX21" fmla="*/ 2428551 w 4857108"/>
                <a:gd name="connsiteY21"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44570 w 4857108"/>
                <a:gd name="connsiteY12" fmla="*/ 5340152 h 6229504"/>
                <a:gd name="connsiteX13" fmla="*/ 2428554 w 4857108"/>
                <a:gd name="connsiteY13" fmla="*/ 6229504 h 6229504"/>
                <a:gd name="connsiteX14" fmla="*/ 12539 w 4857108"/>
                <a:gd name="connsiteY14" fmla="*/ 5340152 h 6229504"/>
                <a:gd name="connsiteX15" fmla="*/ 3712 w 4857108"/>
                <a:gd name="connsiteY15" fmla="*/ 5268833 h 6229504"/>
                <a:gd name="connsiteX16" fmla="*/ 0 w 4857108"/>
                <a:gd name="connsiteY16" fmla="*/ 5268833 h 6229504"/>
                <a:gd name="connsiteX17" fmla="*/ 0 w 4857108"/>
                <a:gd name="connsiteY17" fmla="*/ 5238864 h 6229504"/>
                <a:gd name="connsiteX18" fmla="*/ 0 w 4857108"/>
                <a:gd name="connsiteY18" fmla="*/ 1516827 h 6229504"/>
                <a:gd name="connsiteX19" fmla="*/ 12539 w 4857108"/>
                <a:gd name="connsiteY19" fmla="*/ 889353 h 6229504"/>
                <a:gd name="connsiteX20" fmla="*/ 2428551 w 4857108"/>
                <a:gd name="connsiteY20"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44570 w 4857108"/>
                <a:gd name="connsiteY11" fmla="*/ 5340152 h 6229504"/>
                <a:gd name="connsiteX12" fmla="*/ 2428554 w 4857108"/>
                <a:gd name="connsiteY12" fmla="*/ 6229504 h 6229504"/>
                <a:gd name="connsiteX13" fmla="*/ 12539 w 4857108"/>
                <a:gd name="connsiteY13" fmla="*/ 5340152 h 6229504"/>
                <a:gd name="connsiteX14" fmla="*/ 3712 w 4857108"/>
                <a:gd name="connsiteY14" fmla="*/ 5268833 h 6229504"/>
                <a:gd name="connsiteX15" fmla="*/ 0 w 4857108"/>
                <a:gd name="connsiteY15" fmla="*/ 5268833 h 6229504"/>
                <a:gd name="connsiteX16" fmla="*/ 0 w 4857108"/>
                <a:gd name="connsiteY16" fmla="*/ 5238864 h 6229504"/>
                <a:gd name="connsiteX17" fmla="*/ 0 w 4857108"/>
                <a:gd name="connsiteY17" fmla="*/ 1516827 h 6229504"/>
                <a:gd name="connsiteX18" fmla="*/ 12539 w 4857108"/>
                <a:gd name="connsiteY18" fmla="*/ 889353 h 6229504"/>
                <a:gd name="connsiteX19" fmla="*/ 2428551 w 4857108"/>
                <a:gd name="connsiteY19"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44570 w 4857108"/>
                <a:gd name="connsiteY10" fmla="*/ 5340152 h 6229504"/>
                <a:gd name="connsiteX11" fmla="*/ 2428554 w 4857108"/>
                <a:gd name="connsiteY11" fmla="*/ 6229504 h 6229504"/>
                <a:gd name="connsiteX12" fmla="*/ 12539 w 4857108"/>
                <a:gd name="connsiteY12" fmla="*/ 5340152 h 6229504"/>
                <a:gd name="connsiteX13" fmla="*/ 3712 w 4857108"/>
                <a:gd name="connsiteY13" fmla="*/ 5268833 h 6229504"/>
                <a:gd name="connsiteX14" fmla="*/ 0 w 4857108"/>
                <a:gd name="connsiteY14" fmla="*/ 5268833 h 6229504"/>
                <a:gd name="connsiteX15" fmla="*/ 0 w 4857108"/>
                <a:gd name="connsiteY15" fmla="*/ 5238864 h 6229504"/>
                <a:gd name="connsiteX16" fmla="*/ 0 w 4857108"/>
                <a:gd name="connsiteY16" fmla="*/ 1516827 h 6229504"/>
                <a:gd name="connsiteX17" fmla="*/ 12539 w 4857108"/>
                <a:gd name="connsiteY17" fmla="*/ 889353 h 6229504"/>
                <a:gd name="connsiteX18" fmla="*/ 2428551 w 4857108"/>
                <a:gd name="connsiteY18" fmla="*/ 0 h 6229504"/>
                <a:gd name="connsiteX0" fmla="*/ 2428554 w 4857105"/>
                <a:gd name="connsiteY0" fmla="*/ 357376 h 6229504"/>
                <a:gd name="connsiteX1" fmla="*/ 752262 w 4857105"/>
                <a:gd name="connsiteY1" fmla="*/ 849365 h 6229504"/>
                <a:gd name="connsiteX2" fmla="*/ 2428554 w 4857105"/>
                <a:gd name="connsiteY2" fmla="*/ 1341351 h 6229504"/>
                <a:gd name="connsiteX3" fmla="*/ 4104847 w 4857105"/>
                <a:gd name="connsiteY3" fmla="*/ 849365 h 6229504"/>
                <a:gd name="connsiteX4" fmla="*/ 2428554 w 4857105"/>
                <a:gd name="connsiteY4" fmla="*/ 357376 h 6229504"/>
                <a:gd name="connsiteX5" fmla="*/ 2428551 w 4857105"/>
                <a:gd name="connsiteY5" fmla="*/ 0 h 6229504"/>
                <a:gd name="connsiteX6" fmla="*/ 4844570 w 4857105"/>
                <a:gd name="connsiteY6" fmla="*/ 889353 h 6229504"/>
                <a:gd name="connsiteX7" fmla="*/ 4853397 w 4857105"/>
                <a:gd name="connsiteY7" fmla="*/ 960671 h 6229504"/>
                <a:gd name="connsiteX8" fmla="*/ 4857105 w 4857105"/>
                <a:gd name="connsiteY8" fmla="*/ 960671 h 6229504"/>
                <a:gd name="connsiteX9" fmla="*/ 4844570 w 4857105"/>
                <a:gd name="connsiteY9" fmla="*/ 5340152 h 6229504"/>
                <a:gd name="connsiteX10" fmla="*/ 2428554 w 4857105"/>
                <a:gd name="connsiteY10" fmla="*/ 6229504 h 6229504"/>
                <a:gd name="connsiteX11" fmla="*/ 12539 w 4857105"/>
                <a:gd name="connsiteY11" fmla="*/ 5340152 h 6229504"/>
                <a:gd name="connsiteX12" fmla="*/ 3712 w 4857105"/>
                <a:gd name="connsiteY12" fmla="*/ 5268833 h 6229504"/>
                <a:gd name="connsiteX13" fmla="*/ 0 w 4857105"/>
                <a:gd name="connsiteY13" fmla="*/ 5268833 h 6229504"/>
                <a:gd name="connsiteX14" fmla="*/ 0 w 4857105"/>
                <a:gd name="connsiteY14" fmla="*/ 5238864 h 6229504"/>
                <a:gd name="connsiteX15" fmla="*/ 0 w 4857105"/>
                <a:gd name="connsiteY15" fmla="*/ 1516827 h 6229504"/>
                <a:gd name="connsiteX16" fmla="*/ 12539 w 4857105"/>
                <a:gd name="connsiteY16" fmla="*/ 889353 h 6229504"/>
                <a:gd name="connsiteX17" fmla="*/ 2428551 w 4857105"/>
                <a:gd name="connsiteY17" fmla="*/ 0 h 6229504"/>
                <a:gd name="connsiteX0" fmla="*/ 2428554 w 4853397"/>
                <a:gd name="connsiteY0" fmla="*/ 357376 h 6229504"/>
                <a:gd name="connsiteX1" fmla="*/ 752262 w 4853397"/>
                <a:gd name="connsiteY1" fmla="*/ 849365 h 6229504"/>
                <a:gd name="connsiteX2" fmla="*/ 2428554 w 4853397"/>
                <a:gd name="connsiteY2" fmla="*/ 1341351 h 6229504"/>
                <a:gd name="connsiteX3" fmla="*/ 4104847 w 4853397"/>
                <a:gd name="connsiteY3" fmla="*/ 849365 h 6229504"/>
                <a:gd name="connsiteX4" fmla="*/ 2428554 w 4853397"/>
                <a:gd name="connsiteY4" fmla="*/ 357376 h 6229504"/>
                <a:gd name="connsiteX5" fmla="*/ 2428551 w 4853397"/>
                <a:gd name="connsiteY5" fmla="*/ 0 h 6229504"/>
                <a:gd name="connsiteX6" fmla="*/ 4844570 w 4853397"/>
                <a:gd name="connsiteY6" fmla="*/ 889353 h 6229504"/>
                <a:gd name="connsiteX7" fmla="*/ 4853397 w 4853397"/>
                <a:gd name="connsiteY7" fmla="*/ 960671 h 6229504"/>
                <a:gd name="connsiteX8" fmla="*/ 4844570 w 4853397"/>
                <a:gd name="connsiteY8" fmla="*/ 5340152 h 6229504"/>
                <a:gd name="connsiteX9" fmla="*/ 2428554 w 4853397"/>
                <a:gd name="connsiteY9" fmla="*/ 6229504 h 6229504"/>
                <a:gd name="connsiteX10" fmla="*/ 12539 w 4853397"/>
                <a:gd name="connsiteY10" fmla="*/ 5340152 h 6229504"/>
                <a:gd name="connsiteX11" fmla="*/ 3712 w 4853397"/>
                <a:gd name="connsiteY11" fmla="*/ 5268833 h 6229504"/>
                <a:gd name="connsiteX12" fmla="*/ 0 w 4853397"/>
                <a:gd name="connsiteY12" fmla="*/ 5268833 h 6229504"/>
                <a:gd name="connsiteX13" fmla="*/ 0 w 4853397"/>
                <a:gd name="connsiteY13" fmla="*/ 5238864 h 6229504"/>
                <a:gd name="connsiteX14" fmla="*/ 0 w 4853397"/>
                <a:gd name="connsiteY14" fmla="*/ 1516827 h 6229504"/>
                <a:gd name="connsiteX15" fmla="*/ 12539 w 4853397"/>
                <a:gd name="connsiteY15" fmla="*/ 889353 h 6229504"/>
                <a:gd name="connsiteX16" fmla="*/ 2428551 w 4853397"/>
                <a:gd name="connsiteY16"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0 w 4844570"/>
                <a:gd name="connsiteY13" fmla="*/ 1516827 h 6229504"/>
                <a:gd name="connsiteX14" fmla="*/ 12539 w 4844570"/>
                <a:gd name="connsiteY14" fmla="*/ 889353 h 6229504"/>
                <a:gd name="connsiteX15" fmla="*/ 2428551 w 4844570"/>
                <a:gd name="connsiteY15"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12539 w 4844570"/>
                <a:gd name="connsiteY13" fmla="*/ 889353 h 6229504"/>
                <a:gd name="connsiteX14" fmla="*/ 2428551 w 4844570"/>
                <a:gd name="connsiteY14"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12539 w 4844570"/>
                <a:gd name="connsiteY12" fmla="*/ 889353 h 6229504"/>
                <a:gd name="connsiteX13" fmla="*/ 2428551 w 4844570"/>
                <a:gd name="connsiteY13" fmla="*/ 0 h 6229504"/>
                <a:gd name="connsiteX0" fmla="*/ 2424842 w 4840858"/>
                <a:gd name="connsiteY0" fmla="*/ 357376 h 6229504"/>
                <a:gd name="connsiteX1" fmla="*/ 748550 w 4840858"/>
                <a:gd name="connsiteY1" fmla="*/ 849365 h 6229504"/>
                <a:gd name="connsiteX2" fmla="*/ 2424842 w 4840858"/>
                <a:gd name="connsiteY2" fmla="*/ 1341351 h 6229504"/>
                <a:gd name="connsiteX3" fmla="*/ 4101135 w 4840858"/>
                <a:gd name="connsiteY3" fmla="*/ 849365 h 6229504"/>
                <a:gd name="connsiteX4" fmla="*/ 2424842 w 4840858"/>
                <a:gd name="connsiteY4" fmla="*/ 357376 h 6229504"/>
                <a:gd name="connsiteX5" fmla="*/ 2424839 w 4840858"/>
                <a:gd name="connsiteY5" fmla="*/ 0 h 6229504"/>
                <a:gd name="connsiteX6" fmla="*/ 4840858 w 4840858"/>
                <a:gd name="connsiteY6" fmla="*/ 889353 h 6229504"/>
                <a:gd name="connsiteX7" fmla="*/ 4840858 w 4840858"/>
                <a:gd name="connsiteY7" fmla="*/ 5340152 h 6229504"/>
                <a:gd name="connsiteX8" fmla="*/ 2424842 w 4840858"/>
                <a:gd name="connsiteY8" fmla="*/ 6229504 h 6229504"/>
                <a:gd name="connsiteX9" fmla="*/ 8827 w 4840858"/>
                <a:gd name="connsiteY9" fmla="*/ 5340152 h 6229504"/>
                <a:gd name="connsiteX10" fmla="*/ 0 w 4840858"/>
                <a:gd name="connsiteY10" fmla="*/ 5268833 h 6229504"/>
                <a:gd name="connsiteX11" fmla="*/ 8827 w 4840858"/>
                <a:gd name="connsiteY11" fmla="*/ 889353 h 6229504"/>
                <a:gd name="connsiteX12" fmla="*/ 2424839 w 4840858"/>
                <a:gd name="connsiteY12" fmla="*/ 0 h 6229504"/>
                <a:gd name="connsiteX0" fmla="*/ 2416015 w 4832031"/>
                <a:gd name="connsiteY0" fmla="*/ 357376 h 6229504"/>
                <a:gd name="connsiteX1" fmla="*/ 739723 w 4832031"/>
                <a:gd name="connsiteY1" fmla="*/ 849365 h 6229504"/>
                <a:gd name="connsiteX2" fmla="*/ 2416015 w 4832031"/>
                <a:gd name="connsiteY2" fmla="*/ 1341351 h 6229504"/>
                <a:gd name="connsiteX3" fmla="*/ 4092308 w 4832031"/>
                <a:gd name="connsiteY3" fmla="*/ 849365 h 6229504"/>
                <a:gd name="connsiteX4" fmla="*/ 2416015 w 4832031"/>
                <a:gd name="connsiteY4" fmla="*/ 357376 h 6229504"/>
                <a:gd name="connsiteX5" fmla="*/ 2416012 w 4832031"/>
                <a:gd name="connsiteY5" fmla="*/ 0 h 6229504"/>
                <a:gd name="connsiteX6" fmla="*/ 4832031 w 4832031"/>
                <a:gd name="connsiteY6" fmla="*/ 889353 h 6229504"/>
                <a:gd name="connsiteX7" fmla="*/ 4832031 w 4832031"/>
                <a:gd name="connsiteY7" fmla="*/ 5340152 h 6229504"/>
                <a:gd name="connsiteX8" fmla="*/ 2416015 w 4832031"/>
                <a:gd name="connsiteY8" fmla="*/ 6229504 h 6229504"/>
                <a:gd name="connsiteX9" fmla="*/ 0 w 4832031"/>
                <a:gd name="connsiteY9" fmla="*/ 5340152 h 6229504"/>
                <a:gd name="connsiteX10" fmla="*/ 0 w 4832031"/>
                <a:gd name="connsiteY10" fmla="*/ 889353 h 6229504"/>
                <a:gd name="connsiteX11" fmla="*/ 2416012 w 4832031"/>
                <a:gd name="connsiteY11" fmla="*/ 0 h 6229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32031" h="6229504">
                  <a:moveTo>
                    <a:pt x="2416015" y="357376"/>
                  </a:moveTo>
                  <a:cubicBezTo>
                    <a:pt x="1490225" y="357376"/>
                    <a:pt x="739723" y="577645"/>
                    <a:pt x="739723" y="849365"/>
                  </a:cubicBezTo>
                  <a:cubicBezTo>
                    <a:pt x="739723" y="1121082"/>
                    <a:pt x="1490225" y="1341351"/>
                    <a:pt x="2416015" y="1341351"/>
                  </a:cubicBezTo>
                  <a:cubicBezTo>
                    <a:pt x="3341806" y="1341351"/>
                    <a:pt x="4092308" y="1121082"/>
                    <a:pt x="4092308" y="849365"/>
                  </a:cubicBezTo>
                  <a:cubicBezTo>
                    <a:pt x="4092308" y="577645"/>
                    <a:pt x="3341806" y="357376"/>
                    <a:pt x="2416015" y="357376"/>
                  </a:cubicBezTo>
                  <a:close/>
                  <a:moveTo>
                    <a:pt x="2416012" y="0"/>
                  </a:moveTo>
                  <a:cubicBezTo>
                    <a:pt x="3673437" y="0"/>
                    <a:pt x="4707663" y="389818"/>
                    <a:pt x="4832031" y="889353"/>
                  </a:cubicBezTo>
                  <a:lnTo>
                    <a:pt x="4832031" y="5340152"/>
                  </a:lnTo>
                  <a:cubicBezTo>
                    <a:pt x="4707666" y="5839687"/>
                    <a:pt x="3673440" y="6229504"/>
                    <a:pt x="2416015" y="6229504"/>
                  </a:cubicBezTo>
                  <a:cubicBezTo>
                    <a:pt x="1158590" y="6229504"/>
                    <a:pt x="124368" y="5839687"/>
                    <a:pt x="0" y="5340152"/>
                  </a:cubicBezTo>
                  <a:lnTo>
                    <a:pt x="0" y="889353"/>
                  </a:lnTo>
                  <a:cubicBezTo>
                    <a:pt x="124364" y="389818"/>
                    <a:pt x="1158587" y="0"/>
                    <a:pt x="2416012" y="0"/>
                  </a:cubicBezTo>
                  <a:close/>
                </a:path>
              </a:pathLst>
            </a:custGeom>
            <a:solidFill>
              <a:srgbClr val="0078D4"/>
            </a:solidFill>
            <a:ln w="12700">
              <a:solidFill>
                <a:srgbClr val="02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7" name="Freeform: Shape 829">
              <a:extLst>
                <a:ext uri="{FF2B5EF4-FFF2-40B4-BE49-F238E27FC236}">
                  <a16:creationId xmlns:a16="http://schemas.microsoft.com/office/drawing/2014/main" id="{054BAA05-47AF-4D3E-BDD2-B114D1362F50}"/>
                </a:ext>
              </a:extLst>
            </p:cNvPr>
            <p:cNvSpPr/>
            <p:nvPr/>
          </p:nvSpPr>
          <p:spPr bwMode="auto">
            <a:xfrm>
              <a:off x="7784677" y="3177814"/>
              <a:ext cx="252675" cy="325751"/>
            </a:xfrm>
            <a:custGeom>
              <a:avLst/>
              <a:gdLst>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1516827 h 6229504"/>
                <a:gd name="connsiteX28" fmla="*/ 0 w 5124499"/>
                <a:gd name="connsiteY28" fmla="*/ 995150 h 6229504"/>
                <a:gd name="connsiteX29" fmla="*/ 267391 w 5124499"/>
                <a:gd name="connsiteY29" fmla="*/ 995150 h 6229504"/>
                <a:gd name="connsiteX30" fmla="*/ 267391 w 5124499"/>
                <a:gd name="connsiteY30" fmla="*/ 990650 h 6229504"/>
                <a:gd name="connsiteX31" fmla="*/ 267391 w 5124499"/>
                <a:gd name="connsiteY31" fmla="*/ 990630 h 6229504"/>
                <a:gd name="connsiteX32" fmla="*/ 279930 w 5124499"/>
                <a:gd name="connsiteY32" fmla="*/ 889353 h 6229504"/>
                <a:gd name="connsiteX33" fmla="*/ 2695942 w 5124499"/>
                <a:gd name="connsiteY33" fmla="*/ 0 h 6229504"/>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995150 h 6229504"/>
                <a:gd name="connsiteX28" fmla="*/ 267391 w 5124499"/>
                <a:gd name="connsiteY28" fmla="*/ 995150 h 6229504"/>
                <a:gd name="connsiteX29" fmla="*/ 267391 w 5124499"/>
                <a:gd name="connsiteY29" fmla="*/ 990650 h 6229504"/>
                <a:gd name="connsiteX30" fmla="*/ 267391 w 5124499"/>
                <a:gd name="connsiteY30" fmla="*/ 990630 h 6229504"/>
                <a:gd name="connsiteX31" fmla="*/ 279930 w 5124499"/>
                <a:gd name="connsiteY31" fmla="*/ 889353 h 6229504"/>
                <a:gd name="connsiteX32" fmla="*/ 2695942 w 5124499"/>
                <a:gd name="connsiteY32" fmla="*/ 0 h 6229504"/>
                <a:gd name="connsiteX0" fmla="*/ 3 w 4857111"/>
                <a:gd name="connsiteY0" fmla="*/ 785860 h 6229504"/>
                <a:gd name="connsiteX1" fmla="*/ 3 w 4857111"/>
                <a:gd name="connsiteY1" fmla="*/ 914489 h 6229504"/>
                <a:gd name="connsiteX2" fmla="*/ 3 w 4857111"/>
                <a:gd name="connsiteY2" fmla="*/ 990630 h 6229504"/>
                <a:gd name="connsiteX3" fmla="*/ 0 w 4857111"/>
                <a:gd name="connsiteY3" fmla="*/ 990640 h 6229504"/>
                <a:gd name="connsiteX4" fmla="*/ 3 w 4857111"/>
                <a:gd name="connsiteY4" fmla="*/ 785860 h 6229504"/>
                <a:gd name="connsiteX5" fmla="*/ 2428557 w 4857111"/>
                <a:gd name="connsiteY5" fmla="*/ 357376 h 6229504"/>
                <a:gd name="connsiteX6" fmla="*/ 752265 w 4857111"/>
                <a:gd name="connsiteY6" fmla="*/ 849365 h 6229504"/>
                <a:gd name="connsiteX7" fmla="*/ 2428557 w 4857111"/>
                <a:gd name="connsiteY7" fmla="*/ 1341351 h 6229504"/>
                <a:gd name="connsiteX8" fmla="*/ 4104850 w 4857111"/>
                <a:gd name="connsiteY8" fmla="*/ 849365 h 6229504"/>
                <a:gd name="connsiteX9" fmla="*/ 2428557 w 4857111"/>
                <a:gd name="connsiteY9" fmla="*/ 357376 h 6229504"/>
                <a:gd name="connsiteX10" fmla="*/ 2428554 w 4857111"/>
                <a:gd name="connsiteY10" fmla="*/ 0 h 6229504"/>
                <a:gd name="connsiteX11" fmla="*/ 4844573 w 4857111"/>
                <a:gd name="connsiteY11" fmla="*/ 889353 h 6229504"/>
                <a:gd name="connsiteX12" fmla="*/ 4853400 w 4857111"/>
                <a:gd name="connsiteY12" fmla="*/ 960671 h 6229504"/>
                <a:gd name="connsiteX13" fmla="*/ 4857108 w 4857111"/>
                <a:gd name="connsiteY13" fmla="*/ 960671 h 6229504"/>
                <a:gd name="connsiteX14" fmla="*/ 4857108 w 4857111"/>
                <a:gd name="connsiteY14" fmla="*/ 990640 h 6229504"/>
                <a:gd name="connsiteX15" fmla="*/ 4857111 w 4857111"/>
                <a:gd name="connsiteY15" fmla="*/ 5238854 h 6229504"/>
                <a:gd name="connsiteX16" fmla="*/ 4857111 w 4857111"/>
                <a:gd name="connsiteY16" fmla="*/ 5238864 h 6229504"/>
                <a:gd name="connsiteX17" fmla="*/ 4857111 w 4857111"/>
                <a:gd name="connsiteY17" fmla="*/ 5238874 h 6229504"/>
                <a:gd name="connsiteX18" fmla="*/ 4857111 w 4857111"/>
                <a:gd name="connsiteY18" fmla="*/ 5268833 h 6229504"/>
                <a:gd name="connsiteX19" fmla="*/ 4853400 w 4857111"/>
                <a:gd name="connsiteY19" fmla="*/ 5268833 h 6229504"/>
                <a:gd name="connsiteX20" fmla="*/ 4844573 w 4857111"/>
                <a:gd name="connsiteY20" fmla="*/ 5340152 h 6229504"/>
                <a:gd name="connsiteX21" fmla="*/ 2428557 w 4857111"/>
                <a:gd name="connsiteY21" fmla="*/ 6229504 h 6229504"/>
                <a:gd name="connsiteX22" fmla="*/ 12542 w 4857111"/>
                <a:gd name="connsiteY22" fmla="*/ 5340152 h 6229504"/>
                <a:gd name="connsiteX23" fmla="*/ 3715 w 4857111"/>
                <a:gd name="connsiteY23" fmla="*/ 5268833 h 6229504"/>
                <a:gd name="connsiteX24" fmla="*/ 3 w 4857111"/>
                <a:gd name="connsiteY24" fmla="*/ 5268833 h 6229504"/>
                <a:gd name="connsiteX25" fmla="*/ 3 w 4857111"/>
                <a:gd name="connsiteY25" fmla="*/ 5238864 h 6229504"/>
                <a:gd name="connsiteX26" fmla="*/ 3 w 4857111"/>
                <a:gd name="connsiteY26" fmla="*/ 1516827 h 6229504"/>
                <a:gd name="connsiteX27" fmla="*/ 3 w 4857111"/>
                <a:gd name="connsiteY27" fmla="*/ 995150 h 6229504"/>
                <a:gd name="connsiteX28" fmla="*/ 3 w 4857111"/>
                <a:gd name="connsiteY28" fmla="*/ 990650 h 6229504"/>
                <a:gd name="connsiteX29" fmla="*/ 3 w 4857111"/>
                <a:gd name="connsiteY29" fmla="*/ 990630 h 6229504"/>
                <a:gd name="connsiteX30" fmla="*/ 12542 w 4857111"/>
                <a:gd name="connsiteY30" fmla="*/ 889353 h 6229504"/>
                <a:gd name="connsiteX31" fmla="*/ 2428554 w 4857111"/>
                <a:gd name="connsiteY31"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3 w 4857111"/>
                <a:gd name="connsiteY28" fmla="*/ 990630 h 6229504"/>
                <a:gd name="connsiteX29" fmla="*/ 12542 w 4857111"/>
                <a:gd name="connsiteY29" fmla="*/ 889353 h 6229504"/>
                <a:gd name="connsiteX30" fmla="*/ 2428554 w 4857111"/>
                <a:gd name="connsiteY30"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12542 w 4857111"/>
                <a:gd name="connsiteY28" fmla="*/ 889353 h 6229504"/>
                <a:gd name="connsiteX29" fmla="*/ 2428554 w 4857111"/>
                <a:gd name="connsiteY29"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12542 w 4857111"/>
                <a:gd name="connsiteY27" fmla="*/ 889353 h 6229504"/>
                <a:gd name="connsiteX28" fmla="*/ 2428554 w 4857111"/>
                <a:gd name="connsiteY28"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12542 w 4857111"/>
                <a:gd name="connsiteY26" fmla="*/ 889353 h 6229504"/>
                <a:gd name="connsiteX27" fmla="*/ 2428554 w 4857111"/>
                <a:gd name="connsiteY27" fmla="*/ 0 h 6229504"/>
                <a:gd name="connsiteX0" fmla="*/ 0 w 4860041"/>
                <a:gd name="connsiteY0" fmla="*/ 999433 h 6229504"/>
                <a:gd name="connsiteX1" fmla="*/ 2933 w 4860041"/>
                <a:gd name="connsiteY1" fmla="*/ 914489 h 6229504"/>
                <a:gd name="connsiteX2" fmla="*/ 2933 w 4860041"/>
                <a:gd name="connsiteY2" fmla="*/ 990630 h 6229504"/>
                <a:gd name="connsiteX3" fmla="*/ 0 w 4860041"/>
                <a:gd name="connsiteY3" fmla="*/ 999433 h 6229504"/>
                <a:gd name="connsiteX4" fmla="*/ 2431487 w 4860041"/>
                <a:gd name="connsiteY4" fmla="*/ 357376 h 6229504"/>
                <a:gd name="connsiteX5" fmla="*/ 755195 w 4860041"/>
                <a:gd name="connsiteY5" fmla="*/ 849365 h 6229504"/>
                <a:gd name="connsiteX6" fmla="*/ 2431487 w 4860041"/>
                <a:gd name="connsiteY6" fmla="*/ 1341351 h 6229504"/>
                <a:gd name="connsiteX7" fmla="*/ 4107780 w 4860041"/>
                <a:gd name="connsiteY7" fmla="*/ 849365 h 6229504"/>
                <a:gd name="connsiteX8" fmla="*/ 2431487 w 4860041"/>
                <a:gd name="connsiteY8" fmla="*/ 357376 h 6229504"/>
                <a:gd name="connsiteX9" fmla="*/ 2431484 w 4860041"/>
                <a:gd name="connsiteY9" fmla="*/ 0 h 6229504"/>
                <a:gd name="connsiteX10" fmla="*/ 4847503 w 4860041"/>
                <a:gd name="connsiteY10" fmla="*/ 889353 h 6229504"/>
                <a:gd name="connsiteX11" fmla="*/ 4856330 w 4860041"/>
                <a:gd name="connsiteY11" fmla="*/ 960671 h 6229504"/>
                <a:gd name="connsiteX12" fmla="*/ 4860038 w 4860041"/>
                <a:gd name="connsiteY12" fmla="*/ 960671 h 6229504"/>
                <a:gd name="connsiteX13" fmla="*/ 4860038 w 4860041"/>
                <a:gd name="connsiteY13" fmla="*/ 990640 h 6229504"/>
                <a:gd name="connsiteX14" fmla="*/ 4860041 w 4860041"/>
                <a:gd name="connsiteY14" fmla="*/ 5238854 h 6229504"/>
                <a:gd name="connsiteX15" fmla="*/ 4860041 w 4860041"/>
                <a:gd name="connsiteY15" fmla="*/ 5238864 h 6229504"/>
                <a:gd name="connsiteX16" fmla="*/ 4860041 w 4860041"/>
                <a:gd name="connsiteY16" fmla="*/ 5238874 h 6229504"/>
                <a:gd name="connsiteX17" fmla="*/ 4860041 w 4860041"/>
                <a:gd name="connsiteY17" fmla="*/ 5268833 h 6229504"/>
                <a:gd name="connsiteX18" fmla="*/ 4856330 w 4860041"/>
                <a:gd name="connsiteY18" fmla="*/ 5268833 h 6229504"/>
                <a:gd name="connsiteX19" fmla="*/ 4847503 w 4860041"/>
                <a:gd name="connsiteY19" fmla="*/ 5340152 h 6229504"/>
                <a:gd name="connsiteX20" fmla="*/ 2431487 w 4860041"/>
                <a:gd name="connsiteY20" fmla="*/ 6229504 h 6229504"/>
                <a:gd name="connsiteX21" fmla="*/ 15472 w 4860041"/>
                <a:gd name="connsiteY21" fmla="*/ 5340152 h 6229504"/>
                <a:gd name="connsiteX22" fmla="*/ 6645 w 4860041"/>
                <a:gd name="connsiteY22" fmla="*/ 5268833 h 6229504"/>
                <a:gd name="connsiteX23" fmla="*/ 2933 w 4860041"/>
                <a:gd name="connsiteY23" fmla="*/ 5268833 h 6229504"/>
                <a:gd name="connsiteX24" fmla="*/ 2933 w 4860041"/>
                <a:gd name="connsiteY24" fmla="*/ 5238864 h 6229504"/>
                <a:gd name="connsiteX25" fmla="*/ 2933 w 4860041"/>
                <a:gd name="connsiteY25" fmla="*/ 1516827 h 6229504"/>
                <a:gd name="connsiteX26" fmla="*/ 15472 w 4860041"/>
                <a:gd name="connsiteY26" fmla="*/ 889353 h 6229504"/>
                <a:gd name="connsiteX27" fmla="*/ 2431484 w 4860041"/>
                <a:gd name="connsiteY27" fmla="*/ 0 h 6229504"/>
                <a:gd name="connsiteX0" fmla="*/ 0 w 4857108"/>
                <a:gd name="connsiteY0" fmla="*/ 990630 h 6229504"/>
                <a:gd name="connsiteX1" fmla="*/ 0 w 4857108"/>
                <a:gd name="connsiteY1" fmla="*/ 914489 h 6229504"/>
                <a:gd name="connsiteX2" fmla="*/ 0 w 4857108"/>
                <a:gd name="connsiteY2" fmla="*/ 990630 h 6229504"/>
                <a:gd name="connsiteX3" fmla="*/ 2428554 w 4857108"/>
                <a:gd name="connsiteY3" fmla="*/ 357376 h 6229504"/>
                <a:gd name="connsiteX4" fmla="*/ 752262 w 4857108"/>
                <a:gd name="connsiteY4" fmla="*/ 849365 h 6229504"/>
                <a:gd name="connsiteX5" fmla="*/ 2428554 w 4857108"/>
                <a:gd name="connsiteY5" fmla="*/ 1341351 h 6229504"/>
                <a:gd name="connsiteX6" fmla="*/ 4104847 w 4857108"/>
                <a:gd name="connsiteY6" fmla="*/ 849365 h 6229504"/>
                <a:gd name="connsiteX7" fmla="*/ 2428554 w 4857108"/>
                <a:gd name="connsiteY7" fmla="*/ 357376 h 6229504"/>
                <a:gd name="connsiteX8" fmla="*/ 2428551 w 4857108"/>
                <a:gd name="connsiteY8" fmla="*/ 0 h 6229504"/>
                <a:gd name="connsiteX9" fmla="*/ 4844570 w 4857108"/>
                <a:gd name="connsiteY9" fmla="*/ 889353 h 6229504"/>
                <a:gd name="connsiteX10" fmla="*/ 4853397 w 4857108"/>
                <a:gd name="connsiteY10" fmla="*/ 960671 h 6229504"/>
                <a:gd name="connsiteX11" fmla="*/ 4857105 w 4857108"/>
                <a:gd name="connsiteY11" fmla="*/ 960671 h 6229504"/>
                <a:gd name="connsiteX12" fmla="*/ 4857105 w 4857108"/>
                <a:gd name="connsiteY12" fmla="*/ 990640 h 6229504"/>
                <a:gd name="connsiteX13" fmla="*/ 4857108 w 4857108"/>
                <a:gd name="connsiteY13" fmla="*/ 5238854 h 6229504"/>
                <a:gd name="connsiteX14" fmla="*/ 4857108 w 4857108"/>
                <a:gd name="connsiteY14" fmla="*/ 5238864 h 6229504"/>
                <a:gd name="connsiteX15" fmla="*/ 4857108 w 4857108"/>
                <a:gd name="connsiteY15" fmla="*/ 5238874 h 6229504"/>
                <a:gd name="connsiteX16" fmla="*/ 4857108 w 4857108"/>
                <a:gd name="connsiteY16" fmla="*/ 5268833 h 6229504"/>
                <a:gd name="connsiteX17" fmla="*/ 4853397 w 4857108"/>
                <a:gd name="connsiteY17" fmla="*/ 5268833 h 6229504"/>
                <a:gd name="connsiteX18" fmla="*/ 4844570 w 4857108"/>
                <a:gd name="connsiteY18" fmla="*/ 5340152 h 6229504"/>
                <a:gd name="connsiteX19" fmla="*/ 2428554 w 4857108"/>
                <a:gd name="connsiteY19" fmla="*/ 6229504 h 6229504"/>
                <a:gd name="connsiteX20" fmla="*/ 12539 w 4857108"/>
                <a:gd name="connsiteY20" fmla="*/ 5340152 h 6229504"/>
                <a:gd name="connsiteX21" fmla="*/ 3712 w 4857108"/>
                <a:gd name="connsiteY21" fmla="*/ 5268833 h 6229504"/>
                <a:gd name="connsiteX22" fmla="*/ 0 w 4857108"/>
                <a:gd name="connsiteY22" fmla="*/ 5268833 h 6229504"/>
                <a:gd name="connsiteX23" fmla="*/ 0 w 4857108"/>
                <a:gd name="connsiteY23" fmla="*/ 5238864 h 6229504"/>
                <a:gd name="connsiteX24" fmla="*/ 0 w 4857108"/>
                <a:gd name="connsiteY24" fmla="*/ 1516827 h 6229504"/>
                <a:gd name="connsiteX25" fmla="*/ 12539 w 4857108"/>
                <a:gd name="connsiteY25" fmla="*/ 889353 h 6229504"/>
                <a:gd name="connsiteX26" fmla="*/ 2428551 w 4857108"/>
                <a:gd name="connsiteY26"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5 w 4857108"/>
                <a:gd name="connsiteY9" fmla="*/ 990640 h 6229504"/>
                <a:gd name="connsiteX10" fmla="*/ 4857108 w 4857108"/>
                <a:gd name="connsiteY10" fmla="*/ 5238854 h 6229504"/>
                <a:gd name="connsiteX11" fmla="*/ 4857108 w 4857108"/>
                <a:gd name="connsiteY11" fmla="*/ 5238864 h 6229504"/>
                <a:gd name="connsiteX12" fmla="*/ 4857108 w 4857108"/>
                <a:gd name="connsiteY12" fmla="*/ 5238874 h 6229504"/>
                <a:gd name="connsiteX13" fmla="*/ 4857108 w 4857108"/>
                <a:gd name="connsiteY13" fmla="*/ 5268833 h 6229504"/>
                <a:gd name="connsiteX14" fmla="*/ 4853397 w 4857108"/>
                <a:gd name="connsiteY14" fmla="*/ 5268833 h 6229504"/>
                <a:gd name="connsiteX15" fmla="*/ 4844570 w 4857108"/>
                <a:gd name="connsiteY15" fmla="*/ 5340152 h 6229504"/>
                <a:gd name="connsiteX16" fmla="*/ 2428554 w 4857108"/>
                <a:gd name="connsiteY16" fmla="*/ 6229504 h 6229504"/>
                <a:gd name="connsiteX17" fmla="*/ 12539 w 4857108"/>
                <a:gd name="connsiteY17" fmla="*/ 5340152 h 6229504"/>
                <a:gd name="connsiteX18" fmla="*/ 3712 w 4857108"/>
                <a:gd name="connsiteY18" fmla="*/ 5268833 h 6229504"/>
                <a:gd name="connsiteX19" fmla="*/ 0 w 4857108"/>
                <a:gd name="connsiteY19" fmla="*/ 5268833 h 6229504"/>
                <a:gd name="connsiteX20" fmla="*/ 0 w 4857108"/>
                <a:gd name="connsiteY20" fmla="*/ 5238864 h 6229504"/>
                <a:gd name="connsiteX21" fmla="*/ 0 w 4857108"/>
                <a:gd name="connsiteY21" fmla="*/ 1516827 h 6229504"/>
                <a:gd name="connsiteX22" fmla="*/ 12539 w 4857108"/>
                <a:gd name="connsiteY22" fmla="*/ 889353 h 6229504"/>
                <a:gd name="connsiteX23" fmla="*/ 2428551 w 4857108"/>
                <a:gd name="connsiteY23"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53397 w 4857108"/>
                <a:gd name="connsiteY13" fmla="*/ 5268833 h 6229504"/>
                <a:gd name="connsiteX14" fmla="*/ 4844570 w 4857108"/>
                <a:gd name="connsiteY14" fmla="*/ 5340152 h 6229504"/>
                <a:gd name="connsiteX15" fmla="*/ 2428554 w 4857108"/>
                <a:gd name="connsiteY15" fmla="*/ 6229504 h 6229504"/>
                <a:gd name="connsiteX16" fmla="*/ 12539 w 4857108"/>
                <a:gd name="connsiteY16" fmla="*/ 5340152 h 6229504"/>
                <a:gd name="connsiteX17" fmla="*/ 3712 w 4857108"/>
                <a:gd name="connsiteY17" fmla="*/ 5268833 h 6229504"/>
                <a:gd name="connsiteX18" fmla="*/ 0 w 4857108"/>
                <a:gd name="connsiteY18" fmla="*/ 5268833 h 6229504"/>
                <a:gd name="connsiteX19" fmla="*/ 0 w 4857108"/>
                <a:gd name="connsiteY19" fmla="*/ 5238864 h 6229504"/>
                <a:gd name="connsiteX20" fmla="*/ 0 w 4857108"/>
                <a:gd name="connsiteY20" fmla="*/ 1516827 h 6229504"/>
                <a:gd name="connsiteX21" fmla="*/ 12539 w 4857108"/>
                <a:gd name="connsiteY21" fmla="*/ 889353 h 6229504"/>
                <a:gd name="connsiteX22" fmla="*/ 2428551 w 4857108"/>
                <a:gd name="connsiteY22"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44570 w 4857108"/>
                <a:gd name="connsiteY13" fmla="*/ 5340152 h 6229504"/>
                <a:gd name="connsiteX14" fmla="*/ 2428554 w 4857108"/>
                <a:gd name="connsiteY14" fmla="*/ 6229504 h 6229504"/>
                <a:gd name="connsiteX15" fmla="*/ 12539 w 4857108"/>
                <a:gd name="connsiteY15" fmla="*/ 5340152 h 6229504"/>
                <a:gd name="connsiteX16" fmla="*/ 3712 w 4857108"/>
                <a:gd name="connsiteY16" fmla="*/ 5268833 h 6229504"/>
                <a:gd name="connsiteX17" fmla="*/ 0 w 4857108"/>
                <a:gd name="connsiteY17" fmla="*/ 5268833 h 6229504"/>
                <a:gd name="connsiteX18" fmla="*/ 0 w 4857108"/>
                <a:gd name="connsiteY18" fmla="*/ 5238864 h 6229504"/>
                <a:gd name="connsiteX19" fmla="*/ 0 w 4857108"/>
                <a:gd name="connsiteY19" fmla="*/ 1516827 h 6229504"/>
                <a:gd name="connsiteX20" fmla="*/ 12539 w 4857108"/>
                <a:gd name="connsiteY20" fmla="*/ 889353 h 6229504"/>
                <a:gd name="connsiteX21" fmla="*/ 2428551 w 4857108"/>
                <a:gd name="connsiteY21"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44570 w 4857108"/>
                <a:gd name="connsiteY12" fmla="*/ 5340152 h 6229504"/>
                <a:gd name="connsiteX13" fmla="*/ 2428554 w 4857108"/>
                <a:gd name="connsiteY13" fmla="*/ 6229504 h 6229504"/>
                <a:gd name="connsiteX14" fmla="*/ 12539 w 4857108"/>
                <a:gd name="connsiteY14" fmla="*/ 5340152 h 6229504"/>
                <a:gd name="connsiteX15" fmla="*/ 3712 w 4857108"/>
                <a:gd name="connsiteY15" fmla="*/ 5268833 h 6229504"/>
                <a:gd name="connsiteX16" fmla="*/ 0 w 4857108"/>
                <a:gd name="connsiteY16" fmla="*/ 5268833 h 6229504"/>
                <a:gd name="connsiteX17" fmla="*/ 0 w 4857108"/>
                <a:gd name="connsiteY17" fmla="*/ 5238864 h 6229504"/>
                <a:gd name="connsiteX18" fmla="*/ 0 w 4857108"/>
                <a:gd name="connsiteY18" fmla="*/ 1516827 h 6229504"/>
                <a:gd name="connsiteX19" fmla="*/ 12539 w 4857108"/>
                <a:gd name="connsiteY19" fmla="*/ 889353 h 6229504"/>
                <a:gd name="connsiteX20" fmla="*/ 2428551 w 4857108"/>
                <a:gd name="connsiteY20"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44570 w 4857108"/>
                <a:gd name="connsiteY11" fmla="*/ 5340152 h 6229504"/>
                <a:gd name="connsiteX12" fmla="*/ 2428554 w 4857108"/>
                <a:gd name="connsiteY12" fmla="*/ 6229504 h 6229504"/>
                <a:gd name="connsiteX13" fmla="*/ 12539 w 4857108"/>
                <a:gd name="connsiteY13" fmla="*/ 5340152 h 6229504"/>
                <a:gd name="connsiteX14" fmla="*/ 3712 w 4857108"/>
                <a:gd name="connsiteY14" fmla="*/ 5268833 h 6229504"/>
                <a:gd name="connsiteX15" fmla="*/ 0 w 4857108"/>
                <a:gd name="connsiteY15" fmla="*/ 5268833 h 6229504"/>
                <a:gd name="connsiteX16" fmla="*/ 0 w 4857108"/>
                <a:gd name="connsiteY16" fmla="*/ 5238864 h 6229504"/>
                <a:gd name="connsiteX17" fmla="*/ 0 w 4857108"/>
                <a:gd name="connsiteY17" fmla="*/ 1516827 h 6229504"/>
                <a:gd name="connsiteX18" fmla="*/ 12539 w 4857108"/>
                <a:gd name="connsiteY18" fmla="*/ 889353 h 6229504"/>
                <a:gd name="connsiteX19" fmla="*/ 2428551 w 4857108"/>
                <a:gd name="connsiteY19"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44570 w 4857108"/>
                <a:gd name="connsiteY10" fmla="*/ 5340152 h 6229504"/>
                <a:gd name="connsiteX11" fmla="*/ 2428554 w 4857108"/>
                <a:gd name="connsiteY11" fmla="*/ 6229504 h 6229504"/>
                <a:gd name="connsiteX12" fmla="*/ 12539 w 4857108"/>
                <a:gd name="connsiteY12" fmla="*/ 5340152 h 6229504"/>
                <a:gd name="connsiteX13" fmla="*/ 3712 w 4857108"/>
                <a:gd name="connsiteY13" fmla="*/ 5268833 h 6229504"/>
                <a:gd name="connsiteX14" fmla="*/ 0 w 4857108"/>
                <a:gd name="connsiteY14" fmla="*/ 5268833 h 6229504"/>
                <a:gd name="connsiteX15" fmla="*/ 0 w 4857108"/>
                <a:gd name="connsiteY15" fmla="*/ 5238864 h 6229504"/>
                <a:gd name="connsiteX16" fmla="*/ 0 w 4857108"/>
                <a:gd name="connsiteY16" fmla="*/ 1516827 h 6229504"/>
                <a:gd name="connsiteX17" fmla="*/ 12539 w 4857108"/>
                <a:gd name="connsiteY17" fmla="*/ 889353 h 6229504"/>
                <a:gd name="connsiteX18" fmla="*/ 2428551 w 4857108"/>
                <a:gd name="connsiteY18" fmla="*/ 0 h 6229504"/>
                <a:gd name="connsiteX0" fmla="*/ 2428554 w 4857105"/>
                <a:gd name="connsiteY0" fmla="*/ 357376 h 6229504"/>
                <a:gd name="connsiteX1" fmla="*/ 752262 w 4857105"/>
                <a:gd name="connsiteY1" fmla="*/ 849365 h 6229504"/>
                <a:gd name="connsiteX2" fmla="*/ 2428554 w 4857105"/>
                <a:gd name="connsiteY2" fmla="*/ 1341351 h 6229504"/>
                <a:gd name="connsiteX3" fmla="*/ 4104847 w 4857105"/>
                <a:gd name="connsiteY3" fmla="*/ 849365 h 6229504"/>
                <a:gd name="connsiteX4" fmla="*/ 2428554 w 4857105"/>
                <a:gd name="connsiteY4" fmla="*/ 357376 h 6229504"/>
                <a:gd name="connsiteX5" fmla="*/ 2428551 w 4857105"/>
                <a:gd name="connsiteY5" fmla="*/ 0 h 6229504"/>
                <a:gd name="connsiteX6" fmla="*/ 4844570 w 4857105"/>
                <a:gd name="connsiteY6" fmla="*/ 889353 h 6229504"/>
                <a:gd name="connsiteX7" fmla="*/ 4853397 w 4857105"/>
                <a:gd name="connsiteY7" fmla="*/ 960671 h 6229504"/>
                <a:gd name="connsiteX8" fmla="*/ 4857105 w 4857105"/>
                <a:gd name="connsiteY8" fmla="*/ 960671 h 6229504"/>
                <a:gd name="connsiteX9" fmla="*/ 4844570 w 4857105"/>
                <a:gd name="connsiteY9" fmla="*/ 5340152 h 6229504"/>
                <a:gd name="connsiteX10" fmla="*/ 2428554 w 4857105"/>
                <a:gd name="connsiteY10" fmla="*/ 6229504 h 6229504"/>
                <a:gd name="connsiteX11" fmla="*/ 12539 w 4857105"/>
                <a:gd name="connsiteY11" fmla="*/ 5340152 h 6229504"/>
                <a:gd name="connsiteX12" fmla="*/ 3712 w 4857105"/>
                <a:gd name="connsiteY12" fmla="*/ 5268833 h 6229504"/>
                <a:gd name="connsiteX13" fmla="*/ 0 w 4857105"/>
                <a:gd name="connsiteY13" fmla="*/ 5268833 h 6229504"/>
                <a:gd name="connsiteX14" fmla="*/ 0 w 4857105"/>
                <a:gd name="connsiteY14" fmla="*/ 5238864 h 6229504"/>
                <a:gd name="connsiteX15" fmla="*/ 0 w 4857105"/>
                <a:gd name="connsiteY15" fmla="*/ 1516827 h 6229504"/>
                <a:gd name="connsiteX16" fmla="*/ 12539 w 4857105"/>
                <a:gd name="connsiteY16" fmla="*/ 889353 h 6229504"/>
                <a:gd name="connsiteX17" fmla="*/ 2428551 w 4857105"/>
                <a:gd name="connsiteY17" fmla="*/ 0 h 6229504"/>
                <a:gd name="connsiteX0" fmla="*/ 2428554 w 4853397"/>
                <a:gd name="connsiteY0" fmla="*/ 357376 h 6229504"/>
                <a:gd name="connsiteX1" fmla="*/ 752262 w 4853397"/>
                <a:gd name="connsiteY1" fmla="*/ 849365 h 6229504"/>
                <a:gd name="connsiteX2" fmla="*/ 2428554 w 4853397"/>
                <a:gd name="connsiteY2" fmla="*/ 1341351 h 6229504"/>
                <a:gd name="connsiteX3" fmla="*/ 4104847 w 4853397"/>
                <a:gd name="connsiteY3" fmla="*/ 849365 h 6229504"/>
                <a:gd name="connsiteX4" fmla="*/ 2428554 w 4853397"/>
                <a:gd name="connsiteY4" fmla="*/ 357376 h 6229504"/>
                <a:gd name="connsiteX5" fmla="*/ 2428551 w 4853397"/>
                <a:gd name="connsiteY5" fmla="*/ 0 h 6229504"/>
                <a:gd name="connsiteX6" fmla="*/ 4844570 w 4853397"/>
                <a:gd name="connsiteY6" fmla="*/ 889353 h 6229504"/>
                <a:gd name="connsiteX7" fmla="*/ 4853397 w 4853397"/>
                <a:gd name="connsiteY7" fmla="*/ 960671 h 6229504"/>
                <a:gd name="connsiteX8" fmla="*/ 4844570 w 4853397"/>
                <a:gd name="connsiteY8" fmla="*/ 5340152 h 6229504"/>
                <a:gd name="connsiteX9" fmla="*/ 2428554 w 4853397"/>
                <a:gd name="connsiteY9" fmla="*/ 6229504 h 6229504"/>
                <a:gd name="connsiteX10" fmla="*/ 12539 w 4853397"/>
                <a:gd name="connsiteY10" fmla="*/ 5340152 h 6229504"/>
                <a:gd name="connsiteX11" fmla="*/ 3712 w 4853397"/>
                <a:gd name="connsiteY11" fmla="*/ 5268833 h 6229504"/>
                <a:gd name="connsiteX12" fmla="*/ 0 w 4853397"/>
                <a:gd name="connsiteY12" fmla="*/ 5268833 h 6229504"/>
                <a:gd name="connsiteX13" fmla="*/ 0 w 4853397"/>
                <a:gd name="connsiteY13" fmla="*/ 5238864 h 6229504"/>
                <a:gd name="connsiteX14" fmla="*/ 0 w 4853397"/>
                <a:gd name="connsiteY14" fmla="*/ 1516827 h 6229504"/>
                <a:gd name="connsiteX15" fmla="*/ 12539 w 4853397"/>
                <a:gd name="connsiteY15" fmla="*/ 889353 h 6229504"/>
                <a:gd name="connsiteX16" fmla="*/ 2428551 w 4853397"/>
                <a:gd name="connsiteY16"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0 w 4844570"/>
                <a:gd name="connsiteY13" fmla="*/ 1516827 h 6229504"/>
                <a:gd name="connsiteX14" fmla="*/ 12539 w 4844570"/>
                <a:gd name="connsiteY14" fmla="*/ 889353 h 6229504"/>
                <a:gd name="connsiteX15" fmla="*/ 2428551 w 4844570"/>
                <a:gd name="connsiteY15"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12539 w 4844570"/>
                <a:gd name="connsiteY13" fmla="*/ 889353 h 6229504"/>
                <a:gd name="connsiteX14" fmla="*/ 2428551 w 4844570"/>
                <a:gd name="connsiteY14"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12539 w 4844570"/>
                <a:gd name="connsiteY12" fmla="*/ 889353 h 6229504"/>
                <a:gd name="connsiteX13" fmla="*/ 2428551 w 4844570"/>
                <a:gd name="connsiteY13" fmla="*/ 0 h 6229504"/>
                <a:gd name="connsiteX0" fmla="*/ 2424842 w 4840858"/>
                <a:gd name="connsiteY0" fmla="*/ 357376 h 6229504"/>
                <a:gd name="connsiteX1" fmla="*/ 748550 w 4840858"/>
                <a:gd name="connsiteY1" fmla="*/ 849365 h 6229504"/>
                <a:gd name="connsiteX2" fmla="*/ 2424842 w 4840858"/>
                <a:gd name="connsiteY2" fmla="*/ 1341351 h 6229504"/>
                <a:gd name="connsiteX3" fmla="*/ 4101135 w 4840858"/>
                <a:gd name="connsiteY3" fmla="*/ 849365 h 6229504"/>
                <a:gd name="connsiteX4" fmla="*/ 2424842 w 4840858"/>
                <a:gd name="connsiteY4" fmla="*/ 357376 h 6229504"/>
                <a:gd name="connsiteX5" fmla="*/ 2424839 w 4840858"/>
                <a:gd name="connsiteY5" fmla="*/ 0 h 6229504"/>
                <a:gd name="connsiteX6" fmla="*/ 4840858 w 4840858"/>
                <a:gd name="connsiteY6" fmla="*/ 889353 h 6229504"/>
                <a:gd name="connsiteX7" fmla="*/ 4840858 w 4840858"/>
                <a:gd name="connsiteY7" fmla="*/ 5340152 h 6229504"/>
                <a:gd name="connsiteX8" fmla="*/ 2424842 w 4840858"/>
                <a:gd name="connsiteY8" fmla="*/ 6229504 h 6229504"/>
                <a:gd name="connsiteX9" fmla="*/ 8827 w 4840858"/>
                <a:gd name="connsiteY9" fmla="*/ 5340152 h 6229504"/>
                <a:gd name="connsiteX10" fmla="*/ 0 w 4840858"/>
                <a:gd name="connsiteY10" fmla="*/ 5268833 h 6229504"/>
                <a:gd name="connsiteX11" fmla="*/ 8827 w 4840858"/>
                <a:gd name="connsiteY11" fmla="*/ 889353 h 6229504"/>
                <a:gd name="connsiteX12" fmla="*/ 2424839 w 4840858"/>
                <a:gd name="connsiteY12" fmla="*/ 0 h 6229504"/>
                <a:gd name="connsiteX0" fmla="*/ 2416015 w 4832031"/>
                <a:gd name="connsiteY0" fmla="*/ 357376 h 6229504"/>
                <a:gd name="connsiteX1" fmla="*/ 739723 w 4832031"/>
                <a:gd name="connsiteY1" fmla="*/ 849365 h 6229504"/>
                <a:gd name="connsiteX2" fmla="*/ 2416015 w 4832031"/>
                <a:gd name="connsiteY2" fmla="*/ 1341351 h 6229504"/>
                <a:gd name="connsiteX3" fmla="*/ 4092308 w 4832031"/>
                <a:gd name="connsiteY3" fmla="*/ 849365 h 6229504"/>
                <a:gd name="connsiteX4" fmla="*/ 2416015 w 4832031"/>
                <a:gd name="connsiteY4" fmla="*/ 357376 h 6229504"/>
                <a:gd name="connsiteX5" fmla="*/ 2416012 w 4832031"/>
                <a:gd name="connsiteY5" fmla="*/ 0 h 6229504"/>
                <a:gd name="connsiteX6" fmla="*/ 4832031 w 4832031"/>
                <a:gd name="connsiteY6" fmla="*/ 889353 h 6229504"/>
                <a:gd name="connsiteX7" fmla="*/ 4832031 w 4832031"/>
                <a:gd name="connsiteY7" fmla="*/ 5340152 h 6229504"/>
                <a:gd name="connsiteX8" fmla="*/ 2416015 w 4832031"/>
                <a:gd name="connsiteY8" fmla="*/ 6229504 h 6229504"/>
                <a:gd name="connsiteX9" fmla="*/ 0 w 4832031"/>
                <a:gd name="connsiteY9" fmla="*/ 5340152 h 6229504"/>
                <a:gd name="connsiteX10" fmla="*/ 0 w 4832031"/>
                <a:gd name="connsiteY10" fmla="*/ 889353 h 6229504"/>
                <a:gd name="connsiteX11" fmla="*/ 2416012 w 4832031"/>
                <a:gd name="connsiteY11" fmla="*/ 0 h 6229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32031" h="6229504">
                  <a:moveTo>
                    <a:pt x="2416015" y="357376"/>
                  </a:moveTo>
                  <a:cubicBezTo>
                    <a:pt x="1490225" y="357376"/>
                    <a:pt x="739723" y="577645"/>
                    <a:pt x="739723" y="849365"/>
                  </a:cubicBezTo>
                  <a:cubicBezTo>
                    <a:pt x="739723" y="1121082"/>
                    <a:pt x="1490225" y="1341351"/>
                    <a:pt x="2416015" y="1341351"/>
                  </a:cubicBezTo>
                  <a:cubicBezTo>
                    <a:pt x="3341806" y="1341351"/>
                    <a:pt x="4092308" y="1121082"/>
                    <a:pt x="4092308" y="849365"/>
                  </a:cubicBezTo>
                  <a:cubicBezTo>
                    <a:pt x="4092308" y="577645"/>
                    <a:pt x="3341806" y="357376"/>
                    <a:pt x="2416015" y="357376"/>
                  </a:cubicBezTo>
                  <a:close/>
                  <a:moveTo>
                    <a:pt x="2416012" y="0"/>
                  </a:moveTo>
                  <a:cubicBezTo>
                    <a:pt x="3673437" y="0"/>
                    <a:pt x="4707663" y="389818"/>
                    <a:pt x="4832031" y="889353"/>
                  </a:cubicBezTo>
                  <a:lnTo>
                    <a:pt x="4832031" y="5340152"/>
                  </a:lnTo>
                  <a:cubicBezTo>
                    <a:pt x="4707666" y="5839687"/>
                    <a:pt x="3673440" y="6229504"/>
                    <a:pt x="2416015" y="6229504"/>
                  </a:cubicBezTo>
                  <a:cubicBezTo>
                    <a:pt x="1158590" y="6229504"/>
                    <a:pt x="124368" y="5839687"/>
                    <a:pt x="0" y="5340152"/>
                  </a:cubicBezTo>
                  <a:lnTo>
                    <a:pt x="0" y="889353"/>
                  </a:lnTo>
                  <a:cubicBezTo>
                    <a:pt x="124364" y="389818"/>
                    <a:pt x="1158587" y="0"/>
                    <a:pt x="2416012" y="0"/>
                  </a:cubicBezTo>
                  <a:close/>
                </a:path>
              </a:pathLst>
            </a:custGeom>
            <a:solidFill>
              <a:srgbClr val="0078D4"/>
            </a:solidFill>
            <a:ln w="12700">
              <a:solidFill>
                <a:srgbClr val="02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8" name="Freeform: Shape 829">
              <a:extLst>
                <a:ext uri="{FF2B5EF4-FFF2-40B4-BE49-F238E27FC236}">
                  <a16:creationId xmlns:a16="http://schemas.microsoft.com/office/drawing/2014/main" id="{8F68AB50-7977-4EE8-BF1C-7C977E78591F}"/>
                </a:ext>
              </a:extLst>
            </p:cNvPr>
            <p:cNvSpPr/>
            <p:nvPr/>
          </p:nvSpPr>
          <p:spPr bwMode="auto">
            <a:xfrm>
              <a:off x="8342111" y="3173005"/>
              <a:ext cx="252675" cy="325751"/>
            </a:xfrm>
            <a:custGeom>
              <a:avLst/>
              <a:gdLst>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1516827 h 6229504"/>
                <a:gd name="connsiteX28" fmla="*/ 0 w 5124499"/>
                <a:gd name="connsiteY28" fmla="*/ 995150 h 6229504"/>
                <a:gd name="connsiteX29" fmla="*/ 267391 w 5124499"/>
                <a:gd name="connsiteY29" fmla="*/ 995150 h 6229504"/>
                <a:gd name="connsiteX30" fmla="*/ 267391 w 5124499"/>
                <a:gd name="connsiteY30" fmla="*/ 990650 h 6229504"/>
                <a:gd name="connsiteX31" fmla="*/ 267391 w 5124499"/>
                <a:gd name="connsiteY31" fmla="*/ 990630 h 6229504"/>
                <a:gd name="connsiteX32" fmla="*/ 279930 w 5124499"/>
                <a:gd name="connsiteY32" fmla="*/ 889353 h 6229504"/>
                <a:gd name="connsiteX33" fmla="*/ 2695942 w 5124499"/>
                <a:gd name="connsiteY33" fmla="*/ 0 h 6229504"/>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995150 h 6229504"/>
                <a:gd name="connsiteX28" fmla="*/ 267391 w 5124499"/>
                <a:gd name="connsiteY28" fmla="*/ 995150 h 6229504"/>
                <a:gd name="connsiteX29" fmla="*/ 267391 w 5124499"/>
                <a:gd name="connsiteY29" fmla="*/ 990650 h 6229504"/>
                <a:gd name="connsiteX30" fmla="*/ 267391 w 5124499"/>
                <a:gd name="connsiteY30" fmla="*/ 990630 h 6229504"/>
                <a:gd name="connsiteX31" fmla="*/ 279930 w 5124499"/>
                <a:gd name="connsiteY31" fmla="*/ 889353 h 6229504"/>
                <a:gd name="connsiteX32" fmla="*/ 2695942 w 5124499"/>
                <a:gd name="connsiteY32" fmla="*/ 0 h 6229504"/>
                <a:gd name="connsiteX0" fmla="*/ 3 w 4857111"/>
                <a:gd name="connsiteY0" fmla="*/ 785860 h 6229504"/>
                <a:gd name="connsiteX1" fmla="*/ 3 w 4857111"/>
                <a:gd name="connsiteY1" fmla="*/ 914489 h 6229504"/>
                <a:gd name="connsiteX2" fmla="*/ 3 w 4857111"/>
                <a:gd name="connsiteY2" fmla="*/ 990630 h 6229504"/>
                <a:gd name="connsiteX3" fmla="*/ 0 w 4857111"/>
                <a:gd name="connsiteY3" fmla="*/ 990640 h 6229504"/>
                <a:gd name="connsiteX4" fmla="*/ 3 w 4857111"/>
                <a:gd name="connsiteY4" fmla="*/ 785860 h 6229504"/>
                <a:gd name="connsiteX5" fmla="*/ 2428557 w 4857111"/>
                <a:gd name="connsiteY5" fmla="*/ 357376 h 6229504"/>
                <a:gd name="connsiteX6" fmla="*/ 752265 w 4857111"/>
                <a:gd name="connsiteY6" fmla="*/ 849365 h 6229504"/>
                <a:gd name="connsiteX7" fmla="*/ 2428557 w 4857111"/>
                <a:gd name="connsiteY7" fmla="*/ 1341351 h 6229504"/>
                <a:gd name="connsiteX8" fmla="*/ 4104850 w 4857111"/>
                <a:gd name="connsiteY8" fmla="*/ 849365 h 6229504"/>
                <a:gd name="connsiteX9" fmla="*/ 2428557 w 4857111"/>
                <a:gd name="connsiteY9" fmla="*/ 357376 h 6229504"/>
                <a:gd name="connsiteX10" fmla="*/ 2428554 w 4857111"/>
                <a:gd name="connsiteY10" fmla="*/ 0 h 6229504"/>
                <a:gd name="connsiteX11" fmla="*/ 4844573 w 4857111"/>
                <a:gd name="connsiteY11" fmla="*/ 889353 h 6229504"/>
                <a:gd name="connsiteX12" fmla="*/ 4853400 w 4857111"/>
                <a:gd name="connsiteY12" fmla="*/ 960671 h 6229504"/>
                <a:gd name="connsiteX13" fmla="*/ 4857108 w 4857111"/>
                <a:gd name="connsiteY13" fmla="*/ 960671 h 6229504"/>
                <a:gd name="connsiteX14" fmla="*/ 4857108 w 4857111"/>
                <a:gd name="connsiteY14" fmla="*/ 990640 h 6229504"/>
                <a:gd name="connsiteX15" fmla="*/ 4857111 w 4857111"/>
                <a:gd name="connsiteY15" fmla="*/ 5238854 h 6229504"/>
                <a:gd name="connsiteX16" fmla="*/ 4857111 w 4857111"/>
                <a:gd name="connsiteY16" fmla="*/ 5238864 h 6229504"/>
                <a:gd name="connsiteX17" fmla="*/ 4857111 w 4857111"/>
                <a:gd name="connsiteY17" fmla="*/ 5238874 h 6229504"/>
                <a:gd name="connsiteX18" fmla="*/ 4857111 w 4857111"/>
                <a:gd name="connsiteY18" fmla="*/ 5268833 h 6229504"/>
                <a:gd name="connsiteX19" fmla="*/ 4853400 w 4857111"/>
                <a:gd name="connsiteY19" fmla="*/ 5268833 h 6229504"/>
                <a:gd name="connsiteX20" fmla="*/ 4844573 w 4857111"/>
                <a:gd name="connsiteY20" fmla="*/ 5340152 h 6229504"/>
                <a:gd name="connsiteX21" fmla="*/ 2428557 w 4857111"/>
                <a:gd name="connsiteY21" fmla="*/ 6229504 h 6229504"/>
                <a:gd name="connsiteX22" fmla="*/ 12542 w 4857111"/>
                <a:gd name="connsiteY22" fmla="*/ 5340152 h 6229504"/>
                <a:gd name="connsiteX23" fmla="*/ 3715 w 4857111"/>
                <a:gd name="connsiteY23" fmla="*/ 5268833 h 6229504"/>
                <a:gd name="connsiteX24" fmla="*/ 3 w 4857111"/>
                <a:gd name="connsiteY24" fmla="*/ 5268833 h 6229504"/>
                <a:gd name="connsiteX25" fmla="*/ 3 w 4857111"/>
                <a:gd name="connsiteY25" fmla="*/ 5238864 h 6229504"/>
                <a:gd name="connsiteX26" fmla="*/ 3 w 4857111"/>
                <a:gd name="connsiteY26" fmla="*/ 1516827 h 6229504"/>
                <a:gd name="connsiteX27" fmla="*/ 3 w 4857111"/>
                <a:gd name="connsiteY27" fmla="*/ 995150 h 6229504"/>
                <a:gd name="connsiteX28" fmla="*/ 3 w 4857111"/>
                <a:gd name="connsiteY28" fmla="*/ 990650 h 6229504"/>
                <a:gd name="connsiteX29" fmla="*/ 3 w 4857111"/>
                <a:gd name="connsiteY29" fmla="*/ 990630 h 6229504"/>
                <a:gd name="connsiteX30" fmla="*/ 12542 w 4857111"/>
                <a:gd name="connsiteY30" fmla="*/ 889353 h 6229504"/>
                <a:gd name="connsiteX31" fmla="*/ 2428554 w 4857111"/>
                <a:gd name="connsiteY31"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3 w 4857111"/>
                <a:gd name="connsiteY28" fmla="*/ 990630 h 6229504"/>
                <a:gd name="connsiteX29" fmla="*/ 12542 w 4857111"/>
                <a:gd name="connsiteY29" fmla="*/ 889353 h 6229504"/>
                <a:gd name="connsiteX30" fmla="*/ 2428554 w 4857111"/>
                <a:gd name="connsiteY30"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12542 w 4857111"/>
                <a:gd name="connsiteY28" fmla="*/ 889353 h 6229504"/>
                <a:gd name="connsiteX29" fmla="*/ 2428554 w 4857111"/>
                <a:gd name="connsiteY29"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12542 w 4857111"/>
                <a:gd name="connsiteY27" fmla="*/ 889353 h 6229504"/>
                <a:gd name="connsiteX28" fmla="*/ 2428554 w 4857111"/>
                <a:gd name="connsiteY28"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12542 w 4857111"/>
                <a:gd name="connsiteY26" fmla="*/ 889353 h 6229504"/>
                <a:gd name="connsiteX27" fmla="*/ 2428554 w 4857111"/>
                <a:gd name="connsiteY27" fmla="*/ 0 h 6229504"/>
                <a:gd name="connsiteX0" fmla="*/ 0 w 4860041"/>
                <a:gd name="connsiteY0" fmla="*/ 999433 h 6229504"/>
                <a:gd name="connsiteX1" fmla="*/ 2933 w 4860041"/>
                <a:gd name="connsiteY1" fmla="*/ 914489 h 6229504"/>
                <a:gd name="connsiteX2" fmla="*/ 2933 w 4860041"/>
                <a:gd name="connsiteY2" fmla="*/ 990630 h 6229504"/>
                <a:gd name="connsiteX3" fmla="*/ 0 w 4860041"/>
                <a:gd name="connsiteY3" fmla="*/ 999433 h 6229504"/>
                <a:gd name="connsiteX4" fmla="*/ 2431487 w 4860041"/>
                <a:gd name="connsiteY4" fmla="*/ 357376 h 6229504"/>
                <a:gd name="connsiteX5" fmla="*/ 755195 w 4860041"/>
                <a:gd name="connsiteY5" fmla="*/ 849365 h 6229504"/>
                <a:gd name="connsiteX6" fmla="*/ 2431487 w 4860041"/>
                <a:gd name="connsiteY6" fmla="*/ 1341351 h 6229504"/>
                <a:gd name="connsiteX7" fmla="*/ 4107780 w 4860041"/>
                <a:gd name="connsiteY7" fmla="*/ 849365 h 6229504"/>
                <a:gd name="connsiteX8" fmla="*/ 2431487 w 4860041"/>
                <a:gd name="connsiteY8" fmla="*/ 357376 h 6229504"/>
                <a:gd name="connsiteX9" fmla="*/ 2431484 w 4860041"/>
                <a:gd name="connsiteY9" fmla="*/ 0 h 6229504"/>
                <a:gd name="connsiteX10" fmla="*/ 4847503 w 4860041"/>
                <a:gd name="connsiteY10" fmla="*/ 889353 h 6229504"/>
                <a:gd name="connsiteX11" fmla="*/ 4856330 w 4860041"/>
                <a:gd name="connsiteY11" fmla="*/ 960671 h 6229504"/>
                <a:gd name="connsiteX12" fmla="*/ 4860038 w 4860041"/>
                <a:gd name="connsiteY12" fmla="*/ 960671 h 6229504"/>
                <a:gd name="connsiteX13" fmla="*/ 4860038 w 4860041"/>
                <a:gd name="connsiteY13" fmla="*/ 990640 h 6229504"/>
                <a:gd name="connsiteX14" fmla="*/ 4860041 w 4860041"/>
                <a:gd name="connsiteY14" fmla="*/ 5238854 h 6229504"/>
                <a:gd name="connsiteX15" fmla="*/ 4860041 w 4860041"/>
                <a:gd name="connsiteY15" fmla="*/ 5238864 h 6229504"/>
                <a:gd name="connsiteX16" fmla="*/ 4860041 w 4860041"/>
                <a:gd name="connsiteY16" fmla="*/ 5238874 h 6229504"/>
                <a:gd name="connsiteX17" fmla="*/ 4860041 w 4860041"/>
                <a:gd name="connsiteY17" fmla="*/ 5268833 h 6229504"/>
                <a:gd name="connsiteX18" fmla="*/ 4856330 w 4860041"/>
                <a:gd name="connsiteY18" fmla="*/ 5268833 h 6229504"/>
                <a:gd name="connsiteX19" fmla="*/ 4847503 w 4860041"/>
                <a:gd name="connsiteY19" fmla="*/ 5340152 h 6229504"/>
                <a:gd name="connsiteX20" fmla="*/ 2431487 w 4860041"/>
                <a:gd name="connsiteY20" fmla="*/ 6229504 h 6229504"/>
                <a:gd name="connsiteX21" fmla="*/ 15472 w 4860041"/>
                <a:gd name="connsiteY21" fmla="*/ 5340152 h 6229504"/>
                <a:gd name="connsiteX22" fmla="*/ 6645 w 4860041"/>
                <a:gd name="connsiteY22" fmla="*/ 5268833 h 6229504"/>
                <a:gd name="connsiteX23" fmla="*/ 2933 w 4860041"/>
                <a:gd name="connsiteY23" fmla="*/ 5268833 h 6229504"/>
                <a:gd name="connsiteX24" fmla="*/ 2933 w 4860041"/>
                <a:gd name="connsiteY24" fmla="*/ 5238864 h 6229504"/>
                <a:gd name="connsiteX25" fmla="*/ 2933 w 4860041"/>
                <a:gd name="connsiteY25" fmla="*/ 1516827 h 6229504"/>
                <a:gd name="connsiteX26" fmla="*/ 15472 w 4860041"/>
                <a:gd name="connsiteY26" fmla="*/ 889353 h 6229504"/>
                <a:gd name="connsiteX27" fmla="*/ 2431484 w 4860041"/>
                <a:gd name="connsiteY27" fmla="*/ 0 h 6229504"/>
                <a:gd name="connsiteX0" fmla="*/ 0 w 4857108"/>
                <a:gd name="connsiteY0" fmla="*/ 990630 h 6229504"/>
                <a:gd name="connsiteX1" fmla="*/ 0 w 4857108"/>
                <a:gd name="connsiteY1" fmla="*/ 914489 h 6229504"/>
                <a:gd name="connsiteX2" fmla="*/ 0 w 4857108"/>
                <a:gd name="connsiteY2" fmla="*/ 990630 h 6229504"/>
                <a:gd name="connsiteX3" fmla="*/ 2428554 w 4857108"/>
                <a:gd name="connsiteY3" fmla="*/ 357376 h 6229504"/>
                <a:gd name="connsiteX4" fmla="*/ 752262 w 4857108"/>
                <a:gd name="connsiteY4" fmla="*/ 849365 h 6229504"/>
                <a:gd name="connsiteX5" fmla="*/ 2428554 w 4857108"/>
                <a:gd name="connsiteY5" fmla="*/ 1341351 h 6229504"/>
                <a:gd name="connsiteX6" fmla="*/ 4104847 w 4857108"/>
                <a:gd name="connsiteY6" fmla="*/ 849365 h 6229504"/>
                <a:gd name="connsiteX7" fmla="*/ 2428554 w 4857108"/>
                <a:gd name="connsiteY7" fmla="*/ 357376 h 6229504"/>
                <a:gd name="connsiteX8" fmla="*/ 2428551 w 4857108"/>
                <a:gd name="connsiteY8" fmla="*/ 0 h 6229504"/>
                <a:gd name="connsiteX9" fmla="*/ 4844570 w 4857108"/>
                <a:gd name="connsiteY9" fmla="*/ 889353 h 6229504"/>
                <a:gd name="connsiteX10" fmla="*/ 4853397 w 4857108"/>
                <a:gd name="connsiteY10" fmla="*/ 960671 h 6229504"/>
                <a:gd name="connsiteX11" fmla="*/ 4857105 w 4857108"/>
                <a:gd name="connsiteY11" fmla="*/ 960671 h 6229504"/>
                <a:gd name="connsiteX12" fmla="*/ 4857105 w 4857108"/>
                <a:gd name="connsiteY12" fmla="*/ 990640 h 6229504"/>
                <a:gd name="connsiteX13" fmla="*/ 4857108 w 4857108"/>
                <a:gd name="connsiteY13" fmla="*/ 5238854 h 6229504"/>
                <a:gd name="connsiteX14" fmla="*/ 4857108 w 4857108"/>
                <a:gd name="connsiteY14" fmla="*/ 5238864 h 6229504"/>
                <a:gd name="connsiteX15" fmla="*/ 4857108 w 4857108"/>
                <a:gd name="connsiteY15" fmla="*/ 5238874 h 6229504"/>
                <a:gd name="connsiteX16" fmla="*/ 4857108 w 4857108"/>
                <a:gd name="connsiteY16" fmla="*/ 5268833 h 6229504"/>
                <a:gd name="connsiteX17" fmla="*/ 4853397 w 4857108"/>
                <a:gd name="connsiteY17" fmla="*/ 5268833 h 6229504"/>
                <a:gd name="connsiteX18" fmla="*/ 4844570 w 4857108"/>
                <a:gd name="connsiteY18" fmla="*/ 5340152 h 6229504"/>
                <a:gd name="connsiteX19" fmla="*/ 2428554 w 4857108"/>
                <a:gd name="connsiteY19" fmla="*/ 6229504 h 6229504"/>
                <a:gd name="connsiteX20" fmla="*/ 12539 w 4857108"/>
                <a:gd name="connsiteY20" fmla="*/ 5340152 h 6229504"/>
                <a:gd name="connsiteX21" fmla="*/ 3712 w 4857108"/>
                <a:gd name="connsiteY21" fmla="*/ 5268833 h 6229504"/>
                <a:gd name="connsiteX22" fmla="*/ 0 w 4857108"/>
                <a:gd name="connsiteY22" fmla="*/ 5268833 h 6229504"/>
                <a:gd name="connsiteX23" fmla="*/ 0 w 4857108"/>
                <a:gd name="connsiteY23" fmla="*/ 5238864 h 6229504"/>
                <a:gd name="connsiteX24" fmla="*/ 0 w 4857108"/>
                <a:gd name="connsiteY24" fmla="*/ 1516827 h 6229504"/>
                <a:gd name="connsiteX25" fmla="*/ 12539 w 4857108"/>
                <a:gd name="connsiteY25" fmla="*/ 889353 h 6229504"/>
                <a:gd name="connsiteX26" fmla="*/ 2428551 w 4857108"/>
                <a:gd name="connsiteY26"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5 w 4857108"/>
                <a:gd name="connsiteY9" fmla="*/ 990640 h 6229504"/>
                <a:gd name="connsiteX10" fmla="*/ 4857108 w 4857108"/>
                <a:gd name="connsiteY10" fmla="*/ 5238854 h 6229504"/>
                <a:gd name="connsiteX11" fmla="*/ 4857108 w 4857108"/>
                <a:gd name="connsiteY11" fmla="*/ 5238864 h 6229504"/>
                <a:gd name="connsiteX12" fmla="*/ 4857108 w 4857108"/>
                <a:gd name="connsiteY12" fmla="*/ 5238874 h 6229504"/>
                <a:gd name="connsiteX13" fmla="*/ 4857108 w 4857108"/>
                <a:gd name="connsiteY13" fmla="*/ 5268833 h 6229504"/>
                <a:gd name="connsiteX14" fmla="*/ 4853397 w 4857108"/>
                <a:gd name="connsiteY14" fmla="*/ 5268833 h 6229504"/>
                <a:gd name="connsiteX15" fmla="*/ 4844570 w 4857108"/>
                <a:gd name="connsiteY15" fmla="*/ 5340152 h 6229504"/>
                <a:gd name="connsiteX16" fmla="*/ 2428554 w 4857108"/>
                <a:gd name="connsiteY16" fmla="*/ 6229504 h 6229504"/>
                <a:gd name="connsiteX17" fmla="*/ 12539 w 4857108"/>
                <a:gd name="connsiteY17" fmla="*/ 5340152 h 6229504"/>
                <a:gd name="connsiteX18" fmla="*/ 3712 w 4857108"/>
                <a:gd name="connsiteY18" fmla="*/ 5268833 h 6229504"/>
                <a:gd name="connsiteX19" fmla="*/ 0 w 4857108"/>
                <a:gd name="connsiteY19" fmla="*/ 5268833 h 6229504"/>
                <a:gd name="connsiteX20" fmla="*/ 0 w 4857108"/>
                <a:gd name="connsiteY20" fmla="*/ 5238864 h 6229504"/>
                <a:gd name="connsiteX21" fmla="*/ 0 w 4857108"/>
                <a:gd name="connsiteY21" fmla="*/ 1516827 h 6229504"/>
                <a:gd name="connsiteX22" fmla="*/ 12539 w 4857108"/>
                <a:gd name="connsiteY22" fmla="*/ 889353 h 6229504"/>
                <a:gd name="connsiteX23" fmla="*/ 2428551 w 4857108"/>
                <a:gd name="connsiteY23"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53397 w 4857108"/>
                <a:gd name="connsiteY13" fmla="*/ 5268833 h 6229504"/>
                <a:gd name="connsiteX14" fmla="*/ 4844570 w 4857108"/>
                <a:gd name="connsiteY14" fmla="*/ 5340152 h 6229504"/>
                <a:gd name="connsiteX15" fmla="*/ 2428554 w 4857108"/>
                <a:gd name="connsiteY15" fmla="*/ 6229504 h 6229504"/>
                <a:gd name="connsiteX16" fmla="*/ 12539 w 4857108"/>
                <a:gd name="connsiteY16" fmla="*/ 5340152 h 6229504"/>
                <a:gd name="connsiteX17" fmla="*/ 3712 w 4857108"/>
                <a:gd name="connsiteY17" fmla="*/ 5268833 h 6229504"/>
                <a:gd name="connsiteX18" fmla="*/ 0 w 4857108"/>
                <a:gd name="connsiteY18" fmla="*/ 5268833 h 6229504"/>
                <a:gd name="connsiteX19" fmla="*/ 0 w 4857108"/>
                <a:gd name="connsiteY19" fmla="*/ 5238864 h 6229504"/>
                <a:gd name="connsiteX20" fmla="*/ 0 w 4857108"/>
                <a:gd name="connsiteY20" fmla="*/ 1516827 h 6229504"/>
                <a:gd name="connsiteX21" fmla="*/ 12539 w 4857108"/>
                <a:gd name="connsiteY21" fmla="*/ 889353 h 6229504"/>
                <a:gd name="connsiteX22" fmla="*/ 2428551 w 4857108"/>
                <a:gd name="connsiteY22"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44570 w 4857108"/>
                <a:gd name="connsiteY13" fmla="*/ 5340152 h 6229504"/>
                <a:gd name="connsiteX14" fmla="*/ 2428554 w 4857108"/>
                <a:gd name="connsiteY14" fmla="*/ 6229504 h 6229504"/>
                <a:gd name="connsiteX15" fmla="*/ 12539 w 4857108"/>
                <a:gd name="connsiteY15" fmla="*/ 5340152 h 6229504"/>
                <a:gd name="connsiteX16" fmla="*/ 3712 w 4857108"/>
                <a:gd name="connsiteY16" fmla="*/ 5268833 h 6229504"/>
                <a:gd name="connsiteX17" fmla="*/ 0 w 4857108"/>
                <a:gd name="connsiteY17" fmla="*/ 5268833 h 6229504"/>
                <a:gd name="connsiteX18" fmla="*/ 0 w 4857108"/>
                <a:gd name="connsiteY18" fmla="*/ 5238864 h 6229504"/>
                <a:gd name="connsiteX19" fmla="*/ 0 w 4857108"/>
                <a:gd name="connsiteY19" fmla="*/ 1516827 h 6229504"/>
                <a:gd name="connsiteX20" fmla="*/ 12539 w 4857108"/>
                <a:gd name="connsiteY20" fmla="*/ 889353 h 6229504"/>
                <a:gd name="connsiteX21" fmla="*/ 2428551 w 4857108"/>
                <a:gd name="connsiteY21"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44570 w 4857108"/>
                <a:gd name="connsiteY12" fmla="*/ 5340152 h 6229504"/>
                <a:gd name="connsiteX13" fmla="*/ 2428554 w 4857108"/>
                <a:gd name="connsiteY13" fmla="*/ 6229504 h 6229504"/>
                <a:gd name="connsiteX14" fmla="*/ 12539 w 4857108"/>
                <a:gd name="connsiteY14" fmla="*/ 5340152 h 6229504"/>
                <a:gd name="connsiteX15" fmla="*/ 3712 w 4857108"/>
                <a:gd name="connsiteY15" fmla="*/ 5268833 h 6229504"/>
                <a:gd name="connsiteX16" fmla="*/ 0 w 4857108"/>
                <a:gd name="connsiteY16" fmla="*/ 5268833 h 6229504"/>
                <a:gd name="connsiteX17" fmla="*/ 0 w 4857108"/>
                <a:gd name="connsiteY17" fmla="*/ 5238864 h 6229504"/>
                <a:gd name="connsiteX18" fmla="*/ 0 w 4857108"/>
                <a:gd name="connsiteY18" fmla="*/ 1516827 h 6229504"/>
                <a:gd name="connsiteX19" fmla="*/ 12539 w 4857108"/>
                <a:gd name="connsiteY19" fmla="*/ 889353 h 6229504"/>
                <a:gd name="connsiteX20" fmla="*/ 2428551 w 4857108"/>
                <a:gd name="connsiteY20"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44570 w 4857108"/>
                <a:gd name="connsiteY11" fmla="*/ 5340152 h 6229504"/>
                <a:gd name="connsiteX12" fmla="*/ 2428554 w 4857108"/>
                <a:gd name="connsiteY12" fmla="*/ 6229504 h 6229504"/>
                <a:gd name="connsiteX13" fmla="*/ 12539 w 4857108"/>
                <a:gd name="connsiteY13" fmla="*/ 5340152 h 6229504"/>
                <a:gd name="connsiteX14" fmla="*/ 3712 w 4857108"/>
                <a:gd name="connsiteY14" fmla="*/ 5268833 h 6229504"/>
                <a:gd name="connsiteX15" fmla="*/ 0 w 4857108"/>
                <a:gd name="connsiteY15" fmla="*/ 5268833 h 6229504"/>
                <a:gd name="connsiteX16" fmla="*/ 0 w 4857108"/>
                <a:gd name="connsiteY16" fmla="*/ 5238864 h 6229504"/>
                <a:gd name="connsiteX17" fmla="*/ 0 w 4857108"/>
                <a:gd name="connsiteY17" fmla="*/ 1516827 h 6229504"/>
                <a:gd name="connsiteX18" fmla="*/ 12539 w 4857108"/>
                <a:gd name="connsiteY18" fmla="*/ 889353 h 6229504"/>
                <a:gd name="connsiteX19" fmla="*/ 2428551 w 4857108"/>
                <a:gd name="connsiteY19"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44570 w 4857108"/>
                <a:gd name="connsiteY10" fmla="*/ 5340152 h 6229504"/>
                <a:gd name="connsiteX11" fmla="*/ 2428554 w 4857108"/>
                <a:gd name="connsiteY11" fmla="*/ 6229504 h 6229504"/>
                <a:gd name="connsiteX12" fmla="*/ 12539 w 4857108"/>
                <a:gd name="connsiteY12" fmla="*/ 5340152 h 6229504"/>
                <a:gd name="connsiteX13" fmla="*/ 3712 w 4857108"/>
                <a:gd name="connsiteY13" fmla="*/ 5268833 h 6229504"/>
                <a:gd name="connsiteX14" fmla="*/ 0 w 4857108"/>
                <a:gd name="connsiteY14" fmla="*/ 5268833 h 6229504"/>
                <a:gd name="connsiteX15" fmla="*/ 0 w 4857108"/>
                <a:gd name="connsiteY15" fmla="*/ 5238864 h 6229504"/>
                <a:gd name="connsiteX16" fmla="*/ 0 w 4857108"/>
                <a:gd name="connsiteY16" fmla="*/ 1516827 h 6229504"/>
                <a:gd name="connsiteX17" fmla="*/ 12539 w 4857108"/>
                <a:gd name="connsiteY17" fmla="*/ 889353 h 6229504"/>
                <a:gd name="connsiteX18" fmla="*/ 2428551 w 4857108"/>
                <a:gd name="connsiteY18" fmla="*/ 0 h 6229504"/>
                <a:gd name="connsiteX0" fmla="*/ 2428554 w 4857105"/>
                <a:gd name="connsiteY0" fmla="*/ 357376 h 6229504"/>
                <a:gd name="connsiteX1" fmla="*/ 752262 w 4857105"/>
                <a:gd name="connsiteY1" fmla="*/ 849365 h 6229504"/>
                <a:gd name="connsiteX2" fmla="*/ 2428554 w 4857105"/>
                <a:gd name="connsiteY2" fmla="*/ 1341351 h 6229504"/>
                <a:gd name="connsiteX3" fmla="*/ 4104847 w 4857105"/>
                <a:gd name="connsiteY3" fmla="*/ 849365 h 6229504"/>
                <a:gd name="connsiteX4" fmla="*/ 2428554 w 4857105"/>
                <a:gd name="connsiteY4" fmla="*/ 357376 h 6229504"/>
                <a:gd name="connsiteX5" fmla="*/ 2428551 w 4857105"/>
                <a:gd name="connsiteY5" fmla="*/ 0 h 6229504"/>
                <a:gd name="connsiteX6" fmla="*/ 4844570 w 4857105"/>
                <a:gd name="connsiteY6" fmla="*/ 889353 h 6229504"/>
                <a:gd name="connsiteX7" fmla="*/ 4853397 w 4857105"/>
                <a:gd name="connsiteY7" fmla="*/ 960671 h 6229504"/>
                <a:gd name="connsiteX8" fmla="*/ 4857105 w 4857105"/>
                <a:gd name="connsiteY8" fmla="*/ 960671 h 6229504"/>
                <a:gd name="connsiteX9" fmla="*/ 4844570 w 4857105"/>
                <a:gd name="connsiteY9" fmla="*/ 5340152 h 6229504"/>
                <a:gd name="connsiteX10" fmla="*/ 2428554 w 4857105"/>
                <a:gd name="connsiteY10" fmla="*/ 6229504 h 6229504"/>
                <a:gd name="connsiteX11" fmla="*/ 12539 w 4857105"/>
                <a:gd name="connsiteY11" fmla="*/ 5340152 h 6229504"/>
                <a:gd name="connsiteX12" fmla="*/ 3712 w 4857105"/>
                <a:gd name="connsiteY12" fmla="*/ 5268833 h 6229504"/>
                <a:gd name="connsiteX13" fmla="*/ 0 w 4857105"/>
                <a:gd name="connsiteY13" fmla="*/ 5268833 h 6229504"/>
                <a:gd name="connsiteX14" fmla="*/ 0 w 4857105"/>
                <a:gd name="connsiteY14" fmla="*/ 5238864 h 6229504"/>
                <a:gd name="connsiteX15" fmla="*/ 0 w 4857105"/>
                <a:gd name="connsiteY15" fmla="*/ 1516827 h 6229504"/>
                <a:gd name="connsiteX16" fmla="*/ 12539 w 4857105"/>
                <a:gd name="connsiteY16" fmla="*/ 889353 h 6229504"/>
                <a:gd name="connsiteX17" fmla="*/ 2428551 w 4857105"/>
                <a:gd name="connsiteY17" fmla="*/ 0 h 6229504"/>
                <a:gd name="connsiteX0" fmla="*/ 2428554 w 4853397"/>
                <a:gd name="connsiteY0" fmla="*/ 357376 h 6229504"/>
                <a:gd name="connsiteX1" fmla="*/ 752262 w 4853397"/>
                <a:gd name="connsiteY1" fmla="*/ 849365 h 6229504"/>
                <a:gd name="connsiteX2" fmla="*/ 2428554 w 4853397"/>
                <a:gd name="connsiteY2" fmla="*/ 1341351 h 6229504"/>
                <a:gd name="connsiteX3" fmla="*/ 4104847 w 4853397"/>
                <a:gd name="connsiteY3" fmla="*/ 849365 h 6229504"/>
                <a:gd name="connsiteX4" fmla="*/ 2428554 w 4853397"/>
                <a:gd name="connsiteY4" fmla="*/ 357376 h 6229504"/>
                <a:gd name="connsiteX5" fmla="*/ 2428551 w 4853397"/>
                <a:gd name="connsiteY5" fmla="*/ 0 h 6229504"/>
                <a:gd name="connsiteX6" fmla="*/ 4844570 w 4853397"/>
                <a:gd name="connsiteY6" fmla="*/ 889353 h 6229504"/>
                <a:gd name="connsiteX7" fmla="*/ 4853397 w 4853397"/>
                <a:gd name="connsiteY7" fmla="*/ 960671 h 6229504"/>
                <a:gd name="connsiteX8" fmla="*/ 4844570 w 4853397"/>
                <a:gd name="connsiteY8" fmla="*/ 5340152 h 6229504"/>
                <a:gd name="connsiteX9" fmla="*/ 2428554 w 4853397"/>
                <a:gd name="connsiteY9" fmla="*/ 6229504 h 6229504"/>
                <a:gd name="connsiteX10" fmla="*/ 12539 w 4853397"/>
                <a:gd name="connsiteY10" fmla="*/ 5340152 h 6229504"/>
                <a:gd name="connsiteX11" fmla="*/ 3712 w 4853397"/>
                <a:gd name="connsiteY11" fmla="*/ 5268833 h 6229504"/>
                <a:gd name="connsiteX12" fmla="*/ 0 w 4853397"/>
                <a:gd name="connsiteY12" fmla="*/ 5268833 h 6229504"/>
                <a:gd name="connsiteX13" fmla="*/ 0 w 4853397"/>
                <a:gd name="connsiteY13" fmla="*/ 5238864 h 6229504"/>
                <a:gd name="connsiteX14" fmla="*/ 0 w 4853397"/>
                <a:gd name="connsiteY14" fmla="*/ 1516827 h 6229504"/>
                <a:gd name="connsiteX15" fmla="*/ 12539 w 4853397"/>
                <a:gd name="connsiteY15" fmla="*/ 889353 h 6229504"/>
                <a:gd name="connsiteX16" fmla="*/ 2428551 w 4853397"/>
                <a:gd name="connsiteY16"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0 w 4844570"/>
                <a:gd name="connsiteY13" fmla="*/ 1516827 h 6229504"/>
                <a:gd name="connsiteX14" fmla="*/ 12539 w 4844570"/>
                <a:gd name="connsiteY14" fmla="*/ 889353 h 6229504"/>
                <a:gd name="connsiteX15" fmla="*/ 2428551 w 4844570"/>
                <a:gd name="connsiteY15"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12539 w 4844570"/>
                <a:gd name="connsiteY13" fmla="*/ 889353 h 6229504"/>
                <a:gd name="connsiteX14" fmla="*/ 2428551 w 4844570"/>
                <a:gd name="connsiteY14"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12539 w 4844570"/>
                <a:gd name="connsiteY12" fmla="*/ 889353 h 6229504"/>
                <a:gd name="connsiteX13" fmla="*/ 2428551 w 4844570"/>
                <a:gd name="connsiteY13" fmla="*/ 0 h 6229504"/>
                <a:gd name="connsiteX0" fmla="*/ 2424842 w 4840858"/>
                <a:gd name="connsiteY0" fmla="*/ 357376 h 6229504"/>
                <a:gd name="connsiteX1" fmla="*/ 748550 w 4840858"/>
                <a:gd name="connsiteY1" fmla="*/ 849365 h 6229504"/>
                <a:gd name="connsiteX2" fmla="*/ 2424842 w 4840858"/>
                <a:gd name="connsiteY2" fmla="*/ 1341351 h 6229504"/>
                <a:gd name="connsiteX3" fmla="*/ 4101135 w 4840858"/>
                <a:gd name="connsiteY3" fmla="*/ 849365 h 6229504"/>
                <a:gd name="connsiteX4" fmla="*/ 2424842 w 4840858"/>
                <a:gd name="connsiteY4" fmla="*/ 357376 h 6229504"/>
                <a:gd name="connsiteX5" fmla="*/ 2424839 w 4840858"/>
                <a:gd name="connsiteY5" fmla="*/ 0 h 6229504"/>
                <a:gd name="connsiteX6" fmla="*/ 4840858 w 4840858"/>
                <a:gd name="connsiteY6" fmla="*/ 889353 h 6229504"/>
                <a:gd name="connsiteX7" fmla="*/ 4840858 w 4840858"/>
                <a:gd name="connsiteY7" fmla="*/ 5340152 h 6229504"/>
                <a:gd name="connsiteX8" fmla="*/ 2424842 w 4840858"/>
                <a:gd name="connsiteY8" fmla="*/ 6229504 h 6229504"/>
                <a:gd name="connsiteX9" fmla="*/ 8827 w 4840858"/>
                <a:gd name="connsiteY9" fmla="*/ 5340152 h 6229504"/>
                <a:gd name="connsiteX10" fmla="*/ 0 w 4840858"/>
                <a:gd name="connsiteY10" fmla="*/ 5268833 h 6229504"/>
                <a:gd name="connsiteX11" fmla="*/ 8827 w 4840858"/>
                <a:gd name="connsiteY11" fmla="*/ 889353 h 6229504"/>
                <a:gd name="connsiteX12" fmla="*/ 2424839 w 4840858"/>
                <a:gd name="connsiteY12" fmla="*/ 0 h 6229504"/>
                <a:gd name="connsiteX0" fmla="*/ 2416015 w 4832031"/>
                <a:gd name="connsiteY0" fmla="*/ 357376 h 6229504"/>
                <a:gd name="connsiteX1" fmla="*/ 739723 w 4832031"/>
                <a:gd name="connsiteY1" fmla="*/ 849365 h 6229504"/>
                <a:gd name="connsiteX2" fmla="*/ 2416015 w 4832031"/>
                <a:gd name="connsiteY2" fmla="*/ 1341351 h 6229504"/>
                <a:gd name="connsiteX3" fmla="*/ 4092308 w 4832031"/>
                <a:gd name="connsiteY3" fmla="*/ 849365 h 6229504"/>
                <a:gd name="connsiteX4" fmla="*/ 2416015 w 4832031"/>
                <a:gd name="connsiteY4" fmla="*/ 357376 h 6229504"/>
                <a:gd name="connsiteX5" fmla="*/ 2416012 w 4832031"/>
                <a:gd name="connsiteY5" fmla="*/ 0 h 6229504"/>
                <a:gd name="connsiteX6" fmla="*/ 4832031 w 4832031"/>
                <a:gd name="connsiteY6" fmla="*/ 889353 h 6229504"/>
                <a:gd name="connsiteX7" fmla="*/ 4832031 w 4832031"/>
                <a:gd name="connsiteY7" fmla="*/ 5340152 h 6229504"/>
                <a:gd name="connsiteX8" fmla="*/ 2416015 w 4832031"/>
                <a:gd name="connsiteY8" fmla="*/ 6229504 h 6229504"/>
                <a:gd name="connsiteX9" fmla="*/ 0 w 4832031"/>
                <a:gd name="connsiteY9" fmla="*/ 5340152 h 6229504"/>
                <a:gd name="connsiteX10" fmla="*/ 0 w 4832031"/>
                <a:gd name="connsiteY10" fmla="*/ 889353 h 6229504"/>
                <a:gd name="connsiteX11" fmla="*/ 2416012 w 4832031"/>
                <a:gd name="connsiteY11" fmla="*/ 0 h 6229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32031" h="6229504">
                  <a:moveTo>
                    <a:pt x="2416015" y="357376"/>
                  </a:moveTo>
                  <a:cubicBezTo>
                    <a:pt x="1490225" y="357376"/>
                    <a:pt x="739723" y="577645"/>
                    <a:pt x="739723" y="849365"/>
                  </a:cubicBezTo>
                  <a:cubicBezTo>
                    <a:pt x="739723" y="1121082"/>
                    <a:pt x="1490225" y="1341351"/>
                    <a:pt x="2416015" y="1341351"/>
                  </a:cubicBezTo>
                  <a:cubicBezTo>
                    <a:pt x="3341806" y="1341351"/>
                    <a:pt x="4092308" y="1121082"/>
                    <a:pt x="4092308" y="849365"/>
                  </a:cubicBezTo>
                  <a:cubicBezTo>
                    <a:pt x="4092308" y="577645"/>
                    <a:pt x="3341806" y="357376"/>
                    <a:pt x="2416015" y="357376"/>
                  </a:cubicBezTo>
                  <a:close/>
                  <a:moveTo>
                    <a:pt x="2416012" y="0"/>
                  </a:moveTo>
                  <a:cubicBezTo>
                    <a:pt x="3673437" y="0"/>
                    <a:pt x="4707663" y="389818"/>
                    <a:pt x="4832031" y="889353"/>
                  </a:cubicBezTo>
                  <a:lnTo>
                    <a:pt x="4832031" y="5340152"/>
                  </a:lnTo>
                  <a:cubicBezTo>
                    <a:pt x="4707666" y="5839687"/>
                    <a:pt x="3673440" y="6229504"/>
                    <a:pt x="2416015" y="6229504"/>
                  </a:cubicBezTo>
                  <a:cubicBezTo>
                    <a:pt x="1158590" y="6229504"/>
                    <a:pt x="124368" y="5839687"/>
                    <a:pt x="0" y="5340152"/>
                  </a:cubicBezTo>
                  <a:lnTo>
                    <a:pt x="0" y="889353"/>
                  </a:lnTo>
                  <a:cubicBezTo>
                    <a:pt x="124364" y="389818"/>
                    <a:pt x="1158587" y="0"/>
                    <a:pt x="2416012" y="0"/>
                  </a:cubicBezTo>
                  <a:close/>
                </a:path>
              </a:pathLst>
            </a:custGeom>
            <a:solidFill>
              <a:srgbClr val="0078D4"/>
            </a:solidFill>
            <a:ln w="12700">
              <a:solidFill>
                <a:srgbClr val="02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0" name="Rectangle 69">
              <a:extLst>
                <a:ext uri="{FF2B5EF4-FFF2-40B4-BE49-F238E27FC236}">
                  <a16:creationId xmlns:a16="http://schemas.microsoft.com/office/drawing/2014/main" id="{E72DA854-495E-46E5-8CF1-8AEFE0534D83}"/>
                </a:ext>
              </a:extLst>
            </p:cNvPr>
            <p:cNvSpPr/>
            <p:nvPr/>
          </p:nvSpPr>
          <p:spPr>
            <a:xfrm>
              <a:off x="8014799" y="3103799"/>
              <a:ext cx="37221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0078D4"/>
                  </a:solidFill>
                  <a:effectLst/>
                  <a:uLnTx/>
                  <a:uFillTx/>
                  <a:latin typeface="Segoe UI Semibold" panose="020B0502040204020203" pitchFamily="34" charset="0"/>
                  <a:ea typeface="MS PGothic" panose="020B0600070205080204" pitchFamily="34" charset="-128"/>
                  <a:cs typeface="Segoe UI Semibold" panose="020B0502040204020203" pitchFamily="34" charset="0"/>
                </a:rPr>
                <a:t>…</a:t>
              </a:r>
              <a:endParaRPr kumimoji="0" lang="en-US" sz="1800" b="0" i="0" u="none" strike="noStrike" kern="1200" cap="none" spc="0" normalizeH="0" baseline="0" noProof="0" dirty="0">
                <a:ln>
                  <a:noFill/>
                </a:ln>
                <a:solidFill>
                  <a:srgbClr val="0078D4"/>
                </a:solidFill>
                <a:effectLst/>
                <a:uLnTx/>
                <a:uFillTx/>
                <a:latin typeface="Segoe UI"/>
                <a:ea typeface="+mn-ea"/>
                <a:cs typeface="+mn-cs"/>
              </a:endParaRPr>
            </a:p>
          </p:txBody>
        </p:sp>
      </p:grpSp>
      <p:sp>
        <p:nvSpPr>
          <p:cNvPr id="69" name="Text Placeholder 68">
            <a:extLst>
              <a:ext uri="{FF2B5EF4-FFF2-40B4-BE49-F238E27FC236}">
                <a16:creationId xmlns:a16="http://schemas.microsoft.com/office/drawing/2014/main" id="{AE1F4FA6-32DA-437C-9FD0-279DB40E5F03}"/>
              </a:ext>
            </a:extLst>
          </p:cNvPr>
          <p:cNvSpPr>
            <a:spLocks noGrp="1"/>
          </p:cNvSpPr>
          <p:nvPr>
            <p:ph type="body" sz="quarter" idx="10"/>
          </p:nvPr>
        </p:nvSpPr>
        <p:spPr>
          <a:xfrm>
            <a:off x="588262" y="2311608"/>
            <a:ext cx="5218359" cy="3210110"/>
          </a:xfrm>
        </p:spPr>
        <p:txBody>
          <a:bodyPr/>
          <a:lstStyle/>
          <a:p>
            <a:pPr lvl="0"/>
            <a:r>
              <a:rPr lang="en-US" sz="2000" dirty="0">
                <a:latin typeface="+mj-lt"/>
              </a:rPr>
              <a:t>Challenge</a:t>
            </a:r>
          </a:p>
          <a:p>
            <a:pPr>
              <a:spcBef>
                <a:spcPts val="0"/>
              </a:spcBef>
            </a:pPr>
            <a:r>
              <a:rPr lang="en-US" sz="1800" dirty="0"/>
              <a:t>Integrating data from numerous data silos is complex with traditional ETL methods</a:t>
            </a:r>
          </a:p>
          <a:p>
            <a:pPr lvl="0"/>
            <a:endParaRPr lang="en-US" dirty="0">
              <a:latin typeface="+mj-lt"/>
            </a:endParaRPr>
          </a:p>
          <a:p>
            <a:pPr lvl="0"/>
            <a:r>
              <a:rPr lang="en-US" sz="2000" dirty="0">
                <a:latin typeface="+mj-lt"/>
              </a:rPr>
              <a:t>Solution</a:t>
            </a:r>
          </a:p>
          <a:p>
            <a:pPr>
              <a:spcBef>
                <a:spcPts val="0"/>
              </a:spcBef>
            </a:pPr>
            <a:r>
              <a:rPr lang="en-US" sz="1800" dirty="0"/>
              <a:t>Access from multiple sources without moving data</a:t>
            </a:r>
          </a:p>
          <a:p>
            <a:pPr lvl="1"/>
            <a:r>
              <a:rPr lang="en-US" sz="1600" dirty="0"/>
              <a:t>Integrate data with data virtualization</a:t>
            </a:r>
          </a:p>
          <a:p>
            <a:pPr lvl="1"/>
            <a:r>
              <a:rPr lang="en-US" sz="1600" dirty="0"/>
              <a:t>T-SQL language with external tables</a:t>
            </a:r>
          </a:p>
          <a:p>
            <a:pPr lvl="1"/>
            <a:r>
              <a:rPr lang="en-US" sz="1600" dirty="0"/>
              <a:t>Distributed/scalable performance with Polybase</a:t>
            </a:r>
          </a:p>
        </p:txBody>
      </p:sp>
      <p:sp>
        <p:nvSpPr>
          <p:cNvPr id="39" name="Title 38">
            <a:extLst>
              <a:ext uri="{FF2B5EF4-FFF2-40B4-BE49-F238E27FC236}">
                <a16:creationId xmlns:a16="http://schemas.microsoft.com/office/drawing/2014/main" id="{F275F9A6-3DC3-42A3-9EDA-30D930788B14}"/>
              </a:ext>
            </a:extLst>
          </p:cNvPr>
          <p:cNvSpPr>
            <a:spLocks noGrp="1"/>
          </p:cNvSpPr>
          <p:nvPr>
            <p:ph type="title"/>
          </p:nvPr>
        </p:nvSpPr>
        <p:spPr>
          <a:xfrm>
            <a:off x="588262" y="457200"/>
            <a:ext cx="6069989" cy="984885"/>
          </a:xfrm>
        </p:spPr>
        <p:txBody>
          <a:bodyPr/>
          <a:lstStyle/>
          <a:p>
            <a:r>
              <a:rPr lang="en-US" dirty="0"/>
              <a:t>Remove data silos with Polybase</a:t>
            </a:r>
          </a:p>
        </p:txBody>
      </p:sp>
      <p:sp>
        <p:nvSpPr>
          <p:cNvPr id="72" name="Rectangle 71">
            <a:extLst>
              <a:ext uri="{FF2B5EF4-FFF2-40B4-BE49-F238E27FC236}">
                <a16:creationId xmlns:a16="http://schemas.microsoft.com/office/drawing/2014/main" id="{FE8FA319-D1E8-4DEA-8694-75A55E615DAB}"/>
              </a:ext>
            </a:extLst>
          </p:cNvPr>
          <p:cNvSpPr/>
          <p:nvPr/>
        </p:nvSpPr>
        <p:spPr bwMode="auto">
          <a:xfrm>
            <a:off x="837986" y="6446480"/>
            <a:ext cx="1857317" cy="261610"/>
          </a:xfrm>
          <a:prstGeom prst="rect">
            <a:avLst/>
          </a:prstGeom>
          <a:noFill/>
          <a:ln w="6350" cap="flat" cmpd="sng" algn="ctr">
            <a:noFill/>
            <a:prstDash val="solid"/>
            <a:headEnd type="none" w="med" len="med"/>
            <a:tailEnd type="none" w="med" len="med"/>
          </a:ln>
          <a:effectLst/>
        </p:spPr>
        <p:txBody>
          <a:bodyPr rot="0" spcFirstLastPara="0" vert="horz" wrap="square" lIns="91440" tIns="45720" rIns="91401" bIns="45720"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3874" rtl="0" eaLnBrk="1" fontAlgn="auto" latinLnBrk="0" hangingPunct="1">
              <a:lnSpc>
                <a:spcPct val="100000"/>
              </a:lnSpc>
              <a:spcBef>
                <a:spcPts val="0"/>
              </a:spcBef>
              <a:spcAft>
                <a:spcPts val="2400"/>
              </a:spcAft>
              <a:buClrTx/>
              <a:buSzTx/>
              <a:buFontTx/>
              <a:buNone/>
              <a:tabLst/>
              <a:defRPr/>
            </a:pPr>
            <a:r>
              <a:rPr kumimoji="0" lang="en-US" sz="1100" b="0" i="0" u="none" strike="noStrike" kern="0" cap="none" spc="0" normalizeH="0" baseline="0" noProof="0" dirty="0">
                <a:ln>
                  <a:noFill/>
                </a:ln>
                <a:solidFill>
                  <a:srgbClr val="0078D7"/>
                </a:solidFill>
                <a:effectLst/>
                <a:uLnTx/>
                <a:uFillTx/>
                <a:latin typeface="Segoe UI Semibold"/>
                <a:ea typeface="Segoe UI Semibold" charset="0"/>
                <a:cs typeface="Segoe UI Semibold" charset="0"/>
              </a:rPr>
              <a:t>Intelligence over any data</a:t>
            </a:r>
          </a:p>
        </p:txBody>
      </p:sp>
      <p:grpSp>
        <p:nvGrpSpPr>
          <p:cNvPr id="74" name="Group 73">
            <a:extLst>
              <a:ext uri="{FF2B5EF4-FFF2-40B4-BE49-F238E27FC236}">
                <a16:creationId xmlns:a16="http://schemas.microsoft.com/office/drawing/2014/main" id="{06FC3CB8-312F-41B9-A8DE-EA8DF19ADAAB}"/>
              </a:ext>
            </a:extLst>
          </p:cNvPr>
          <p:cNvGrpSpPr/>
          <p:nvPr/>
        </p:nvGrpSpPr>
        <p:grpSpPr>
          <a:xfrm>
            <a:off x="593910" y="6465638"/>
            <a:ext cx="229050" cy="229050"/>
            <a:chOff x="3498850" y="1585913"/>
            <a:chExt cx="495300" cy="495300"/>
          </a:xfrm>
        </p:grpSpPr>
        <p:sp>
          <p:nvSpPr>
            <p:cNvPr id="75" name="Rectangle 27">
              <a:extLst>
                <a:ext uri="{FF2B5EF4-FFF2-40B4-BE49-F238E27FC236}">
                  <a16:creationId xmlns:a16="http://schemas.microsoft.com/office/drawing/2014/main" id="{1D5D5088-EE88-4074-8E25-3D4EF7C00153}"/>
                </a:ext>
              </a:extLst>
            </p:cNvPr>
            <p:cNvSpPr>
              <a:spLocks noChangeArrowheads="1"/>
            </p:cNvSpPr>
            <p:nvPr/>
          </p:nvSpPr>
          <p:spPr bwMode="auto">
            <a:xfrm>
              <a:off x="3498850" y="1585913"/>
              <a:ext cx="495300" cy="4953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76" name="Freeform 28">
              <a:extLst>
                <a:ext uri="{FF2B5EF4-FFF2-40B4-BE49-F238E27FC236}">
                  <a16:creationId xmlns:a16="http://schemas.microsoft.com/office/drawing/2014/main" id="{2E0CF904-1C89-4097-A3C0-F847AD821A98}"/>
                </a:ext>
              </a:extLst>
            </p:cNvPr>
            <p:cNvSpPr>
              <a:spLocks/>
            </p:cNvSpPr>
            <p:nvPr/>
          </p:nvSpPr>
          <p:spPr bwMode="auto">
            <a:xfrm>
              <a:off x="3544888" y="1631951"/>
              <a:ext cx="193675" cy="404813"/>
            </a:xfrm>
            <a:custGeom>
              <a:avLst/>
              <a:gdLst>
                <a:gd name="T0" fmla="*/ 534 w 534"/>
                <a:gd name="T1" fmla="*/ 831 h 1115"/>
                <a:gd name="T2" fmla="*/ 534 w 534"/>
                <a:gd name="T3" fmla="*/ 116 h 1115"/>
                <a:gd name="T4" fmla="*/ 521 w 534"/>
                <a:gd name="T5" fmla="*/ 68 h 1115"/>
                <a:gd name="T6" fmla="*/ 518 w 534"/>
                <a:gd name="T7" fmla="*/ 61 h 1115"/>
                <a:gd name="T8" fmla="*/ 517 w 534"/>
                <a:gd name="T9" fmla="*/ 61 h 1115"/>
                <a:gd name="T10" fmla="*/ 411 w 534"/>
                <a:gd name="T11" fmla="*/ 0 h 1115"/>
                <a:gd name="T12" fmla="*/ 290 w 534"/>
                <a:gd name="T13" fmla="*/ 106 h 1115"/>
                <a:gd name="T14" fmla="*/ 273 w 534"/>
                <a:gd name="T15" fmla="*/ 105 h 1115"/>
                <a:gd name="T16" fmla="*/ 99 w 534"/>
                <a:gd name="T17" fmla="*/ 280 h 1115"/>
                <a:gd name="T18" fmla="*/ 104 w 534"/>
                <a:gd name="T19" fmla="*/ 323 h 1115"/>
                <a:gd name="T20" fmla="*/ 0 w 534"/>
                <a:gd name="T21" fmla="*/ 591 h 1115"/>
                <a:gd name="T22" fmla="*/ 259 w 534"/>
                <a:gd name="T23" fmla="*/ 964 h 1115"/>
                <a:gd name="T24" fmla="*/ 260 w 534"/>
                <a:gd name="T25" fmla="*/ 970 h 1115"/>
                <a:gd name="T26" fmla="*/ 397 w 534"/>
                <a:gd name="T27" fmla="*/ 1108 h 1115"/>
                <a:gd name="T28" fmla="*/ 503 w 534"/>
                <a:gd name="T29" fmla="*/ 1096 h 1115"/>
                <a:gd name="T30" fmla="*/ 534 w 534"/>
                <a:gd name="T31" fmla="*/ 1049 h 1115"/>
                <a:gd name="T32" fmla="*/ 534 w 534"/>
                <a:gd name="T33" fmla="*/ 831 h 1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34" h="1115">
                  <a:moveTo>
                    <a:pt x="534" y="831"/>
                  </a:moveTo>
                  <a:cubicBezTo>
                    <a:pt x="534" y="116"/>
                    <a:pt x="534" y="116"/>
                    <a:pt x="534" y="116"/>
                  </a:cubicBezTo>
                  <a:cubicBezTo>
                    <a:pt x="534" y="98"/>
                    <a:pt x="529" y="82"/>
                    <a:pt x="521" y="68"/>
                  </a:cubicBezTo>
                  <a:cubicBezTo>
                    <a:pt x="520" y="65"/>
                    <a:pt x="519" y="63"/>
                    <a:pt x="518" y="61"/>
                  </a:cubicBezTo>
                  <a:cubicBezTo>
                    <a:pt x="518" y="61"/>
                    <a:pt x="518" y="61"/>
                    <a:pt x="517" y="61"/>
                  </a:cubicBezTo>
                  <a:cubicBezTo>
                    <a:pt x="496" y="25"/>
                    <a:pt x="457" y="0"/>
                    <a:pt x="411" y="0"/>
                  </a:cubicBezTo>
                  <a:cubicBezTo>
                    <a:pt x="349" y="0"/>
                    <a:pt x="298" y="46"/>
                    <a:pt x="290" y="106"/>
                  </a:cubicBezTo>
                  <a:cubicBezTo>
                    <a:pt x="284" y="105"/>
                    <a:pt x="279" y="105"/>
                    <a:pt x="273" y="105"/>
                  </a:cubicBezTo>
                  <a:cubicBezTo>
                    <a:pt x="177" y="105"/>
                    <a:pt x="99" y="183"/>
                    <a:pt x="99" y="280"/>
                  </a:cubicBezTo>
                  <a:cubicBezTo>
                    <a:pt x="99" y="295"/>
                    <a:pt x="101" y="309"/>
                    <a:pt x="104" y="323"/>
                  </a:cubicBezTo>
                  <a:cubicBezTo>
                    <a:pt x="40" y="394"/>
                    <a:pt x="0" y="487"/>
                    <a:pt x="0" y="591"/>
                  </a:cubicBezTo>
                  <a:cubicBezTo>
                    <a:pt x="0" y="762"/>
                    <a:pt x="108" y="907"/>
                    <a:pt x="259" y="964"/>
                  </a:cubicBezTo>
                  <a:cubicBezTo>
                    <a:pt x="259" y="966"/>
                    <a:pt x="259" y="968"/>
                    <a:pt x="260" y="970"/>
                  </a:cubicBezTo>
                  <a:cubicBezTo>
                    <a:pt x="273" y="1039"/>
                    <a:pt x="329" y="1094"/>
                    <a:pt x="397" y="1108"/>
                  </a:cubicBezTo>
                  <a:cubicBezTo>
                    <a:pt x="435" y="1115"/>
                    <a:pt x="472" y="1110"/>
                    <a:pt x="503" y="1096"/>
                  </a:cubicBezTo>
                  <a:cubicBezTo>
                    <a:pt x="522" y="1088"/>
                    <a:pt x="534" y="1069"/>
                    <a:pt x="534" y="1049"/>
                  </a:cubicBezTo>
                  <a:lnTo>
                    <a:pt x="534" y="83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77" name="Freeform 29">
              <a:extLst>
                <a:ext uri="{FF2B5EF4-FFF2-40B4-BE49-F238E27FC236}">
                  <a16:creationId xmlns:a16="http://schemas.microsoft.com/office/drawing/2014/main" id="{40F94DAB-5616-4FB0-A5AF-1E26DD858920}"/>
                </a:ext>
              </a:extLst>
            </p:cNvPr>
            <p:cNvSpPr>
              <a:spLocks/>
            </p:cNvSpPr>
            <p:nvPr/>
          </p:nvSpPr>
          <p:spPr bwMode="auto">
            <a:xfrm>
              <a:off x="3754438" y="1631951"/>
              <a:ext cx="193675" cy="404813"/>
            </a:xfrm>
            <a:custGeom>
              <a:avLst/>
              <a:gdLst>
                <a:gd name="T0" fmla="*/ 0 w 534"/>
                <a:gd name="T1" fmla="*/ 831 h 1115"/>
                <a:gd name="T2" fmla="*/ 0 w 534"/>
                <a:gd name="T3" fmla="*/ 116 h 1115"/>
                <a:gd name="T4" fmla="*/ 14 w 534"/>
                <a:gd name="T5" fmla="*/ 68 h 1115"/>
                <a:gd name="T6" fmla="*/ 17 w 534"/>
                <a:gd name="T7" fmla="*/ 61 h 1115"/>
                <a:gd name="T8" fmla="*/ 17 w 534"/>
                <a:gd name="T9" fmla="*/ 61 h 1115"/>
                <a:gd name="T10" fmla="*/ 123 w 534"/>
                <a:gd name="T11" fmla="*/ 0 h 1115"/>
                <a:gd name="T12" fmla="*/ 245 w 534"/>
                <a:gd name="T13" fmla="*/ 106 h 1115"/>
                <a:gd name="T14" fmla="*/ 262 w 534"/>
                <a:gd name="T15" fmla="*/ 105 h 1115"/>
                <a:gd name="T16" fmla="*/ 436 w 534"/>
                <a:gd name="T17" fmla="*/ 280 h 1115"/>
                <a:gd name="T18" fmla="*/ 431 w 534"/>
                <a:gd name="T19" fmla="*/ 323 h 1115"/>
                <a:gd name="T20" fmla="*/ 534 w 534"/>
                <a:gd name="T21" fmla="*/ 591 h 1115"/>
                <a:gd name="T22" fmla="*/ 276 w 534"/>
                <a:gd name="T23" fmla="*/ 964 h 1115"/>
                <a:gd name="T24" fmla="*/ 275 w 534"/>
                <a:gd name="T25" fmla="*/ 970 h 1115"/>
                <a:gd name="T26" fmla="*/ 138 w 534"/>
                <a:gd name="T27" fmla="*/ 1108 h 1115"/>
                <a:gd name="T28" fmla="*/ 32 w 534"/>
                <a:gd name="T29" fmla="*/ 1096 h 1115"/>
                <a:gd name="T30" fmla="*/ 0 w 534"/>
                <a:gd name="T31" fmla="*/ 1049 h 1115"/>
                <a:gd name="T32" fmla="*/ 0 w 534"/>
                <a:gd name="T33" fmla="*/ 831 h 1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34" h="1115">
                  <a:moveTo>
                    <a:pt x="0" y="831"/>
                  </a:moveTo>
                  <a:cubicBezTo>
                    <a:pt x="0" y="116"/>
                    <a:pt x="0" y="116"/>
                    <a:pt x="0" y="116"/>
                  </a:cubicBezTo>
                  <a:cubicBezTo>
                    <a:pt x="0" y="98"/>
                    <a:pt x="5" y="82"/>
                    <a:pt x="14" y="68"/>
                  </a:cubicBezTo>
                  <a:cubicBezTo>
                    <a:pt x="15" y="65"/>
                    <a:pt x="16" y="63"/>
                    <a:pt x="17" y="61"/>
                  </a:cubicBezTo>
                  <a:cubicBezTo>
                    <a:pt x="17" y="61"/>
                    <a:pt x="17" y="61"/>
                    <a:pt x="17" y="61"/>
                  </a:cubicBezTo>
                  <a:cubicBezTo>
                    <a:pt x="39" y="25"/>
                    <a:pt x="78" y="0"/>
                    <a:pt x="123" y="0"/>
                  </a:cubicBezTo>
                  <a:cubicBezTo>
                    <a:pt x="185" y="0"/>
                    <a:pt x="237" y="46"/>
                    <a:pt x="245" y="106"/>
                  </a:cubicBezTo>
                  <a:cubicBezTo>
                    <a:pt x="250" y="105"/>
                    <a:pt x="256" y="105"/>
                    <a:pt x="262" y="105"/>
                  </a:cubicBezTo>
                  <a:cubicBezTo>
                    <a:pt x="358" y="105"/>
                    <a:pt x="436" y="183"/>
                    <a:pt x="436" y="280"/>
                  </a:cubicBezTo>
                  <a:cubicBezTo>
                    <a:pt x="436" y="295"/>
                    <a:pt x="434" y="309"/>
                    <a:pt x="431" y="323"/>
                  </a:cubicBezTo>
                  <a:cubicBezTo>
                    <a:pt x="495" y="394"/>
                    <a:pt x="534" y="487"/>
                    <a:pt x="534" y="591"/>
                  </a:cubicBezTo>
                  <a:cubicBezTo>
                    <a:pt x="534" y="762"/>
                    <a:pt x="427" y="907"/>
                    <a:pt x="276" y="964"/>
                  </a:cubicBezTo>
                  <a:cubicBezTo>
                    <a:pt x="275" y="966"/>
                    <a:pt x="275" y="968"/>
                    <a:pt x="275" y="970"/>
                  </a:cubicBezTo>
                  <a:cubicBezTo>
                    <a:pt x="262" y="1039"/>
                    <a:pt x="206" y="1094"/>
                    <a:pt x="138" y="1108"/>
                  </a:cubicBezTo>
                  <a:cubicBezTo>
                    <a:pt x="100" y="1115"/>
                    <a:pt x="63" y="1110"/>
                    <a:pt x="32" y="1096"/>
                  </a:cubicBezTo>
                  <a:cubicBezTo>
                    <a:pt x="13" y="1088"/>
                    <a:pt x="0" y="1069"/>
                    <a:pt x="0" y="1049"/>
                  </a:cubicBezTo>
                  <a:lnTo>
                    <a:pt x="0" y="83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grpSp>
        <p:nvGrpSpPr>
          <p:cNvPr id="78" name="Group 77">
            <a:extLst>
              <a:ext uri="{FF2B5EF4-FFF2-40B4-BE49-F238E27FC236}">
                <a16:creationId xmlns:a16="http://schemas.microsoft.com/office/drawing/2014/main" id="{3F995DF8-F090-46C8-AFAF-3204B2F6FA48}"/>
              </a:ext>
            </a:extLst>
          </p:cNvPr>
          <p:cNvGrpSpPr/>
          <p:nvPr/>
        </p:nvGrpSpPr>
        <p:grpSpPr>
          <a:xfrm>
            <a:off x="588263" y="1899662"/>
            <a:ext cx="368281" cy="312413"/>
            <a:chOff x="456592" y="1787773"/>
            <a:chExt cx="341665" cy="310625"/>
          </a:xfrm>
        </p:grpSpPr>
        <p:sp>
          <p:nvSpPr>
            <p:cNvPr id="79" name="Freeform 5">
              <a:extLst>
                <a:ext uri="{FF2B5EF4-FFF2-40B4-BE49-F238E27FC236}">
                  <a16:creationId xmlns:a16="http://schemas.microsoft.com/office/drawing/2014/main" id="{1F6D78A6-87FE-4FD3-B637-06BA34B3A77E}"/>
                </a:ext>
              </a:extLst>
            </p:cNvPr>
            <p:cNvSpPr>
              <a:spLocks noEditPoints="1"/>
            </p:cNvSpPr>
            <p:nvPr/>
          </p:nvSpPr>
          <p:spPr bwMode="auto">
            <a:xfrm>
              <a:off x="456592" y="1787773"/>
              <a:ext cx="341665" cy="310625"/>
            </a:xfrm>
            <a:prstGeom prst="triangle">
              <a:avLst/>
            </a:prstGeom>
            <a:solidFill>
              <a:schemeClr val="tx1"/>
            </a:solidFill>
            <a:ln w="19050">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43A5E"/>
                </a:solidFill>
                <a:effectLst/>
                <a:uLnTx/>
                <a:uFillTx/>
                <a:latin typeface="Segoe UI"/>
                <a:ea typeface="+mn-ea"/>
                <a:cs typeface="+mn-cs"/>
              </a:endParaRPr>
            </a:p>
          </p:txBody>
        </p:sp>
        <p:grpSp>
          <p:nvGrpSpPr>
            <p:cNvPr id="80" name="Group 79">
              <a:extLst>
                <a:ext uri="{FF2B5EF4-FFF2-40B4-BE49-F238E27FC236}">
                  <a16:creationId xmlns:a16="http://schemas.microsoft.com/office/drawing/2014/main" id="{34F87084-8ED0-4123-9F14-A34BC1190188}"/>
                </a:ext>
              </a:extLst>
            </p:cNvPr>
            <p:cNvGrpSpPr/>
            <p:nvPr/>
          </p:nvGrpSpPr>
          <p:grpSpPr>
            <a:xfrm>
              <a:off x="627425" y="1886736"/>
              <a:ext cx="0" cy="160366"/>
              <a:chOff x="4791447" y="2616042"/>
              <a:chExt cx="0" cy="1427764"/>
            </a:xfrm>
            <a:solidFill>
              <a:srgbClr val="0078D7"/>
            </a:solidFill>
          </p:grpSpPr>
          <p:cxnSp>
            <p:nvCxnSpPr>
              <p:cNvPr id="81" name="Straight Connector 80">
                <a:extLst>
                  <a:ext uri="{FF2B5EF4-FFF2-40B4-BE49-F238E27FC236}">
                    <a16:creationId xmlns:a16="http://schemas.microsoft.com/office/drawing/2014/main" id="{B35D1A03-3087-4C65-BECF-1BDDC0222B36}"/>
                  </a:ext>
                </a:extLst>
              </p:cNvPr>
              <p:cNvCxnSpPr>
                <a:cxnSpLocks/>
              </p:cNvCxnSpPr>
              <p:nvPr/>
            </p:nvCxnSpPr>
            <p:spPr>
              <a:xfrm>
                <a:off x="4791447" y="2616042"/>
                <a:ext cx="0" cy="1030199"/>
              </a:xfrm>
              <a:prstGeom prst="line">
                <a:avLst/>
              </a:prstGeom>
              <a:grpFill/>
              <a:ln w="2540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EAB4F738-A3AD-4FFC-8781-3D3CF0ADF42E}"/>
                  </a:ext>
                </a:extLst>
              </p:cNvPr>
              <p:cNvCxnSpPr>
                <a:cxnSpLocks/>
              </p:cNvCxnSpPr>
              <p:nvPr/>
            </p:nvCxnSpPr>
            <p:spPr>
              <a:xfrm>
                <a:off x="4791447" y="3793908"/>
                <a:ext cx="0" cy="249898"/>
              </a:xfrm>
              <a:prstGeom prst="line">
                <a:avLst/>
              </a:prstGeom>
              <a:grpFill/>
              <a:ln w="2540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83" name="Group 82">
            <a:extLst>
              <a:ext uri="{FF2B5EF4-FFF2-40B4-BE49-F238E27FC236}">
                <a16:creationId xmlns:a16="http://schemas.microsoft.com/office/drawing/2014/main" id="{BC11AB3F-3EA2-43F5-A648-403F9A76C422}"/>
              </a:ext>
            </a:extLst>
          </p:cNvPr>
          <p:cNvGrpSpPr/>
          <p:nvPr/>
        </p:nvGrpSpPr>
        <p:grpSpPr>
          <a:xfrm>
            <a:off x="588262" y="3627398"/>
            <a:ext cx="317925" cy="317925"/>
            <a:chOff x="4696146" y="2848968"/>
            <a:chExt cx="399327" cy="399327"/>
          </a:xfrm>
          <a:solidFill>
            <a:schemeClr val="accent1"/>
          </a:solidFill>
        </p:grpSpPr>
        <p:sp>
          <p:nvSpPr>
            <p:cNvPr id="84" name="Oval 83">
              <a:extLst>
                <a:ext uri="{FF2B5EF4-FFF2-40B4-BE49-F238E27FC236}">
                  <a16:creationId xmlns:a16="http://schemas.microsoft.com/office/drawing/2014/main" id="{96C68E73-5757-4528-9E41-C2E61F9D6875}"/>
                </a:ext>
              </a:extLst>
            </p:cNvPr>
            <p:cNvSpPr/>
            <p:nvPr/>
          </p:nvSpPr>
          <p:spPr bwMode="auto">
            <a:xfrm>
              <a:off x="4696146" y="2848968"/>
              <a:ext cx="399327" cy="399327"/>
            </a:xfrm>
            <a:prstGeom prst="ellipse">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85" name="Group 84">
              <a:extLst>
                <a:ext uri="{FF2B5EF4-FFF2-40B4-BE49-F238E27FC236}">
                  <a16:creationId xmlns:a16="http://schemas.microsoft.com/office/drawing/2014/main" id="{BD338E47-DCAB-49B5-89B7-00164B0FDFE2}"/>
                </a:ext>
              </a:extLst>
            </p:cNvPr>
            <p:cNvGrpSpPr/>
            <p:nvPr/>
          </p:nvGrpSpPr>
          <p:grpSpPr>
            <a:xfrm>
              <a:off x="4777867" y="2968337"/>
              <a:ext cx="236281" cy="177211"/>
              <a:chOff x="4801015" y="2979911"/>
              <a:chExt cx="236281" cy="177211"/>
            </a:xfrm>
            <a:grpFill/>
          </p:grpSpPr>
          <p:sp>
            <p:nvSpPr>
              <p:cNvPr id="86" name="Freeform 95">
                <a:extLst>
                  <a:ext uri="{FF2B5EF4-FFF2-40B4-BE49-F238E27FC236}">
                    <a16:creationId xmlns:a16="http://schemas.microsoft.com/office/drawing/2014/main" id="{C06B3DFA-88EB-41F3-83D3-1DEC6658E0A2}"/>
                  </a:ext>
                </a:extLst>
              </p:cNvPr>
              <p:cNvSpPr>
                <a:spLocks/>
              </p:cNvSpPr>
              <p:nvPr/>
            </p:nvSpPr>
            <p:spPr bwMode="auto">
              <a:xfrm>
                <a:off x="4860085" y="2979911"/>
                <a:ext cx="177211" cy="177211"/>
              </a:xfrm>
              <a:custGeom>
                <a:avLst/>
                <a:gdLst>
                  <a:gd name="T0" fmla="*/ 0 w 135"/>
                  <a:gd name="T1" fmla="*/ 115 h 135"/>
                  <a:gd name="T2" fmla="*/ 20 w 135"/>
                  <a:gd name="T3" fmla="*/ 135 h 135"/>
                  <a:gd name="T4" fmla="*/ 135 w 135"/>
                  <a:gd name="T5" fmla="*/ 20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0"/>
                    </a:lnTo>
                    <a:lnTo>
                      <a:pt x="115" y="0"/>
                    </a:lnTo>
                    <a:lnTo>
                      <a:pt x="0" y="1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87" name="Freeform 96">
                <a:extLst>
                  <a:ext uri="{FF2B5EF4-FFF2-40B4-BE49-F238E27FC236}">
                    <a16:creationId xmlns:a16="http://schemas.microsoft.com/office/drawing/2014/main" id="{8B727D7B-2A92-41D9-AFCF-AFC8628E586D}"/>
                  </a:ext>
                </a:extLst>
              </p:cNvPr>
              <p:cNvSpPr>
                <a:spLocks/>
              </p:cNvSpPr>
              <p:nvPr/>
            </p:nvSpPr>
            <p:spPr bwMode="auto">
              <a:xfrm>
                <a:off x="4801015" y="3044232"/>
                <a:ext cx="112890" cy="112890"/>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grpSp>
      </p:grpSp>
      <p:grpSp>
        <p:nvGrpSpPr>
          <p:cNvPr id="3" name="Group 2">
            <a:extLst>
              <a:ext uri="{FF2B5EF4-FFF2-40B4-BE49-F238E27FC236}">
                <a16:creationId xmlns:a16="http://schemas.microsoft.com/office/drawing/2014/main" id="{B48F76E6-9C37-4D20-A92A-124FA7C851DD}"/>
              </a:ext>
            </a:extLst>
          </p:cNvPr>
          <p:cNvGrpSpPr/>
          <p:nvPr/>
        </p:nvGrpSpPr>
        <p:grpSpPr>
          <a:xfrm>
            <a:off x="6520020" y="3772607"/>
            <a:ext cx="5243080" cy="2317326"/>
            <a:chOff x="6520020" y="3772607"/>
            <a:chExt cx="5243080" cy="2317326"/>
          </a:xfrm>
        </p:grpSpPr>
        <p:grpSp>
          <p:nvGrpSpPr>
            <p:cNvPr id="95" name="Group 94">
              <a:extLst>
                <a:ext uri="{FF2B5EF4-FFF2-40B4-BE49-F238E27FC236}">
                  <a16:creationId xmlns:a16="http://schemas.microsoft.com/office/drawing/2014/main" id="{14DAB74D-42E7-634E-9CA9-AF228DE024D9}"/>
                </a:ext>
              </a:extLst>
            </p:cNvPr>
            <p:cNvGrpSpPr/>
            <p:nvPr/>
          </p:nvGrpSpPr>
          <p:grpSpPr>
            <a:xfrm>
              <a:off x="6520020" y="3772607"/>
              <a:ext cx="5243080" cy="2317326"/>
              <a:chOff x="5895996" y="3852431"/>
              <a:chExt cx="4897516" cy="2164594"/>
            </a:xfrm>
          </p:grpSpPr>
          <p:sp>
            <p:nvSpPr>
              <p:cNvPr id="24" name="TextBox 23">
                <a:extLst>
                  <a:ext uri="{FF2B5EF4-FFF2-40B4-BE49-F238E27FC236}">
                    <a16:creationId xmlns:a16="http://schemas.microsoft.com/office/drawing/2014/main" id="{CEEE96FD-DEA6-40DB-BC8D-72C686C1161C}"/>
                  </a:ext>
                </a:extLst>
              </p:cNvPr>
              <p:cNvSpPr txBox="1"/>
              <p:nvPr/>
            </p:nvSpPr>
            <p:spPr>
              <a:xfrm>
                <a:off x="5895996" y="3853964"/>
                <a:ext cx="1017991" cy="230832"/>
              </a:xfrm>
              <a:prstGeom prst="rect">
                <a:avLst/>
              </a:prstGeom>
              <a:noFill/>
            </p:spPr>
            <p:txBody>
              <a:bodyPr wrap="square" lIns="91440" tIns="45720" rIns="91440" bIns="45720" rtlCol="0">
                <a:spAutoFit/>
              </a:bodyPr>
              <a:lstStyle>
                <a:defPPr>
                  <a:defRPr lang="en-US"/>
                </a:defPPr>
                <a:lvl1pPr marR="0" lvl="0" indent="0" algn="ctr" defTabSz="931326" fontAlgn="auto">
                  <a:lnSpc>
                    <a:spcPct val="90000"/>
                  </a:lnSpc>
                  <a:spcBef>
                    <a:spcPts val="0"/>
                  </a:spcBef>
                  <a:spcAft>
                    <a:spcPts val="600"/>
                  </a:spcAft>
                  <a:buClrTx/>
                  <a:buSzTx/>
                  <a:buFontTx/>
                  <a:buNone/>
                  <a:tabLst/>
                  <a:defRPr kumimoji="0" sz="1100" b="0" i="0" u="none" strike="noStrike" kern="0" cap="none" spc="0" normalizeH="0" baseline="0">
                    <a:ln>
                      <a:noFill/>
                    </a:ln>
                    <a:solidFill>
                      <a:srgbClr val="0078D7"/>
                    </a:solidFill>
                    <a:effectLst/>
                    <a:uLnTx/>
                    <a:uFillTx/>
                    <a:latin typeface="Segoe UI Semibold" panose="020B0702040204020203" pitchFamily="34" charset="0"/>
                    <a:cs typeface="Segoe UI Semibold" panose="020B0702040204020203" pitchFamily="34" charset="0"/>
                  </a:defRPr>
                </a:lvl1pPr>
              </a:lstStyle>
              <a:p>
                <a:pPr marL="0" marR="0" lvl="0" indent="0" algn="ctr" defTabSz="931326" rtl="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ODBC</a:t>
                </a:r>
              </a:p>
            </p:txBody>
          </p:sp>
          <p:sp>
            <p:nvSpPr>
              <p:cNvPr id="26" name="TextBox 25">
                <a:extLst>
                  <a:ext uri="{FF2B5EF4-FFF2-40B4-BE49-F238E27FC236}">
                    <a16:creationId xmlns:a16="http://schemas.microsoft.com/office/drawing/2014/main" id="{9408F178-6A33-4476-93E5-8F55D0719C08}"/>
                  </a:ext>
                </a:extLst>
              </p:cNvPr>
              <p:cNvSpPr txBox="1"/>
              <p:nvPr/>
            </p:nvSpPr>
            <p:spPr>
              <a:xfrm>
                <a:off x="6877204" y="3852431"/>
                <a:ext cx="1321516" cy="230832"/>
              </a:xfrm>
              <a:prstGeom prst="rect">
                <a:avLst/>
              </a:prstGeom>
              <a:noFill/>
            </p:spPr>
            <p:txBody>
              <a:bodyPr wrap="square" lIns="91440" tIns="45720" rIns="91440" bIns="45720" rtlCol="0">
                <a:spAutoFit/>
              </a:bodyPr>
              <a:lstStyle>
                <a:defPPr>
                  <a:defRPr lang="en-US"/>
                </a:defPPr>
                <a:lvl1pPr marR="0" lvl="0" indent="0" algn="ctr" defTabSz="931326" fontAlgn="auto">
                  <a:lnSpc>
                    <a:spcPct val="90000"/>
                  </a:lnSpc>
                  <a:spcBef>
                    <a:spcPts val="0"/>
                  </a:spcBef>
                  <a:spcAft>
                    <a:spcPts val="600"/>
                  </a:spcAft>
                  <a:buClrTx/>
                  <a:buSzTx/>
                  <a:buFontTx/>
                  <a:buNone/>
                  <a:tabLst/>
                  <a:defRPr kumimoji="0" sz="1100" b="0" i="0" u="none" strike="noStrike" kern="0" cap="none" spc="0" normalizeH="0" baseline="0">
                    <a:ln>
                      <a:noFill/>
                    </a:ln>
                    <a:solidFill>
                      <a:srgbClr val="0078D7"/>
                    </a:solidFill>
                    <a:effectLst/>
                    <a:uLnTx/>
                    <a:uFillTx/>
                    <a:latin typeface="Segoe UI Semibold" panose="020B0702040204020203" pitchFamily="34" charset="0"/>
                    <a:cs typeface="Segoe UI Semibold" panose="020B0702040204020203" pitchFamily="34" charset="0"/>
                  </a:defRPr>
                </a:lvl1pPr>
              </a:lstStyle>
              <a:p>
                <a:pPr marL="0" marR="0" lvl="0" indent="0" algn="ctr" defTabSz="931326" rtl="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NoSQL</a:t>
                </a:r>
              </a:p>
            </p:txBody>
          </p:sp>
          <p:pic>
            <p:nvPicPr>
              <p:cNvPr id="27" name="Picture 8" descr="Image result for SAP HANA logo">
                <a:extLst>
                  <a:ext uri="{FF2B5EF4-FFF2-40B4-BE49-F238E27FC236}">
                    <a16:creationId xmlns:a16="http://schemas.microsoft.com/office/drawing/2014/main" id="{16E69969-6B70-4321-A374-9C0E952A057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896355" y="4983756"/>
                <a:ext cx="1017632" cy="279711"/>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0542D8AD-FB68-42EF-A6CC-D295120E7C9E}"/>
                  </a:ext>
                </a:extLst>
              </p:cNvPr>
              <p:cNvSpPr txBox="1"/>
              <p:nvPr/>
            </p:nvSpPr>
            <p:spPr>
              <a:xfrm>
                <a:off x="7973764" y="3852431"/>
                <a:ext cx="1683797" cy="230832"/>
              </a:xfrm>
              <a:prstGeom prst="rect">
                <a:avLst/>
              </a:prstGeom>
              <a:noFill/>
            </p:spPr>
            <p:txBody>
              <a:bodyPr wrap="square" lIns="91440" tIns="45720" rIns="91440" bIns="45720" rtlCol="0">
                <a:spAutoFit/>
              </a:bodyPr>
              <a:lstStyle>
                <a:defPPr>
                  <a:defRPr lang="en-US"/>
                </a:defPPr>
                <a:lvl1pPr marR="0" lvl="0" indent="0" algn="ctr" defTabSz="931326" fontAlgn="auto">
                  <a:lnSpc>
                    <a:spcPct val="90000"/>
                  </a:lnSpc>
                  <a:spcBef>
                    <a:spcPts val="0"/>
                  </a:spcBef>
                  <a:spcAft>
                    <a:spcPts val="600"/>
                  </a:spcAft>
                  <a:buClrTx/>
                  <a:buSzTx/>
                  <a:buFontTx/>
                  <a:buNone/>
                  <a:tabLst/>
                  <a:defRPr kumimoji="0" sz="1100" b="0" i="0" u="none" strike="noStrike" kern="0" cap="none" spc="0" normalizeH="0" baseline="0">
                    <a:ln>
                      <a:noFill/>
                    </a:ln>
                    <a:solidFill>
                      <a:srgbClr val="0078D7"/>
                    </a:solidFill>
                    <a:effectLst/>
                    <a:uLnTx/>
                    <a:uFillTx/>
                    <a:latin typeface="Segoe UI Semibold" panose="020B0702040204020203" pitchFamily="34" charset="0"/>
                    <a:cs typeface="Segoe UI Semibold" panose="020B0702040204020203" pitchFamily="34" charset="0"/>
                  </a:defRPr>
                </a:lvl1pPr>
              </a:lstStyle>
              <a:p>
                <a:pPr marL="0" marR="0" lvl="0" indent="0" algn="ctr" defTabSz="931326" rtl="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Relational databases</a:t>
                </a:r>
              </a:p>
            </p:txBody>
          </p:sp>
          <p:pic>
            <p:nvPicPr>
              <p:cNvPr id="29" name="Picture 14" descr="Image result for Oracle">
                <a:extLst>
                  <a:ext uri="{FF2B5EF4-FFF2-40B4-BE49-F238E27FC236}">
                    <a16:creationId xmlns:a16="http://schemas.microsoft.com/office/drawing/2014/main" id="{44842DE9-6A21-43F5-8253-BD8BD97582D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70622" y="5095294"/>
                <a:ext cx="932452" cy="132462"/>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4" descr="Image result for Teradata logo">
                <a:extLst>
                  <a:ext uri="{FF2B5EF4-FFF2-40B4-BE49-F238E27FC236}">
                    <a16:creationId xmlns:a16="http://schemas.microsoft.com/office/drawing/2014/main" id="{4219C735-F198-467A-8B9D-A7F1EBADE085}"/>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20490" b="20490"/>
              <a:stretch/>
            </p:blipFill>
            <p:spPr bwMode="auto">
              <a:xfrm>
                <a:off x="8328930" y="4725337"/>
                <a:ext cx="994403" cy="334926"/>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a16="http://schemas.microsoft.com/office/drawing/2014/main" id="{CA1E281D-BAB0-4956-8257-8D7C1A0AA36D}"/>
                  </a:ext>
                </a:extLst>
              </p:cNvPr>
              <p:cNvSpPr txBox="1"/>
              <p:nvPr/>
            </p:nvSpPr>
            <p:spPr>
              <a:xfrm>
                <a:off x="9528450" y="3852431"/>
                <a:ext cx="1265062" cy="230832"/>
              </a:xfrm>
              <a:prstGeom prst="rect">
                <a:avLst/>
              </a:prstGeom>
              <a:noFill/>
            </p:spPr>
            <p:txBody>
              <a:bodyPr wrap="square" lIns="91440" tIns="45720" rIns="91440" bIns="45720" rtlCol="0">
                <a:spAutoFit/>
              </a:bodyPr>
              <a:lstStyle>
                <a:defPPr>
                  <a:defRPr lang="en-US"/>
                </a:defPPr>
                <a:lvl1pPr marR="0" lvl="0" indent="0" algn="ctr" defTabSz="931326" fontAlgn="auto">
                  <a:lnSpc>
                    <a:spcPct val="90000"/>
                  </a:lnSpc>
                  <a:spcBef>
                    <a:spcPts val="0"/>
                  </a:spcBef>
                  <a:spcAft>
                    <a:spcPts val="600"/>
                  </a:spcAft>
                  <a:buClrTx/>
                  <a:buSzTx/>
                  <a:buFontTx/>
                  <a:buNone/>
                  <a:tabLst/>
                  <a:defRPr kumimoji="0" sz="1100" b="0" i="0" u="none" strike="noStrike" kern="0" cap="none" spc="0" normalizeH="0" baseline="0">
                    <a:ln>
                      <a:noFill/>
                    </a:ln>
                    <a:solidFill>
                      <a:srgbClr val="0078D7"/>
                    </a:solidFill>
                    <a:effectLst/>
                    <a:uLnTx/>
                    <a:uFillTx/>
                    <a:latin typeface="Segoe UI Semibold" panose="020B0702040204020203" pitchFamily="34" charset="0"/>
                    <a:cs typeface="Segoe UI Semibold" panose="020B0702040204020203" pitchFamily="34" charset="0"/>
                  </a:defRPr>
                </a:lvl1pPr>
              </a:lstStyle>
              <a:p>
                <a:pPr marL="0" marR="0" lvl="0" indent="0" algn="ctr" defTabSz="931326" rtl="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Big Data</a:t>
                </a:r>
              </a:p>
            </p:txBody>
          </p:sp>
          <p:pic>
            <p:nvPicPr>
              <p:cNvPr id="32" name="Picture 28" descr="Image result for Cloudera">
                <a:extLst>
                  <a:ext uri="{FF2B5EF4-FFF2-40B4-BE49-F238E27FC236}">
                    <a16:creationId xmlns:a16="http://schemas.microsoft.com/office/drawing/2014/main" id="{6E414666-22D0-4030-9477-893E5BBCF7B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69187" y="4171835"/>
                <a:ext cx="983588" cy="238521"/>
              </a:xfrm>
              <a:prstGeom prst="rect">
                <a:avLst/>
              </a:prstGeom>
              <a:noFill/>
              <a:extLst>
                <a:ext uri="{909E8E84-426E-40DD-AFC4-6F175D3DCCD1}">
                  <a14:hiddenFill xmlns:a14="http://schemas.microsoft.com/office/drawing/2010/main">
                    <a:solidFill>
                      <a:srgbClr val="FFFFFF"/>
                    </a:solidFill>
                  </a14:hiddenFill>
                </a:ext>
              </a:extLst>
            </p:spPr>
          </p:pic>
          <p:sp>
            <p:nvSpPr>
              <p:cNvPr id="33" name="TextBox 32">
                <a:extLst>
                  <a:ext uri="{FF2B5EF4-FFF2-40B4-BE49-F238E27FC236}">
                    <a16:creationId xmlns:a16="http://schemas.microsoft.com/office/drawing/2014/main" id="{D536C35D-8C9D-4FEA-A7FD-0541A500BDA1}"/>
                  </a:ext>
                </a:extLst>
              </p:cNvPr>
              <p:cNvSpPr txBox="1"/>
              <p:nvPr/>
            </p:nvSpPr>
            <p:spPr>
              <a:xfrm>
                <a:off x="6221878" y="5813892"/>
                <a:ext cx="409086" cy="203133"/>
              </a:xfrm>
              <a:prstGeom prst="rect">
                <a:avLst/>
              </a:prstGeom>
              <a:noFill/>
            </p:spPr>
            <p:txBody>
              <a:bodyPr wrap="none" lIns="91440" tIns="45720" rIns="91440" bIns="45720"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8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Excel</a:t>
                </a:r>
              </a:p>
            </p:txBody>
          </p:sp>
          <p:pic>
            <p:nvPicPr>
              <p:cNvPr id="35" name="Picture 4" descr="https://selectstar.io/wp-content/uploads/2017/01/imb-db2.jpg">
                <a:extLst>
                  <a:ext uri="{FF2B5EF4-FFF2-40B4-BE49-F238E27FC236}">
                    <a16:creationId xmlns:a16="http://schemas.microsoft.com/office/drawing/2014/main" id="{A1584774-1634-4A33-9D97-6AD76C7850B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30945" y="4290393"/>
                <a:ext cx="504081" cy="504081"/>
              </a:xfrm>
              <a:prstGeom prst="rect">
                <a:avLst/>
              </a:prstGeom>
              <a:noFill/>
              <a:extLst>
                <a:ext uri="{909E8E84-426E-40DD-AFC4-6F175D3DCCD1}">
                  <a14:hiddenFill xmlns:a14="http://schemas.microsoft.com/office/drawing/2010/main">
                    <a:solidFill>
                      <a:srgbClr val="FFFFFF"/>
                    </a:solidFill>
                  </a14:hiddenFill>
                </a:ext>
              </a:extLst>
            </p:spPr>
          </p:pic>
          <p:sp>
            <p:nvSpPr>
              <p:cNvPr id="36" name="Freeform 96">
                <a:extLst>
                  <a:ext uri="{FF2B5EF4-FFF2-40B4-BE49-F238E27FC236}">
                    <a16:creationId xmlns:a16="http://schemas.microsoft.com/office/drawing/2014/main" id="{EC25AFD6-9BE6-4688-952C-FE3B49462E6E}"/>
                  </a:ext>
                </a:extLst>
              </p:cNvPr>
              <p:cNvSpPr>
                <a:spLocks noChangeAspect="1"/>
              </p:cNvSpPr>
              <p:nvPr/>
            </p:nvSpPr>
            <p:spPr bwMode="auto">
              <a:xfrm>
                <a:off x="6220712" y="5403706"/>
                <a:ext cx="371393" cy="371514"/>
              </a:xfrm>
              <a:custGeom>
                <a:avLst/>
                <a:gdLst>
                  <a:gd name="connsiteX0" fmla="*/ 4566081 w 6281717"/>
                  <a:gd name="connsiteY0" fmla="*/ 4418235 h 6283779"/>
                  <a:gd name="connsiteX1" fmla="*/ 5564846 w 6281717"/>
                  <a:gd name="connsiteY1" fmla="*/ 4418235 h 6283779"/>
                  <a:gd name="connsiteX2" fmla="*/ 5564846 w 6281717"/>
                  <a:gd name="connsiteY2" fmla="*/ 4921699 h 6283779"/>
                  <a:gd name="connsiteX3" fmla="*/ 4566081 w 6281717"/>
                  <a:gd name="connsiteY3" fmla="*/ 4921699 h 6283779"/>
                  <a:gd name="connsiteX4" fmla="*/ 4566082 w 6281717"/>
                  <a:gd name="connsiteY4" fmla="*/ 3634805 h 6283779"/>
                  <a:gd name="connsiteX5" fmla="*/ 5564847 w 6281717"/>
                  <a:gd name="connsiteY5" fmla="*/ 3634805 h 6283779"/>
                  <a:gd name="connsiteX6" fmla="*/ 5564847 w 6281717"/>
                  <a:gd name="connsiteY6" fmla="*/ 4138269 h 6283779"/>
                  <a:gd name="connsiteX7" fmla="*/ 4566082 w 6281717"/>
                  <a:gd name="connsiteY7" fmla="*/ 4138269 h 6283779"/>
                  <a:gd name="connsiteX8" fmla="*/ 4566083 w 6281717"/>
                  <a:gd name="connsiteY8" fmla="*/ 2851375 h 6283779"/>
                  <a:gd name="connsiteX9" fmla="*/ 5564848 w 6281717"/>
                  <a:gd name="connsiteY9" fmla="*/ 2851375 h 6283779"/>
                  <a:gd name="connsiteX10" fmla="*/ 5564848 w 6281717"/>
                  <a:gd name="connsiteY10" fmla="*/ 3354839 h 6283779"/>
                  <a:gd name="connsiteX11" fmla="*/ 4566083 w 6281717"/>
                  <a:gd name="connsiteY11" fmla="*/ 3354839 h 6283779"/>
                  <a:gd name="connsiteX12" fmla="*/ 4566084 w 6281717"/>
                  <a:gd name="connsiteY12" fmla="*/ 2067945 h 6283779"/>
                  <a:gd name="connsiteX13" fmla="*/ 5564849 w 6281717"/>
                  <a:gd name="connsiteY13" fmla="*/ 2067945 h 6283779"/>
                  <a:gd name="connsiteX14" fmla="*/ 5564849 w 6281717"/>
                  <a:gd name="connsiteY14" fmla="*/ 2571409 h 6283779"/>
                  <a:gd name="connsiteX15" fmla="*/ 4566084 w 6281717"/>
                  <a:gd name="connsiteY15" fmla="*/ 2571409 h 6283779"/>
                  <a:gd name="connsiteX16" fmla="*/ 2593051 w 6281717"/>
                  <a:gd name="connsiteY16" fmla="*/ 1921329 h 6283779"/>
                  <a:gd name="connsiteX17" fmla="*/ 2111358 w 6281717"/>
                  <a:gd name="connsiteY17" fmla="*/ 1951265 h 6283779"/>
                  <a:gd name="connsiteX18" fmla="*/ 1752129 w 6281717"/>
                  <a:gd name="connsiteY18" fmla="*/ 2822122 h 6283779"/>
                  <a:gd name="connsiteX19" fmla="*/ 1450051 w 6281717"/>
                  <a:gd name="connsiteY19" fmla="*/ 1994808 h 6283779"/>
                  <a:gd name="connsiteX20" fmla="*/ 971079 w 6281717"/>
                  <a:gd name="connsiteY20" fmla="*/ 2022022 h 6283779"/>
                  <a:gd name="connsiteX21" fmla="*/ 1485429 w 6281717"/>
                  <a:gd name="connsiteY21" fmla="*/ 3107872 h 6283779"/>
                  <a:gd name="connsiteX22" fmla="*/ 924815 w 6281717"/>
                  <a:gd name="connsiteY22" fmla="*/ 4191001 h 6283779"/>
                  <a:gd name="connsiteX23" fmla="*/ 1398344 w 6281717"/>
                  <a:gd name="connsiteY23" fmla="*/ 4207329 h 6283779"/>
                  <a:gd name="connsiteX24" fmla="*/ 1738522 w 6281717"/>
                  <a:gd name="connsiteY24" fmla="*/ 3360965 h 6283779"/>
                  <a:gd name="connsiteX25" fmla="*/ 2100472 w 6281717"/>
                  <a:gd name="connsiteY25" fmla="*/ 4253593 h 6283779"/>
                  <a:gd name="connsiteX26" fmla="*/ 2614822 w 6281717"/>
                  <a:gd name="connsiteY26" fmla="*/ 4288972 h 6283779"/>
                  <a:gd name="connsiteX27" fmla="*/ 2024272 w 6281717"/>
                  <a:gd name="connsiteY27" fmla="*/ 3094265 h 6283779"/>
                  <a:gd name="connsiteX28" fmla="*/ 4566084 w 6281717"/>
                  <a:gd name="connsiteY28" fmla="*/ 1284515 h 6283779"/>
                  <a:gd name="connsiteX29" fmla="*/ 5564849 w 6281717"/>
                  <a:gd name="connsiteY29" fmla="*/ 1284515 h 6283779"/>
                  <a:gd name="connsiteX30" fmla="*/ 5564849 w 6281717"/>
                  <a:gd name="connsiteY30" fmla="*/ 1787979 h 6283779"/>
                  <a:gd name="connsiteX31" fmla="*/ 4566084 w 6281717"/>
                  <a:gd name="connsiteY31" fmla="*/ 1787979 h 6283779"/>
                  <a:gd name="connsiteX32" fmla="*/ 3705209 w 6281717"/>
                  <a:gd name="connsiteY32" fmla="*/ 851808 h 6283779"/>
                  <a:gd name="connsiteX33" fmla="*/ 3705209 w 6281717"/>
                  <a:gd name="connsiteY33" fmla="*/ 1283836 h 6283779"/>
                  <a:gd name="connsiteX34" fmla="*/ 4280335 w 6281717"/>
                  <a:gd name="connsiteY34" fmla="*/ 1283836 h 6283779"/>
                  <a:gd name="connsiteX35" fmla="*/ 4280335 w 6281717"/>
                  <a:gd name="connsiteY35" fmla="*/ 1787300 h 6283779"/>
                  <a:gd name="connsiteX36" fmla="*/ 3705209 w 6281717"/>
                  <a:gd name="connsiteY36" fmla="*/ 1787300 h 6283779"/>
                  <a:gd name="connsiteX37" fmla="*/ 3705209 w 6281717"/>
                  <a:gd name="connsiteY37" fmla="*/ 2067266 h 6283779"/>
                  <a:gd name="connsiteX38" fmla="*/ 4280335 w 6281717"/>
                  <a:gd name="connsiteY38" fmla="*/ 2067266 h 6283779"/>
                  <a:gd name="connsiteX39" fmla="*/ 4280335 w 6281717"/>
                  <a:gd name="connsiteY39" fmla="*/ 2570730 h 6283779"/>
                  <a:gd name="connsiteX40" fmla="*/ 3705209 w 6281717"/>
                  <a:gd name="connsiteY40" fmla="*/ 2570730 h 6283779"/>
                  <a:gd name="connsiteX41" fmla="*/ 3705209 w 6281717"/>
                  <a:gd name="connsiteY41" fmla="*/ 2850696 h 6283779"/>
                  <a:gd name="connsiteX42" fmla="*/ 4280334 w 6281717"/>
                  <a:gd name="connsiteY42" fmla="*/ 2850696 h 6283779"/>
                  <a:gd name="connsiteX43" fmla="*/ 4280334 w 6281717"/>
                  <a:gd name="connsiteY43" fmla="*/ 3354160 h 6283779"/>
                  <a:gd name="connsiteX44" fmla="*/ 3705209 w 6281717"/>
                  <a:gd name="connsiteY44" fmla="*/ 3354160 h 6283779"/>
                  <a:gd name="connsiteX45" fmla="*/ 3705209 w 6281717"/>
                  <a:gd name="connsiteY45" fmla="*/ 3634126 h 6283779"/>
                  <a:gd name="connsiteX46" fmla="*/ 4280333 w 6281717"/>
                  <a:gd name="connsiteY46" fmla="*/ 3634126 h 6283779"/>
                  <a:gd name="connsiteX47" fmla="*/ 4280333 w 6281717"/>
                  <a:gd name="connsiteY47" fmla="*/ 4137590 h 6283779"/>
                  <a:gd name="connsiteX48" fmla="*/ 3705209 w 6281717"/>
                  <a:gd name="connsiteY48" fmla="*/ 4137590 h 6283779"/>
                  <a:gd name="connsiteX49" fmla="*/ 3705209 w 6281717"/>
                  <a:gd name="connsiteY49" fmla="*/ 4417556 h 6283779"/>
                  <a:gd name="connsiteX50" fmla="*/ 4280332 w 6281717"/>
                  <a:gd name="connsiteY50" fmla="*/ 4417556 h 6283779"/>
                  <a:gd name="connsiteX51" fmla="*/ 4280332 w 6281717"/>
                  <a:gd name="connsiteY51" fmla="*/ 4921020 h 6283779"/>
                  <a:gd name="connsiteX52" fmla="*/ 3705209 w 6281717"/>
                  <a:gd name="connsiteY52" fmla="*/ 4921020 h 6283779"/>
                  <a:gd name="connsiteX53" fmla="*/ 3705209 w 6281717"/>
                  <a:gd name="connsiteY53" fmla="*/ 5355772 h 6283779"/>
                  <a:gd name="connsiteX54" fmla="*/ 6068315 w 6281717"/>
                  <a:gd name="connsiteY54" fmla="*/ 5355772 h 6283779"/>
                  <a:gd name="connsiteX55" fmla="*/ 6068315 w 6281717"/>
                  <a:gd name="connsiteY55" fmla="*/ 851808 h 6283779"/>
                  <a:gd name="connsiteX56" fmla="*/ 3705209 w 6281717"/>
                  <a:gd name="connsiteY56" fmla="*/ 0 h 6283779"/>
                  <a:gd name="connsiteX57" fmla="*/ 3705209 w 6281717"/>
                  <a:gd name="connsiteY57" fmla="*/ 642257 h 6283779"/>
                  <a:gd name="connsiteX58" fmla="*/ 6032964 w 6281717"/>
                  <a:gd name="connsiteY58" fmla="*/ 642257 h 6283779"/>
                  <a:gd name="connsiteX59" fmla="*/ 6281717 w 6281717"/>
                  <a:gd name="connsiteY59" fmla="*/ 891010 h 6283779"/>
                  <a:gd name="connsiteX60" fmla="*/ 6281717 w 6281717"/>
                  <a:gd name="connsiteY60" fmla="*/ 5313847 h 6283779"/>
                  <a:gd name="connsiteX61" fmla="*/ 6032964 w 6281717"/>
                  <a:gd name="connsiteY61" fmla="*/ 5562600 h 6283779"/>
                  <a:gd name="connsiteX62" fmla="*/ 3705209 w 6281717"/>
                  <a:gd name="connsiteY62" fmla="*/ 5562600 h 6283779"/>
                  <a:gd name="connsiteX63" fmla="*/ 3705209 w 6281717"/>
                  <a:gd name="connsiteY63" fmla="*/ 6283779 h 6283779"/>
                  <a:gd name="connsiteX64" fmla="*/ 0 w 6281717"/>
                  <a:gd name="connsiteY64" fmla="*/ 5641407 h 6283779"/>
                  <a:gd name="connsiteX65" fmla="*/ 0 w 6281717"/>
                  <a:gd name="connsiteY65" fmla="*/ 642372 h 6283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6281717" h="6283779">
                    <a:moveTo>
                      <a:pt x="4566081" y="4418235"/>
                    </a:moveTo>
                    <a:lnTo>
                      <a:pt x="5564846" y="4418235"/>
                    </a:lnTo>
                    <a:lnTo>
                      <a:pt x="5564846" y="4921699"/>
                    </a:lnTo>
                    <a:lnTo>
                      <a:pt x="4566081" y="4921699"/>
                    </a:lnTo>
                    <a:close/>
                    <a:moveTo>
                      <a:pt x="4566082" y="3634805"/>
                    </a:moveTo>
                    <a:lnTo>
                      <a:pt x="5564847" y="3634805"/>
                    </a:lnTo>
                    <a:lnTo>
                      <a:pt x="5564847" y="4138269"/>
                    </a:lnTo>
                    <a:lnTo>
                      <a:pt x="4566082" y="4138269"/>
                    </a:lnTo>
                    <a:close/>
                    <a:moveTo>
                      <a:pt x="4566083" y="2851375"/>
                    </a:moveTo>
                    <a:lnTo>
                      <a:pt x="5564848" y="2851375"/>
                    </a:lnTo>
                    <a:lnTo>
                      <a:pt x="5564848" y="3354839"/>
                    </a:lnTo>
                    <a:lnTo>
                      <a:pt x="4566083" y="3354839"/>
                    </a:lnTo>
                    <a:close/>
                    <a:moveTo>
                      <a:pt x="4566084" y="2067945"/>
                    </a:moveTo>
                    <a:lnTo>
                      <a:pt x="5564849" y="2067945"/>
                    </a:lnTo>
                    <a:lnTo>
                      <a:pt x="5564849" y="2571409"/>
                    </a:lnTo>
                    <a:lnTo>
                      <a:pt x="4566084" y="2571409"/>
                    </a:lnTo>
                    <a:close/>
                    <a:moveTo>
                      <a:pt x="2593051" y="1921329"/>
                    </a:moveTo>
                    <a:lnTo>
                      <a:pt x="2111358" y="1951265"/>
                    </a:lnTo>
                    <a:lnTo>
                      <a:pt x="1752129" y="2822122"/>
                    </a:lnTo>
                    <a:lnTo>
                      <a:pt x="1450051" y="1994808"/>
                    </a:lnTo>
                    <a:lnTo>
                      <a:pt x="971079" y="2022022"/>
                    </a:lnTo>
                    <a:lnTo>
                      <a:pt x="1485429" y="3107872"/>
                    </a:lnTo>
                    <a:lnTo>
                      <a:pt x="924815" y="4191001"/>
                    </a:lnTo>
                    <a:lnTo>
                      <a:pt x="1398344" y="4207329"/>
                    </a:lnTo>
                    <a:lnTo>
                      <a:pt x="1738522" y="3360965"/>
                    </a:lnTo>
                    <a:lnTo>
                      <a:pt x="2100472" y="4253593"/>
                    </a:lnTo>
                    <a:lnTo>
                      <a:pt x="2614822" y="4288972"/>
                    </a:lnTo>
                    <a:lnTo>
                      <a:pt x="2024272" y="3094265"/>
                    </a:lnTo>
                    <a:close/>
                    <a:moveTo>
                      <a:pt x="4566084" y="1284515"/>
                    </a:moveTo>
                    <a:lnTo>
                      <a:pt x="5564849" y="1284515"/>
                    </a:lnTo>
                    <a:lnTo>
                      <a:pt x="5564849" y="1787979"/>
                    </a:lnTo>
                    <a:lnTo>
                      <a:pt x="4566084" y="1787979"/>
                    </a:lnTo>
                    <a:close/>
                    <a:moveTo>
                      <a:pt x="3705209" y="851808"/>
                    </a:moveTo>
                    <a:lnTo>
                      <a:pt x="3705209" y="1283836"/>
                    </a:lnTo>
                    <a:lnTo>
                      <a:pt x="4280335" y="1283836"/>
                    </a:lnTo>
                    <a:lnTo>
                      <a:pt x="4280335" y="1787300"/>
                    </a:lnTo>
                    <a:lnTo>
                      <a:pt x="3705209" y="1787300"/>
                    </a:lnTo>
                    <a:lnTo>
                      <a:pt x="3705209" y="2067266"/>
                    </a:lnTo>
                    <a:lnTo>
                      <a:pt x="4280335" y="2067266"/>
                    </a:lnTo>
                    <a:lnTo>
                      <a:pt x="4280335" y="2570730"/>
                    </a:lnTo>
                    <a:lnTo>
                      <a:pt x="3705209" y="2570730"/>
                    </a:lnTo>
                    <a:lnTo>
                      <a:pt x="3705209" y="2850696"/>
                    </a:lnTo>
                    <a:lnTo>
                      <a:pt x="4280334" y="2850696"/>
                    </a:lnTo>
                    <a:lnTo>
                      <a:pt x="4280334" y="3354160"/>
                    </a:lnTo>
                    <a:lnTo>
                      <a:pt x="3705209" y="3354160"/>
                    </a:lnTo>
                    <a:lnTo>
                      <a:pt x="3705209" y="3634126"/>
                    </a:lnTo>
                    <a:lnTo>
                      <a:pt x="4280333" y="3634126"/>
                    </a:lnTo>
                    <a:lnTo>
                      <a:pt x="4280333" y="4137590"/>
                    </a:lnTo>
                    <a:lnTo>
                      <a:pt x="3705209" y="4137590"/>
                    </a:lnTo>
                    <a:lnTo>
                      <a:pt x="3705209" y="4417556"/>
                    </a:lnTo>
                    <a:lnTo>
                      <a:pt x="4280332" y="4417556"/>
                    </a:lnTo>
                    <a:lnTo>
                      <a:pt x="4280332" y="4921020"/>
                    </a:lnTo>
                    <a:lnTo>
                      <a:pt x="3705209" y="4921020"/>
                    </a:lnTo>
                    <a:lnTo>
                      <a:pt x="3705209" y="5355772"/>
                    </a:lnTo>
                    <a:lnTo>
                      <a:pt x="6068315" y="5355772"/>
                    </a:lnTo>
                    <a:lnTo>
                      <a:pt x="6068315" y="851808"/>
                    </a:lnTo>
                    <a:close/>
                    <a:moveTo>
                      <a:pt x="3705209" y="0"/>
                    </a:moveTo>
                    <a:lnTo>
                      <a:pt x="3705209" y="642257"/>
                    </a:lnTo>
                    <a:lnTo>
                      <a:pt x="6032964" y="642257"/>
                    </a:lnTo>
                    <a:cubicBezTo>
                      <a:pt x="6170346" y="642257"/>
                      <a:pt x="6281717" y="753628"/>
                      <a:pt x="6281717" y="891010"/>
                    </a:cubicBezTo>
                    <a:lnTo>
                      <a:pt x="6281717" y="5313847"/>
                    </a:lnTo>
                    <a:cubicBezTo>
                      <a:pt x="6281717" y="5451229"/>
                      <a:pt x="6170346" y="5562600"/>
                      <a:pt x="6032964" y="5562600"/>
                    </a:cubicBezTo>
                    <a:lnTo>
                      <a:pt x="3705209" y="5562600"/>
                    </a:lnTo>
                    <a:lnTo>
                      <a:pt x="3705209" y="6283779"/>
                    </a:lnTo>
                    <a:lnTo>
                      <a:pt x="0" y="5641407"/>
                    </a:lnTo>
                    <a:lnTo>
                      <a:pt x="0" y="642372"/>
                    </a:lnTo>
                    <a:close/>
                  </a:path>
                </a:pathLst>
              </a:custGeom>
              <a:solidFill>
                <a:srgbClr val="1F714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7" name="TextBox 36">
                <a:extLst>
                  <a:ext uri="{FF2B5EF4-FFF2-40B4-BE49-F238E27FC236}">
                    <a16:creationId xmlns:a16="http://schemas.microsoft.com/office/drawing/2014/main" id="{C29B2F16-8F2F-4DFA-B4DD-D0B4E4449B24}"/>
                  </a:ext>
                </a:extLst>
              </p:cNvPr>
              <p:cNvSpPr txBox="1"/>
              <p:nvPr/>
            </p:nvSpPr>
            <p:spPr>
              <a:xfrm>
                <a:off x="7090436" y="5060333"/>
                <a:ext cx="1015021" cy="203133"/>
              </a:xfrm>
              <a:prstGeom prst="rect">
                <a:avLst/>
              </a:prstGeom>
              <a:noFill/>
            </p:spPr>
            <p:txBody>
              <a:bodyPr wrap="none" lIns="91440" tIns="45720" rIns="91440" bIns="45720"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8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rPr>
                  <a:t>Azure Cosmos DB</a:t>
                </a:r>
              </a:p>
            </p:txBody>
          </p:sp>
          <p:sp>
            <p:nvSpPr>
              <p:cNvPr id="55" name="Freeform: Shape 203">
                <a:extLst>
                  <a:ext uri="{FF2B5EF4-FFF2-40B4-BE49-F238E27FC236}">
                    <a16:creationId xmlns:a16="http://schemas.microsoft.com/office/drawing/2014/main" id="{85181A3D-A9D2-4B0E-8C1E-07A4C8BE7910}"/>
                  </a:ext>
                </a:extLst>
              </p:cNvPr>
              <p:cNvSpPr/>
              <p:nvPr/>
            </p:nvSpPr>
            <p:spPr bwMode="auto">
              <a:xfrm>
                <a:off x="7400877" y="4676133"/>
                <a:ext cx="394141" cy="364995"/>
              </a:xfrm>
              <a:custGeom>
                <a:avLst/>
                <a:gdLst>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26248 w 4761797"/>
                  <a:gd name="connsiteY50" fmla="*/ 2394628 h 4409679"/>
                  <a:gd name="connsiteX51" fmla="*/ 839562 w 4761797"/>
                  <a:gd name="connsiteY51" fmla="*/ 2394628 h 4409679"/>
                  <a:gd name="connsiteX52" fmla="*/ 838613 w 4761797"/>
                  <a:gd name="connsiteY52" fmla="*/ 2376216 h 4409679"/>
                  <a:gd name="connsiteX53" fmla="*/ 896327 w 4761797"/>
                  <a:gd name="connsiteY53" fmla="*/ 1985696 h 4409679"/>
                  <a:gd name="connsiteX54" fmla="*/ 1344072 w 4761797"/>
                  <a:gd name="connsiteY54" fmla="*/ 1199974 h 4409679"/>
                  <a:gd name="connsiteX55" fmla="*/ 2491383 w 4761797"/>
                  <a:gd name="connsiteY55" fmla="*/ 779042 h 4409679"/>
                  <a:gd name="connsiteX56" fmla="*/ 3075538 w 4761797"/>
                  <a:gd name="connsiteY56" fmla="*/ 926370 h 4409679"/>
                  <a:gd name="connsiteX57" fmla="*/ 3095617 w 4761797"/>
                  <a:gd name="connsiteY57" fmla="*/ 937273 h 4409679"/>
                  <a:gd name="connsiteX58" fmla="*/ 3095221 w 4761797"/>
                  <a:gd name="connsiteY58" fmla="*/ 937420 h 4409679"/>
                  <a:gd name="connsiteX59" fmla="*/ 3098039 w 4761797"/>
                  <a:gd name="connsiteY59" fmla="*/ 938588 h 4409679"/>
                  <a:gd name="connsiteX60" fmla="*/ 3148954 w 4761797"/>
                  <a:gd name="connsiteY60" fmla="*/ 966233 h 4409679"/>
                  <a:gd name="connsiteX61" fmla="*/ 3164715 w 4761797"/>
                  <a:gd name="connsiteY61" fmla="*/ 966233 h 4409679"/>
                  <a:gd name="connsiteX62" fmla="*/ 3098039 w 4761797"/>
                  <a:gd name="connsiteY62" fmla="*/ 938588 h 4409679"/>
                  <a:gd name="connsiteX63" fmla="*/ 3095617 w 4761797"/>
                  <a:gd name="connsiteY63" fmla="*/ 937273 h 4409679"/>
                  <a:gd name="connsiteX64" fmla="*/ 3229162 w 4761797"/>
                  <a:gd name="connsiteY64" fmla="*/ 887670 h 4409679"/>
                  <a:gd name="connsiteX65" fmla="*/ 3617024 w 4761797"/>
                  <a:gd name="connsiteY65" fmla="*/ 787593 h 4409679"/>
                  <a:gd name="connsiteX66" fmla="*/ 4165395 w 4761797"/>
                  <a:gd name="connsiteY66" fmla="*/ 700025 h 4409679"/>
                  <a:gd name="connsiteX67" fmla="*/ 637239 w 4761797"/>
                  <a:gd name="connsiteY67" fmla="*/ 0 h 4409679"/>
                  <a:gd name="connsiteX68" fmla="*/ 712216 w 4761797"/>
                  <a:gd name="connsiteY68" fmla="*/ 74965 h 4409679"/>
                  <a:gd name="connsiteX69" fmla="*/ 1237002 w 4761797"/>
                  <a:gd name="connsiteY69" fmla="*/ 599752 h 4409679"/>
                  <a:gd name="connsiteX70" fmla="*/ 1311967 w 4761797"/>
                  <a:gd name="connsiteY70" fmla="*/ 674728 h 4409679"/>
                  <a:gd name="connsiteX71" fmla="*/ 1237002 w 4761797"/>
                  <a:gd name="connsiteY71" fmla="*/ 712216 h 4409679"/>
                  <a:gd name="connsiteX72" fmla="*/ 712216 w 4761797"/>
                  <a:gd name="connsiteY72" fmla="*/ 1274479 h 4409679"/>
                  <a:gd name="connsiteX73" fmla="*/ 637239 w 4761797"/>
                  <a:gd name="connsiteY73" fmla="*/ 1311967 h 4409679"/>
                  <a:gd name="connsiteX74" fmla="*/ 599751 w 4761797"/>
                  <a:gd name="connsiteY74" fmla="*/ 1274479 h 4409679"/>
                  <a:gd name="connsiteX75" fmla="*/ 37488 w 4761797"/>
                  <a:gd name="connsiteY75" fmla="*/ 712216 h 4409679"/>
                  <a:gd name="connsiteX76" fmla="*/ 0 w 4761797"/>
                  <a:gd name="connsiteY76" fmla="*/ 674728 h 4409679"/>
                  <a:gd name="connsiteX77" fmla="*/ 37488 w 4761797"/>
                  <a:gd name="connsiteY77" fmla="*/ 599752 h 4409679"/>
                  <a:gd name="connsiteX78" fmla="*/ 599751 w 4761797"/>
                  <a:gd name="connsiteY78" fmla="*/ 74965 h 4409679"/>
                  <a:gd name="connsiteX79" fmla="*/ 637239 w 4761797"/>
                  <a:gd name="connsiteY79"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26248 w 4761797"/>
                  <a:gd name="connsiteY50" fmla="*/ 2394628 h 4409679"/>
                  <a:gd name="connsiteX51" fmla="*/ 838613 w 4761797"/>
                  <a:gd name="connsiteY51" fmla="*/ 2376216 h 4409679"/>
                  <a:gd name="connsiteX52" fmla="*/ 896327 w 4761797"/>
                  <a:gd name="connsiteY52" fmla="*/ 1985696 h 4409679"/>
                  <a:gd name="connsiteX53" fmla="*/ 1344072 w 4761797"/>
                  <a:gd name="connsiteY53" fmla="*/ 1199974 h 4409679"/>
                  <a:gd name="connsiteX54" fmla="*/ 2491383 w 4761797"/>
                  <a:gd name="connsiteY54" fmla="*/ 779042 h 4409679"/>
                  <a:gd name="connsiteX55" fmla="*/ 3075538 w 4761797"/>
                  <a:gd name="connsiteY55" fmla="*/ 926370 h 4409679"/>
                  <a:gd name="connsiteX56" fmla="*/ 3095617 w 4761797"/>
                  <a:gd name="connsiteY56" fmla="*/ 937273 h 4409679"/>
                  <a:gd name="connsiteX57" fmla="*/ 3095221 w 4761797"/>
                  <a:gd name="connsiteY57" fmla="*/ 937420 h 4409679"/>
                  <a:gd name="connsiteX58" fmla="*/ 3098039 w 4761797"/>
                  <a:gd name="connsiteY58" fmla="*/ 938588 h 4409679"/>
                  <a:gd name="connsiteX59" fmla="*/ 3148954 w 4761797"/>
                  <a:gd name="connsiteY59" fmla="*/ 966233 h 4409679"/>
                  <a:gd name="connsiteX60" fmla="*/ 3164715 w 4761797"/>
                  <a:gd name="connsiteY60" fmla="*/ 966233 h 4409679"/>
                  <a:gd name="connsiteX61" fmla="*/ 3098039 w 4761797"/>
                  <a:gd name="connsiteY61" fmla="*/ 938588 h 4409679"/>
                  <a:gd name="connsiteX62" fmla="*/ 3095617 w 4761797"/>
                  <a:gd name="connsiteY62" fmla="*/ 937273 h 4409679"/>
                  <a:gd name="connsiteX63" fmla="*/ 3229162 w 4761797"/>
                  <a:gd name="connsiteY63" fmla="*/ 887670 h 4409679"/>
                  <a:gd name="connsiteX64" fmla="*/ 3617024 w 4761797"/>
                  <a:gd name="connsiteY64" fmla="*/ 787593 h 4409679"/>
                  <a:gd name="connsiteX65" fmla="*/ 4165395 w 4761797"/>
                  <a:gd name="connsiteY65" fmla="*/ 700025 h 4409679"/>
                  <a:gd name="connsiteX66" fmla="*/ 637239 w 4761797"/>
                  <a:gd name="connsiteY66" fmla="*/ 0 h 4409679"/>
                  <a:gd name="connsiteX67" fmla="*/ 712216 w 4761797"/>
                  <a:gd name="connsiteY67" fmla="*/ 74965 h 4409679"/>
                  <a:gd name="connsiteX68" fmla="*/ 1237002 w 4761797"/>
                  <a:gd name="connsiteY68" fmla="*/ 599752 h 4409679"/>
                  <a:gd name="connsiteX69" fmla="*/ 1311967 w 4761797"/>
                  <a:gd name="connsiteY69" fmla="*/ 674728 h 4409679"/>
                  <a:gd name="connsiteX70" fmla="*/ 1237002 w 4761797"/>
                  <a:gd name="connsiteY70" fmla="*/ 712216 h 4409679"/>
                  <a:gd name="connsiteX71" fmla="*/ 712216 w 4761797"/>
                  <a:gd name="connsiteY71" fmla="*/ 1274479 h 4409679"/>
                  <a:gd name="connsiteX72" fmla="*/ 637239 w 4761797"/>
                  <a:gd name="connsiteY72" fmla="*/ 1311967 h 4409679"/>
                  <a:gd name="connsiteX73" fmla="*/ 599751 w 4761797"/>
                  <a:gd name="connsiteY73" fmla="*/ 1274479 h 4409679"/>
                  <a:gd name="connsiteX74" fmla="*/ 37488 w 4761797"/>
                  <a:gd name="connsiteY74" fmla="*/ 712216 h 4409679"/>
                  <a:gd name="connsiteX75" fmla="*/ 0 w 4761797"/>
                  <a:gd name="connsiteY75" fmla="*/ 674728 h 4409679"/>
                  <a:gd name="connsiteX76" fmla="*/ 37488 w 4761797"/>
                  <a:gd name="connsiteY76" fmla="*/ 599752 h 4409679"/>
                  <a:gd name="connsiteX77" fmla="*/ 599751 w 4761797"/>
                  <a:gd name="connsiteY77" fmla="*/ 74965 h 4409679"/>
                  <a:gd name="connsiteX78" fmla="*/ 637239 w 4761797"/>
                  <a:gd name="connsiteY78"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38613 w 4761797"/>
                  <a:gd name="connsiteY50" fmla="*/ 2376216 h 4409679"/>
                  <a:gd name="connsiteX51" fmla="*/ 896327 w 4761797"/>
                  <a:gd name="connsiteY51" fmla="*/ 1985696 h 4409679"/>
                  <a:gd name="connsiteX52" fmla="*/ 1344072 w 4761797"/>
                  <a:gd name="connsiteY52" fmla="*/ 1199974 h 4409679"/>
                  <a:gd name="connsiteX53" fmla="*/ 2491383 w 4761797"/>
                  <a:gd name="connsiteY53" fmla="*/ 779042 h 4409679"/>
                  <a:gd name="connsiteX54" fmla="*/ 3075538 w 4761797"/>
                  <a:gd name="connsiteY54" fmla="*/ 926370 h 4409679"/>
                  <a:gd name="connsiteX55" fmla="*/ 3095617 w 4761797"/>
                  <a:gd name="connsiteY55" fmla="*/ 937273 h 4409679"/>
                  <a:gd name="connsiteX56" fmla="*/ 3095221 w 4761797"/>
                  <a:gd name="connsiteY56" fmla="*/ 937420 h 4409679"/>
                  <a:gd name="connsiteX57" fmla="*/ 3098039 w 4761797"/>
                  <a:gd name="connsiteY57" fmla="*/ 938588 h 4409679"/>
                  <a:gd name="connsiteX58" fmla="*/ 3148954 w 4761797"/>
                  <a:gd name="connsiteY58" fmla="*/ 966233 h 4409679"/>
                  <a:gd name="connsiteX59" fmla="*/ 3164715 w 4761797"/>
                  <a:gd name="connsiteY59" fmla="*/ 966233 h 4409679"/>
                  <a:gd name="connsiteX60" fmla="*/ 3098039 w 4761797"/>
                  <a:gd name="connsiteY60" fmla="*/ 938588 h 4409679"/>
                  <a:gd name="connsiteX61" fmla="*/ 3095617 w 4761797"/>
                  <a:gd name="connsiteY61" fmla="*/ 937273 h 4409679"/>
                  <a:gd name="connsiteX62" fmla="*/ 3229162 w 4761797"/>
                  <a:gd name="connsiteY62" fmla="*/ 887670 h 4409679"/>
                  <a:gd name="connsiteX63" fmla="*/ 3617024 w 4761797"/>
                  <a:gd name="connsiteY63" fmla="*/ 787593 h 4409679"/>
                  <a:gd name="connsiteX64" fmla="*/ 4165395 w 4761797"/>
                  <a:gd name="connsiteY64" fmla="*/ 700025 h 4409679"/>
                  <a:gd name="connsiteX65" fmla="*/ 637239 w 4761797"/>
                  <a:gd name="connsiteY65" fmla="*/ 0 h 4409679"/>
                  <a:gd name="connsiteX66" fmla="*/ 712216 w 4761797"/>
                  <a:gd name="connsiteY66" fmla="*/ 74965 h 4409679"/>
                  <a:gd name="connsiteX67" fmla="*/ 1237002 w 4761797"/>
                  <a:gd name="connsiteY67" fmla="*/ 599752 h 4409679"/>
                  <a:gd name="connsiteX68" fmla="*/ 1311967 w 4761797"/>
                  <a:gd name="connsiteY68" fmla="*/ 674728 h 4409679"/>
                  <a:gd name="connsiteX69" fmla="*/ 1237002 w 4761797"/>
                  <a:gd name="connsiteY69" fmla="*/ 712216 h 4409679"/>
                  <a:gd name="connsiteX70" fmla="*/ 712216 w 4761797"/>
                  <a:gd name="connsiteY70" fmla="*/ 1274479 h 4409679"/>
                  <a:gd name="connsiteX71" fmla="*/ 637239 w 4761797"/>
                  <a:gd name="connsiteY71" fmla="*/ 1311967 h 4409679"/>
                  <a:gd name="connsiteX72" fmla="*/ 599751 w 4761797"/>
                  <a:gd name="connsiteY72" fmla="*/ 1274479 h 4409679"/>
                  <a:gd name="connsiteX73" fmla="*/ 37488 w 4761797"/>
                  <a:gd name="connsiteY73" fmla="*/ 712216 h 4409679"/>
                  <a:gd name="connsiteX74" fmla="*/ 0 w 4761797"/>
                  <a:gd name="connsiteY74" fmla="*/ 674728 h 4409679"/>
                  <a:gd name="connsiteX75" fmla="*/ 37488 w 4761797"/>
                  <a:gd name="connsiteY75" fmla="*/ 599752 h 4409679"/>
                  <a:gd name="connsiteX76" fmla="*/ 599751 w 4761797"/>
                  <a:gd name="connsiteY76" fmla="*/ 74965 h 4409679"/>
                  <a:gd name="connsiteX77" fmla="*/ 637239 w 4761797"/>
                  <a:gd name="connsiteY77"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96327 w 4761797"/>
                  <a:gd name="connsiteY50" fmla="*/ 1985696 h 4409679"/>
                  <a:gd name="connsiteX51" fmla="*/ 1344072 w 4761797"/>
                  <a:gd name="connsiteY51" fmla="*/ 1199974 h 4409679"/>
                  <a:gd name="connsiteX52" fmla="*/ 2491383 w 4761797"/>
                  <a:gd name="connsiteY52" fmla="*/ 779042 h 4409679"/>
                  <a:gd name="connsiteX53" fmla="*/ 3075538 w 4761797"/>
                  <a:gd name="connsiteY53" fmla="*/ 926370 h 4409679"/>
                  <a:gd name="connsiteX54" fmla="*/ 3095617 w 4761797"/>
                  <a:gd name="connsiteY54" fmla="*/ 937273 h 4409679"/>
                  <a:gd name="connsiteX55" fmla="*/ 3095221 w 4761797"/>
                  <a:gd name="connsiteY55" fmla="*/ 937420 h 4409679"/>
                  <a:gd name="connsiteX56" fmla="*/ 3098039 w 4761797"/>
                  <a:gd name="connsiteY56" fmla="*/ 938588 h 4409679"/>
                  <a:gd name="connsiteX57" fmla="*/ 3148954 w 4761797"/>
                  <a:gd name="connsiteY57" fmla="*/ 966233 h 4409679"/>
                  <a:gd name="connsiteX58" fmla="*/ 3164715 w 4761797"/>
                  <a:gd name="connsiteY58" fmla="*/ 966233 h 4409679"/>
                  <a:gd name="connsiteX59" fmla="*/ 3098039 w 4761797"/>
                  <a:gd name="connsiteY59" fmla="*/ 938588 h 4409679"/>
                  <a:gd name="connsiteX60" fmla="*/ 3095617 w 4761797"/>
                  <a:gd name="connsiteY60" fmla="*/ 937273 h 4409679"/>
                  <a:gd name="connsiteX61" fmla="*/ 3229162 w 4761797"/>
                  <a:gd name="connsiteY61" fmla="*/ 887670 h 4409679"/>
                  <a:gd name="connsiteX62" fmla="*/ 3617024 w 4761797"/>
                  <a:gd name="connsiteY62" fmla="*/ 787593 h 4409679"/>
                  <a:gd name="connsiteX63" fmla="*/ 4165395 w 4761797"/>
                  <a:gd name="connsiteY63" fmla="*/ 700025 h 4409679"/>
                  <a:gd name="connsiteX64" fmla="*/ 637239 w 4761797"/>
                  <a:gd name="connsiteY64" fmla="*/ 0 h 4409679"/>
                  <a:gd name="connsiteX65" fmla="*/ 712216 w 4761797"/>
                  <a:gd name="connsiteY65" fmla="*/ 74965 h 4409679"/>
                  <a:gd name="connsiteX66" fmla="*/ 1237002 w 4761797"/>
                  <a:gd name="connsiteY66" fmla="*/ 599752 h 4409679"/>
                  <a:gd name="connsiteX67" fmla="*/ 1311967 w 4761797"/>
                  <a:gd name="connsiteY67" fmla="*/ 674728 h 4409679"/>
                  <a:gd name="connsiteX68" fmla="*/ 1237002 w 4761797"/>
                  <a:gd name="connsiteY68" fmla="*/ 712216 h 4409679"/>
                  <a:gd name="connsiteX69" fmla="*/ 712216 w 4761797"/>
                  <a:gd name="connsiteY69" fmla="*/ 1274479 h 4409679"/>
                  <a:gd name="connsiteX70" fmla="*/ 637239 w 4761797"/>
                  <a:gd name="connsiteY70" fmla="*/ 1311967 h 4409679"/>
                  <a:gd name="connsiteX71" fmla="*/ 599751 w 4761797"/>
                  <a:gd name="connsiteY71" fmla="*/ 1274479 h 4409679"/>
                  <a:gd name="connsiteX72" fmla="*/ 37488 w 4761797"/>
                  <a:gd name="connsiteY72" fmla="*/ 712216 h 4409679"/>
                  <a:gd name="connsiteX73" fmla="*/ 0 w 4761797"/>
                  <a:gd name="connsiteY73" fmla="*/ 674728 h 4409679"/>
                  <a:gd name="connsiteX74" fmla="*/ 37488 w 4761797"/>
                  <a:gd name="connsiteY74" fmla="*/ 599752 h 4409679"/>
                  <a:gd name="connsiteX75" fmla="*/ 599751 w 4761797"/>
                  <a:gd name="connsiteY75" fmla="*/ 74965 h 4409679"/>
                  <a:gd name="connsiteX76" fmla="*/ 637239 w 4761797"/>
                  <a:gd name="connsiteY7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148954 w 4761797"/>
                  <a:gd name="connsiteY56" fmla="*/ 966233 h 4409679"/>
                  <a:gd name="connsiteX57" fmla="*/ 3164715 w 4761797"/>
                  <a:gd name="connsiteY57" fmla="*/ 966233 h 4409679"/>
                  <a:gd name="connsiteX58" fmla="*/ 3098039 w 4761797"/>
                  <a:gd name="connsiteY58" fmla="*/ 938588 h 4409679"/>
                  <a:gd name="connsiteX59" fmla="*/ 3095617 w 4761797"/>
                  <a:gd name="connsiteY59" fmla="*/ 937273 h 4409679"/>
                  <a:gd name="connsiteX60" fmla="*/ 3229162 w 4761797"/>
                  <a:gd name="connsiteY60" fmla="*/ 887670 h 4409679"/>
                  <a:gd name="connsiteX61" fmla="*/ 3617024 w 4761797"/>
                  <a:gd name="connsiteY61" fmla="*/ 787593 h 4409679"/>
                  <a:gd name="connsiteX62" fmla="*/ 4165395 w 4761797"/>
                  <a:gd name="connsiteY62" fmla="*/ 700025 h 4409679"/>
                  <a:gd name="connsiteX63" fmla="*/ 637239 w 4761797"/>
                  <a:gd name="connsiteY63" fmla="*/ 0 h 4409679"/>
                  <a:gd name="connsiteX64" fmla="*/ 712216 w 4761797"/>
                  <a:gd name="connsiteY64" fmla="*/ 74965 h 4409679"/>
                  <a:gd name="connsiteX65" fmla="*/ 1237002 w 4761797"/>
                  <a:gd name="connsiteY65" fmla="*/ 599752 h 4409679"/>
                  <a:gd name="connsiteX66" fmla="*/ 1311967 w 4761797"/>
                  <a:gd name="connsiteY66" fmla="*/ 674728 h 4409679"/>
                  <a:gd name="connsiteX67" fmla="*/ 1237002 w 4761797"/>
                  <a:gd name="connsiteY67" fmla="*/ 712216 h 4409679"/>
                  <a:gd name="connsiteX68" fmla="*/ 712216 w 4761797"/>
                  <a:gd name="connsiteY68" fmla="*/ 1274479 h 4409679"/>
                  <a:gd name="connsiteX69" fmla="*/ 637239 w 4761797"/>
                  <a:gd name="connsiteY69" fmla="*/ 1311967 h 4409679"/>
                  <a:gd name="connsiteX70" fmla="*/ 599751 w 4761797"/>
                  <a:gd name="connsiteY70" fmla="*/ 1274479 h 4409679"/>
                  <a:gd name="connsiteX71" fmla="*/ 37488 w 4761797"/>
                  <a:gd name="connsiteY71" fmla="*/ 712216 h 4409679"/>
                  <a:gd name="connsiteX72" fmla="*/ 0 w 4761797"/>
                  <a:gd name="connsiteY72" fmla="*/ 674728 h 4409679"/>
                  <a:gd name="connsiteX73" fmla="*/ 37488 w 4761797"/>
                  <a:gd name="connsiteY73" fmla="*/ 599752 h 4409679"/>
                  <a:gd name="connsiteX74" fmla="*/ 599751 w 4761797"/>
                  <a:gd name="connsiteY74" fmla="*/ 74965 h 4409679"/>
                  <a:gd name="connsiteX75" fmla="*/ 637239 w 4761797"/>
                  <a:gd name="connsiteY75"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148954 w 4761797"/>
                  <a:gd name="connsiteY56" fmla="*/ 966233 h 4409679"/>
                  <a:gd name="connsiteX57" fmla="*/ 3098039 w 4761797"/>
                  <a:gd name="connsiteY57" fmla="*/ 938588 h 4409679"/>
                  <a:gd name="connsiteX58" fmla="*/ 3095617 w 4761797"/>
                  <a:gd name="connsiteY58" fmla="*/ 937273 h 4409679"/>
                  <a:gd name="connsiteX59" fmla="*/ 3229162 w 4761797"/>
                  <a:gd name="connsiteY59" fmla="*/ 887670 h 4409679"/>
                  <a:gd name="connsiteX60" fmla="*/ 3617024 w 4761797"/>
                  <a:gd name="connsiteY60" fmla="*/ 787593 h 4409679"/>
                  <a:gd name="connsiteX61" fmla="*/ 4165395 w 4761797"/>
                  <a:gd name="connsiteY61" fmla="*/ 700025 h 4409679"/>
                  <a:gd name="connsiteX62" fmla="*/ 637239 w 4761797"/>
                  <a:gd name="connsiteY62" fmla="*/ 0 h 4409679"/>
                  <a:gd name="connsiteX63" fmla="*/ 712216 w 4761797"/>
                  <a:gd name="connsiteY63" fmla="*/ 74965 h 4409679"/>
                  <a:gd name="connsiteX64" fmla="*/ 1237002 w 4761797"/>
                  <a:gd name="connsiteY64" fmla="*/ 599752 h 4409679"/>
                  <a:gd name="connsiteX65" fmla="*/ 1311967 w 4761797"/>
                  <a:gd name="connsiteY65" fmla="*/ 674728 h 4409679"/>
                  <a:gd name="connsiteX66" fmla="*/ 1237002 w 4761797"/>
                  <a:gd name="connsiteY66" fmla="*/ 712216 h 4409679"/>
                  <a:gd name="connsiteX67" fmla="*/ 712216 w 4761797"/>
                  <a:gd name="connsiteY67" fmla="*/ 1274479 h 4409679"/>
                  <a:gd name="connsiteX68" fmla="*/ 637239 w 4761797"/>
                  <a:gd name="connsiteY68" fmla="*/ 1311967 h 4409679"/>
                  <a:gd name="connsiteX69" fmla="*/ 599751 w 4761797"/>
                  <a:gd name="connsiteY69" fmla="*/ 1274479 h 4409679"/>
                  <a:gd name="connsiteX70" fmla="*/ 37488 w 4761797"/>
                  <a:gd name="connsiteY70" fmla="*/ 712216 h 4409679"/>
                  <a:gd name="connsiteX71" fmla="*/ 0 w 4761797"/>
                  <a:gd name="connsiteY71" fmla="*/ 674728 h 4409679"/>
                  <a:gd name="connsiteX72" fmla="*/ 37488 w 4761797"/>
                  <a:gd name="connsiteY72" fmla="*/ 599752 h 4409679"/>
                  <a:gd name="connsiteX73" fmla="*/ 599751 w 4761797"/>
                  <a:gd name="connsiteY73" fmla="*/ 74965 h 4409679"/>
                  <a:gd name="connsiteX74" fmla="*/ 637239 w 4761797"/>
                  <a:gd name="connsiteY74"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098039 w 4761797"/>
                  <a:gd name="connsiteY56" fmla="*/ 938588 h 4409679"/>
                  <a:gd name="connsiteX57" fmla="*/ 3095617 w 4761797"/>
                  <a:gd name="connsiteY57" fmla="*/ 937273 h 4409679"/>
                  <a:gd name="connsiteX58" fmla="*/ 3229162 w 4761797"/>
                  <a:gd name="connsiteY58" fmla="*/ 887670 h 4409679"/>
                  <a:gd name="connsiteX59" fmla="*/ 3617024 w 4761797"/>
                  <a:gd name="connsiteY59" fmla="*/ 787593 h 4409679"/>
                  <a:gd name="connsiteX60" fmla="*/ 4165395 w 4761797"/>
                  <a:gd name="connsiteY60" fmla="*/ 700025 h 4409679"/>
                  <a:gd name="connsiteX61" fmla="*/ 637239 w 4761797"/>
                  <a:gd name="connsiteY61" fmla="*/ 0 h 4409679"/>
                  <a:gd name="connsiteX62" fmla="*/ 712216 w 4761797"/>
                  <a:gd name="connsiteY62" fmla="*/ 74965 h 4409679"/>
                  <a:gd name="connsiteX63" fmla="*/ 1237002 w 4761797"/>
                  <a:gd name="connsiteY63" fmla="*/ 599752 h 4409679"/>
                  <a:gd name="connsiteX64" fmla="*/ 1311967 w 4761797"/>
                  <a:gd name="connsiteY64" fmla="*/ 674728 h 4409679"/>
                  <a:gd name="connsiteX65" fmla="*/ 1237002 w 4761797"/>
                  <a:gd name="connsiteY65" fmla="*/ 712216 h 4409679"/>
                  <a:gd name="connsiteX66" fmla="*/ 712216 w 4761797"/>
                  <a:gd name="connsiteY66" fmla="*/ 1274479 h 4409679"/>
                  <a:gd name="connsiteX67" fmla="*/ 637239 w 4761797"/>
                  <a:gd name="connsiteY67" fmla="*/ 1311967 h 4409679"/>
                  <a:gd name="connsiteX68" fmla="*/ 599751 w 4761797"/>
                  <a:gd name="connsiteY68" fmla="*/ 1274479 h 4409679"/>
                  <a:gd name="connsiteX69" fmla="*/ 37488 w 4761797"/>
                  <a:gd name="connsiteY69" fmla="*/ 712216 h 4409679"/>
                  <a:gd name="connsiteX70" fmla="*/ 0 w 4761797"/>
                  <a:gd name="connsiteY70" fmla="*/ 674728 h 4409679"/>
                  <a:gd name="connsiteX71" fmla="*/ 37488 w 4761797"/>
                  <a:gd name="connsiteY71" fmla="*/ 599752 h 4409679"/>
                  <a:gd name="connsiteX72" fmla="*/ 599751 w 4761797"/>
                  <a:gd name="connsiteY72" fmla="*/ 74965 h 4409679"/>
                  <a:gd name="connsiteX73" fmla="*/ 637239 w 4761797"/>
                  <a:gd name="connsiteY73"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098039 w 4761797"/>
                  <a:gd name="connsiteY56" fmla="*/ 938588 h 4409679"/>
                  <a:gd name="connsiteX57" fmla="*/ 3229162 w 4761797"/>
                  <a:gd name="connsiteY57" fmla="*/ 887670 h 4409679"/>
                  <a:gd name="connsiteX58" fmla="*/ 3617024 w 4761797"/>
                  <a:gd name="connsiteY58" fmla="*/ 787593 h 4409679"/>
                  <a:gd name="connsiteX59" fmla="*/ 4165395 w 4761797"/>
                  <a:gd name="connsiteY59" fmla="*/ 700025 h 4409679"/>
                  <a:gd name="connsiteX60" fmla="*/ 637239 w 4761797"/>
                  <a:gd name="connsiteY60" fmla="*/ 0 h 4409679"/>
                  <a:gd name="connsiteX61" fmla="*/ 712216 w 4761797"/>
                  <a:gd name="connsiteY61" fmla="*/ 74965 h 4409679"/>
                  <a:gd name="connsiteX62" fmla="*/ 1237002 w 4761797"/>
                  <a:gd name="connsiteY62" fmla="*/ 599752 h 4409679"/>
                  <a:gd name="connsiteX63" fmla="*/ 1311967 w 4761797"/>
                  <a:gd name="connsiteY63" fmla="*/ 674728 h 4409679"/>
                  <a:gd name="connsiteX64" fmla="*/ 1237002 w 4761797"/>
                  <a:gd name="connsiteY64" fmla="*/ 712216 h 4409679"/>
                  <a:gd name="connsiteX65" fmla="*/ 712216 w 4761797"/>
                  <a:gd name="connsiteY65" fmla="*/ 1274479 h 4409679"/>
                  <a:gd name="connsiteX66" fmla="*/ 637239 w 4761797"/>
                  <a:gd name="connsiteY66" fmla="*/ 1311967 h 4409679"/>
                  <a:gd name="connsiteX67" fmla="*/ 599751 w 4761797"/>
                  <a:gd name="connsiteY67" fmla="*/ 1274479 h 4409679"/>
                  <a:gd name="connsiteX68" fmla="*/ 37488 w 4761797"/>
                  <a:gd name="connsiteY68" fmla="*/ 712216 h 4409679"/>
                  <a:gd name="connsiteX69" fmla="*/ 0 w 4761797"/>
                  <a:gd name="connsiteY69" fmla="*/ 674728 h 4409679"/>
                  <a:gd name="connsiteX70" fmla="*/ 37488 w 4761797"/>
                  <a:gd name="connsiteY70" fmla="*/ 599752 h 4409679"/>
                  <a:gd name="connsiteX71" fmla="*/ 599751 w 4761797"/>
                  <a:gd name="connsiteY71" fmla="*/ 74965 h 4409679"/>
                  <a:gd name="connsiteX72" fmla="*/ 637239 w 4761797"/>
                  <a:gd name="connsiteY72"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229162 w 4761797"/>
                  <a:gd name="connsiteY56" fmla="*/ 887670 h 4409679"/>
                  <a:gd name="connsiteX57" fmla="*/ 3617024 w 4761797"/>
                  <a:gd name="connsiteY57" fmla="*/ 787593 h 4409679"/>
                  <a:gd name="connsiteX58" fmla="*/ 4165395 w 4761797"/>
                  <a:gd name="connsiteY58" fmla="*/ 700025 h 4409679"/>
                  <a:gd name="connsiteX59" fmla="*/ 637239 w 4761797"/>
                  <a:gd name="connsiteY59" fmla="*/ 0 h 4409679"/>
                  <a:gd name="connsiteX60" fmla="*/ 712216 w 4761797"/>
                  <a:gd name="connsiteY60" fmla="*/ 74965 h 4409679"/>
                  <a:gd name="connsiteX61" fmla="*/ 1237002 w 4761797"/>
                  <a:gd name="connsiteY61" fmla="*/ 599752 h 4409679"/>
                  <a:gd name="connsiteX62" fmla="*/ 1311967 w 4761797"/>
                  <a:gd name="connsiteY62" fmla="*/ 674728 h 4409679"/>
                  <a:gd name="connsiteX63" fmla="*/ 1237002 w 4761797"/>
                  <a:gd name="connsiteY63" fmla="*/ 712216 h 4409679"/>
                  <a:gd name="connsiteX64" fmla="*/ 712216 w 4761797"/>
                  <a:gd name="connsiteY64" fmla="*/ 1274479 h 4409679"/>
                  <a:gd name="connsiteX65" fmla="*/ 637239 w 4761797"/>
                  <a:gd name="connsiteY65" fmla="*/ 1311967 h 4409679"/>
                  <a:gd name="connsiteX66" fmla="*/ 599751 w 4761797"/>
                  <a:gd name="connsiteY66" fmla="*/ 1274479 h 4409679"/>
                  <a:gd name="connsiteX67" fmla="*/ 37488 w 4761797"/>
                  <a:gd name="connsiteY67" fmla="*/ 712216 h 4409679"/>
                  <a:gd name="connsiteX68" fmla="*/ 0 w 4761797"/>
                  <a:gd name="connsiteY68" fmla="*/ 674728 h 4409679"/>
                  <a:gd name="connsiteX69" fmla="*/ 37488 w 4761797"/>
                  <a:gd name="connsiteY69" fmla="*/ 599752 h 4409679"/>
                  <a:gd name="connsiteX70" fmla="*/ 599751 w 4761797"/>
                  <a:gd name="connsiteY70" fmla="*/ 74965 h 4409679"/>
                  <a:gd name="connsiteX71" fmla="*/ 637239 w 4761797"/>
                  <a:gd name="connsiteY71"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466595 w 4761797"/>
                  <a:gd name="connsiteY17" fmla="*/ 1193397 h 4409679"/>
                  <a:gd name="connsiteX18" fmla="*/ 3582738 w 4761797"/>
                  <a:gd name="connsiteY18" fmla="*/ 1312220 h 4409679"/>
                  <a:gd name="connsiteX19" fmla="*/ 3881231 w 4761797"/>
                  <a:gd name="connsiteY19" fmla="*/ 1761204 h 4409679"/>
                  <a:gd name="connsiteX20" fmla="*/ 3806611 w 4761797"/>
                  <a:gd name="connsiteY20" fmla="*/ 1873450 h 4409679"/>
                  <a:gd name="connsiteX21" fmla="*/ 2649956 w 4761797"/>
                  <a:gd name="connsiteY21" fmla="*/ 2734000 h 4409679"/>
                  <a:gd name="connsiteX22" fmla="*/ 1344072 w 4761797"/>
                  <a:gd name="connsiteY22" fmla="*/ 3370057 h 4409679"/>
                  <a:gd name="connsiteX23" fmla="*/ 1232136 w 4761797"/>
                  <a:gd name="connsiteY23" fmla="*/ 3407476 h 4409679"/>
                  <a:gd name="connsiteX24" fmla="*/ 882338 w 4761797"/>
                  <a:gd name="connsiteY24" fmla="*/ 2752706 h 4409679"/>
                  <a:gd name="connsiteX25" fmla="*/ 856367 w 4761797"/>
                  <a:gd name="connsiteY25" fmla="*/ 2610450 h 4409679"/>
                  <a:gd name="connsiteX26" fmla="*/ 858908 w 4761797"/>
                  <a:gd name="connsiteY26" fmla="*/ 2697843 h 4409679"/>
                  <a:gd name="connsiteX27" fmla="*/ 374375 w 4761797"/>
                  <a:gd name="connsiteY27" fmla="*/ 3596787 h 4409679"/>
                  <a:gd name="connsiteX28" fmla="*/ 1417980 w 4761797"/>
                  <a:gd name="connsiteY28" fmla="*/ 3559334 h 4409679"/>
                  <a:gd name="connsiteX29" fmla="*/ 2759768 w 4761797"/>
                  <a:gd name="connsiteY29" fmla="*/ 2922576 h 4409679"/>
                  <a:gd name="connsiteX30" fmla="*/ 3952465 w 4761797"/>
                  <a:gd name="connsiteY30" fmla="*/ 2023632 h 4409679"/>
                  <a:gd name="connsiteX31" fmla="*/ 4138826 w 4761797"/>
                  <a:gd name="connsiteY31" fmla="*/ 1798899 h 4409679"/>
                  <a:gd name="connsiteX32" fmla="*/ 4474268 w 4761797"/>
                  <a:gd name="connsiteY32" fmla="*/ 1087234 h 4409679"/>
                  <a:gd name="connsiteX33" fmla="*/ 4138826 w 4761797"/>
                  <a:gd name="connsiteY33" fmla="*/ 974873 h 4409679"/>
                  <a:gd name="connsiteX34" fmla="*/ 4165395 w 4761797"/>
                  <a:gd name="connsiteY34" fmla="*/ 700025 h 4409679"/>
                  <a:gd name="connsiteX35" fmla="*/ 4311207 w 4761797"/>
                  <a:gd name="connsiteY35" fmla="*/ 708003 h 4409679"/>
                  <a:gd name="connsiteX36" fmla="*/ 4697899 w 4761797"/>
                  <a:gd name="connsiteY36" fmla="*/ 937420 h 4409679"/>
                  <a:gd name="connsiteX37" fmla="*/ 4362458 w 4761797"/>
                  <a:gd name="connsiteY37" fmla="*/ 1986178 h 4409679"/>
                  <a:gd name="connsiteX38" fmla="*/ 3989735 w 4761797"/>
                  <a:gd name="connsiteY38" fmla="*/ 2360738 h 4409679"/>
                  <a:gd name="connsiteX39" fmla="*/ 3989253 w 4761797"/>
                  <a:gd name="connsiteY39" fmla="*/ 2361116 h 4409679"/>
                  <a:gd name="connsiteX40" fmla="*/ 3943902 w 4761797"/>
                  <a:gd name="connsiteY40" fmla="*/ 2721741 h 4409679"/>
                  <a:gd name="connsiteX41" fmla="*/ 3841218 w 4761797"/>
                  <a:gd name="connsiteY41" fmla="*/ 3064677 h 4409679"/>
                  <a:gd name="connsiteX42" fmla="*/ 2318452 w 4761797"/>
                  <a:gd name="connsiteY42" fmla="*/ 3936717 h 4409679"/>
                  <a:gd name="connsiteX43" fmla="*/ 1721994 w 4761797"/>
                  <a:gd name="connsiteY43" fmla="*/ 3781140 h 4409679"/>
                  <a:gd name="connsiteX44" fmla="*/ 1716163 w 4761797"/>
                  <a:gd name="connsiteY44" fmla="*/ 3784067 h 4409679"/>
                  <a:gd name="connsiteX45" fmla="*/ 709817 w 4761797"/>
                  <a:gd name="connsiteY45" fmla="*/ 4008800 h 4409679"/>
                  <a:gd name="connsiteX46" fmla="*/ 113474 w 4761797"/>
                  <a:gd name="connsiteY46" fmla="*/ 3746613 h 4409679"/>
                  <a:gd name="connsiteX47" fmla="*/ 821638 w 4761797"/>
                  <a:gd name="connsiteY47" fmla="*/ 2323284 h 4409679"/>
                  <a:gd name="connsiteX48" fmla="*/ 896327 w 4761797"/>
                  <a:gd name="connsiteY48" fmla="*/ 1985696 h 4409679"/>
                  <a:gd name="connsiteX49" fmla="*/ 1344072 w 4761797"/>
                  <a:gd name="connsiteY49" fmla="*/ 1199974 h 4409679"/>
                  <a:gd name="connsiteX50" fmla="*/ 2491383 w 4761797"/>
                  <a:gd name="connsiteY50" fmla="*/ 779042 h 4409679"/>
                  <a:gd name="connsiteX51" fmla="*/ 3075538 w 4761797"/>
                  <a:gd name="connsiteY51" fmla="*/ 926370 h 4409679"/>
                  <a:gd name="connsiteX52" fmla="*/ 3095617 w 4761797"/>
                  <a:gd name="connsiteY52" fmla="*/ 937273 h 4409679"/>
                  <a:gd name="connsiteX53" fmla="*/ 3095221 w 4761797"/>
                  <a:gd name="connsiteY53" fmla="*/ 937420 h 4409679"/>
                  <a:gd name="connsiteX54" fmla="*/ 3098039 w 4761797"/>
                  <a:gd name="connsiteY54" fmla="*/ 938588 h 4409679"/>
                  <a:gd name="connsiteX55" fmla="*/ 3229162 w 4761797"/>
                  <a:gd name="connsiteY55" fmla="*/ 887670 h 4409679"/>
                  <a:gd name="connsiteX56" fmla="*/ 3617024 w 4761797"/>
                  <a:gd name="connsiteY56" fmla="*/ 787593 h 4409679"/>
                  <a:gd name="connsiteX57" fmla="*/ 4165395 w 4761797"/>
                  <a:gd name="connsiteY57" fmla="*/ 700025 h 4409679"/>
                  <a:gd name="connsiteX58" fmla="*/ 637239 w 4761797"/>
                  <a:gd name="connsiteY58" fmla="*/ 0 h 4409679"/>
                  <a:gd name="connsiteX59" fmla="*/ 712216 w 4761797"/>
                  <a:gd name="connsiteY59" fmla="*/ 74965 h 4409679"/>
                  <a:gd name="connsiteX60" fmla="*/ 1237002 w 4761797"/>
                  <a:gd name="connsiteY60" fmla="*/ 599752 h 4409679"/>
                  <a:gd name="connsiteX61" fmla="*/ 1311967 w 4761797"/>
                  <a:gd name="connsiteY61" fmla="*/ 674728 h 4409679"/>
                  <a:gd name="connsiteX62" fmla="*/ 1237002 w 4761797"/>
                  <a:gd name="connsiteY62" fmla="*/ 712216 h 4409679"/>
                  <a:gd name="connsiteX63" fmla="*/ 712216 w 4761797"/>
                  <a:gd name="connsiteY63" fmla="*/ 1274479 h 4409679"/>
                  <a:gd name="connsiteX64" fmla="*/ 637239 w 4761797"/>
                  <a:gd name="connsiteY64" fmla="*/ 1311967 h 4409679"/>
                  <a:gd name="connsiteX65" fmla="*/ 599751 w 4761797"/>
                  <a:gd name="connsiteY65" fmla="*/ 1274479 h 4409679"/>
                  <a:gd name="connsiteX66" fmla="*/ 37488 w 4761797"/>
                  <a:gd name="connsiteY66" fmla="*/ 712216 h 4409679"/>
                  <a:gd name="connsiteX67" fmla="*/ 0 w 4761797"/>
                  <a:gd name="connsiteY67" fmla="*/ 674728 h 4409679"/>
                  <a:gd name="connsiteX68" fmla="*/ 37488 w 4761797"/>
                  <a:gd name="connsiteY68" fmla="*/ 599752 h 4409679"/>
                  <a:gd name="connsiteX69" fmla="*/ 599751 w 4761797"/>
                  <a:gd name="connsiteY69" fmla="*/ 74965 h 4409679"/>
                  <a:gd name="connsiteX70" fmla="*/ 637239 w 4761797"/>
                  <a:gd name="connsiteY70"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095221 w 4761797"/>
                  <a:gd name="connsiteY52" fmla="*/ 937420 h 4409679"/>
                  <a:gd name="connsiteX53" fmla="*/ 3098039 w 4761797"/>
                  <a:gd name="connsiteY53" fmla="*/ 938588 h 4409679"/>
                  <a:gd name="connsiteX54" fmla="*/ 3229162 w 4761797"/>
                  <a:gd name="connsiteY54" fmla="*/ 887670 h 4409679"/>
                  <a:gd name="connsiteX55" fmla="*/ 3617024 w 4761797"/>
                  <a:gd name="connsiteY55" fmla="*/ 787593 h 4409679"/>
                  <a:gd name="connsiteX56" fmla="*/ 4165395 w 4761797"/>
                  <a:gd name="connsiteY56" fmla="*/ 700025 h 4409679"/>
                  <a:gd name="connsiteX57" fmla="*/ 637239 w 4761797"/>
                  <a:gd name="connsiteY57" fmla="*/ 0 h 4409679"/>
                  <a:gd name="connsiteX58" fmla="*/ 712216 w 4761797"/>
                  <a:gd name="connsiteY58" fmla="*/ 74965 h 4409679"/>
                  <a:gd name="connsiteX59" fmla="*/ 1237002 w 4761797"/>
                  <a:gd name="connsiteY59" fmla="*/ 599752 h 4409679"/>
                  <a:gd name="connsiteX60" fmla="*/ 1311967 w 4761797"/>
                  <a:gd name="connsiteY60" fmla="*/ 674728 h 4409679"/>
                  <a:gd name="connsiteX61" fmla="*/ 1237002 w 4761797"/>
                  <a:gd name="connsiteY61" fmla="*/ 712216 h 4409679"/>
                  <a:gd name="connsiteX62" fmla="*/ 712216 w 4761797"/>
                  <a:gd name="connsiteY62" fmla="*/ 1274479 h 4409679"/>
                  <a:gd name="connsiteX63" fmla="*/ 637239 w 4761797"/>
                  <a:gd name="connsiteY63" fmla="*/ 1311967 h 4409679"/>
                  <a:gd name="connsiteX64" fmla="*/ 599751 w 4761797"/>
                  <a:gd name="connsiteY64" fmla="*/ 1274479 h 4409679"/>
                  <a:gd name="connsiteX65" fmla="*/ 37488 w 4761797"/>
                  <a:gd name="connsiteY65" fmla="*/ 712216 h 4409679"/>
                  <a:gd name="connsiteX66" fmla="*/ 0 w 4761797"/>
                  <a:gd name="connsiteY66" fmla="*/ 674728 h 4409679"/>
                  <a:gd name="connsiteX67" fmla="*/ 37488 w 4761797"/>
                  <a:gd name="connsiteY67" fmla="*/ 599752 h 4409679"/>
                  <a:gd name="connsiteX68" fmla="*/ 599751 w 4761797"/>
                  <a:gd name="connsiteY68" fmla="*/ 74965 h 4409679"/>
                  <a:gd name="connsiteX69" fmla="*/ 637239 w 4761797"/>
                  <a:gd name="connsiteY69"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095221 w 4761797"/>
                  <a:gd name="connsiteY52" fmla="*/ 937420 h 4409679"/>
                  <a:gd name="connsiteX53" fmla="*/ 3229162 w 4761797"/>
                  <a:gd name="connsiteY53" fmla="*/ 887670 h 4409679"/>
                  <a:gd name="connsiteX54" fmla="*/ 3617024 w 4761797"/>
                  <a:gd name="connsiteY54" fmla="*/ 787593 h 4409679"/>
                  <a:gd name="connsiteX55" fmla="*/ 4165395 w 4761797"/>
                  <a:gd name="connsiteY55" fmla="*/ 700025 h 4409679"/>
                  <a:gd name="connsiteX56" fmla="*/ 637239 w 4761797"/>
                  <a:gd name="connsiteY56" fmla="*/ 0 h 4409679"/>
                  <a:gd name="connsiteX57" fmla="*/ 712216 w 4761797"/>
                  <a:gd name="connsiteY57" fmla="*/ 74965 h 4409679"/>
                  <a:gd name="connsiteX58" fmla="*/ 1237002 w 4761797"/>
                  <a:gd name="connsiteY58" fmla="*/ 599752 h 4409679"/>
                  <a:gd name="connsiteX59" fmla="*/ 1311967 w 4761797"/>
                  <a:gd name="connsiteY59" fmla="*/ 674728 h 4409679"/>
                  <a:gd name="connsiteX60" fmla="*/ 1237002 w 4761797"/>
                  <a:gd name="connsiteY60" fmla="*/ 712216 h 4409679"/>
                  <a:gd name="connsiteX61" fmla="*/ 712216 w 4761797"/>
                  <a:gd name="connsiteY61" fmla="*/ 1274479 h 4409679"/>
                  <a:gd name="connsiteX62" fmla="*/ 637239 w 4761797"/>
                  <a:gd name="connsiteY62" fmla="*/ 1311967 h 4409679"/>
                  <a:gd name="connsiteX63" fmla="*/ 599751 w 4761797"/>
                  <a:gd name="connsiteY63" fmla="*/ 1274479 h 4409679"/>
                  <a:gd name="connsiteX64" fmla="*/ 37488 w 4761797"/>
                  <a:gd name="connsiteY64" fmla="*/ 712216 h 4409679"/>
                  <a:gd name="connsiteX65" fmla="*/ 0 w 4761797"/>
                  <a:gd name="connsiteY65" fmla="*/ 674728 h 4409679"/>
                  <a:gd name="connsiteX66" fmla="*/ 37488 w 4761797"/>
                  <a:gd name="connsiteY66" fmla="*/ 599752 h 4409679"/>
                  <a:gd name="connsiteX67" fmla="*/ 599751 w 4761797"/>
                  <a:gd name="connsiteY67" fmla="*/ 74965 h 4409679"/>
                  <a:gd name="connsiteX68" fmla="*/ 637239 w 4761797"/>
                  <a:gd name="connsiteY68"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229162 w 4761797"/>
                  <a:gd name="connsiteY52" fmla="*/ 887670 h 4409679"/>
                  <a:gd name="connsiteX53" fmla="*/ 3617024 w 4761797"/>
                  <a:gd name="connsiteY53" fmla="*/ 787593 h 4409679"/>
                  <a:gd name="connsiteX54" fmla="*/ 4165395 w 4761797"/>
                  <a:gd name="connsiteY54" fmla="*/ 700025 h 4409679"/>
                  <a:gd name="connsiteX55" fmla="*/ 637239 w 4761797"/>
                  <a:gd name="connsiteY55" fmla="*/ 0 h 4409679"/>
                  <a:gd name="connsiteX56" fmla="*/ 712216 w 4761797"/>
                  <a:gd name="connsiteY56" fmla="*/ 74965 h 4409679"/>
                  <a:gd name="connsiteX57" fmla="*/ 1237002 w 4761797"/>
                  <a:gd name="connsiteY57" fmla="*/ 599752 h 4409679"/>
                  <a:gd name="connsiteX58" fmla="*/ 1311967 w 4761797"/>
                  <a:gd name="connsiteY58" fmla="*/ 674728 h 4409679"/>
                  <a:gd name="connsiteX59" fmla="*/ 1237002 w 4761797"/>
                  <a:gd name="connsiteY59" fmla="*/ 712216 h 4409679"/>
                  <a:gd name="connsiteX60" fmla="*/ 712216 w 4761797"/>
                  <a:gd name="connsiteY60" fmla="*/ 1274479 h 4409679"/>
                  <a:gd name="connsiteX61" fmla="*/ 637239 w 4761797"/>
                  <a:gd name="connsiteY61" fmla="*/ 1311967 h 4409679"/>
                  <a:gd name="connsiteX62" fmla="*/ 599751 w 4761797"/>
                  <a:gd name="connsiteY62" fmla="*/ 1274479 h 4409679"/>
                  <a:gd name="connsiteX63" fmla="*/ 37488 w 4761797"/>
                  <a:gd name="connsiteY63" fmla="*/ 712216 h 4409679"/>
                  <a:gd name="connsiteX64" fmla="*/ 0 w 4761797"/>
                  <a:gd name="connsiteY64" fmla="*/ 674728 h 4409679"/>
                  <a:gd name="connsiteX65" fmla="*/ 37488 w 4761797"/>
                  <a:gd name="connsiteY65" fmla="*/ 599752 h 4409679"/>
                  <a:gd name="connsiteX66" fmla="*/ 599751 w 4761797"/>
                  <a:gd name="connsiteY66" fmla="*/ 74965 h 4409679"/>
                  <a:gd name="connsiteX67" fmla="*/ 637239 w 4761797"/>
                  <a:gd name="connsiteY67"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4761797" h="4409679">
                    <a:moveTo>
                      <a:pt x="4063449" y="3626137"/>
                    </a:moveTo>
                    <a:lnTo>
                      <a:pt x="4063449" y="3663453"/>
                    </a:lnTo>
                    <a:cubicBezTo>
                      <a:pt x="4063449" y="3850010"/>
                      <a:pt x="4209223" y="3999250"/>
                      <a:pt x="4391441" y="3999250"/>
                    </a:cubicBezTo>
                    <a:cubicBezTo>
                      <a:pt x="4427884" y="3999250"/>
                      <a:pt x="4427884" y="3999250"/>
                      <a:pt x="4427884" y="4036566"/>
                    </a:cubicBezTo>
                    <a:lnTo>
                      <a:pt x="4391441" y="4036566"/>
                    </a:lnTo>
                    <a:cubicBezTo>
                      <a:pt x="4209223" y="4036566"/>
                      <a:pt x="4063449" y="4185807"/>
                      <a:pt x="4063449" y="4372363"/>
                    </a:cubicBezTo>
                    <a:lnTo>
                      <a:pt x="4063449" y="4409679"/>
                    </a:lnTo>
                    <a:cubicBezTo>
                      <a:pt x="4027005" y="4409679"/>
                      <a:pt x="4027005" y="4409679"/>
                      <a:pt x="4027005" y="4372363"/>
                    </a:cubicBezTo>
                    <a:cubicBezTo>
                      <a:pt x="4027005" y="4185807"/>
                      <a:pt x="3881231" y="4036566"/>
                      <a:pt x="3699013" y="4036566"/>
                    </a:cubicBezTo>
                    <a:lnTo>
                      <a:pt x="3662570" y="4036566"/>
                    </a:lnTo>
                    <a:cubicBezTo>
                      <a:pt x="3662570" y="3999250"/>
                      <a:pt x="3699013" y="3999250"/>
                      <a:pt x="3699013" y="3999250"/>
                    </a:cubicBezTo>
                    <a:cubicBezTo>
                      <a:pt x="3881231" y="3999250"/>
                      <a:pt x="4027005" y="3850010"/>
                      <a:pt x="4027005" y="3663453"/>
                    </a:cubicBezTo>
                    <a:cubicBezTo>
                      <a:pt x="4027005" y="3663453"/>
                      <a:pt x="4027005" y="3626137"/>
                      <a:pt x="4063449" y="3626137"/>
                    </a:cubicBezTo>
                    <a:close/>
                    <a:moveTo>
                      <a:pt x="4138826" y="974873"/>
                    </a:moveTo>
                    <a:cubicBezTo>
                      <a:pt x="3989735" y="974873"/>
                      <a:pt x="3840655" y="1012327"/>
                      <a:pt x="3691564" y="1049781"/>
                    </a:cubicBezTo>
                    <a:cubicBezTo>
                      <a:pt x="3579754" y="1087234"/>
                      <a:pt x="3505203" y="1087234"/>
                      <a:pt x="3393393" y="1124699"/>
                    </a:cubicBezTo>
                    <a:lnTo>
                      <a:pt x="3466595" y="1193397"/>
                    </a:lnTo>
                    <a:cubicBezTo>
                      <a:pt x="3506658" y="1230520"/>
                      <a:pt x="3545427" y="1270128"/>
                      <a:pt x="3582738" y="1312220"/>
                    </a:cubicBezTo>
                    <a:cubicBezTo>
                      <a:pt x="3694674" y="1424466"/>
                      <a:pt x="3806611" y="1611539"/>
                      <a:pt x="3881231" y="1761204"/>
                    </a:cubicBezTo>
                    <a:cubicBezTo>
                      <a:pt x="3872490" y="1801333"/>
                      <a:pt x="3843915" y="1836031"/>
                      <a:pt x="3806611" y="1873450"/>
                    </a:cubicBezTo>
                    <a:cubicBezTo>
                      <a:pt x="3470802" y="2210189"/>
                      <a:pt x="3060385" y="2472088"/>
                      <a:pt x="2649956" y="2734000"/>
                    </a:cubicBezTo>
                    <a:cubicBezTo>
                      <a:pt x="2239538" y="2995911"/>
                      <a:pt x="1791805" y="3220403"/>
                      <a:pt x="1344072" y="3370057"/>
                    </a:cubicBezTo>
                    <a:cubicBezTo>
                      <a:pt x="1313560" y="3386386"/>
                      <a:pt x="1295293" y="3393189"/>
                      <a:pt x="1232136" y="3407476"/>
                    </a:cubicBezTo>
                    <a:cubicBezTo>
                      <a:pt x="1064232" y="3220397"/>
                      <a:pt x="942969" y="2995905"/>
                      <a:pt x="882338" y="2752706"/>
                    </a:cubicBezTo>
                    <a:lnTo>
                      <a:pt x="858908" y="2697843"/>
                    </a:lnTo>
                    <a:cubicBezTo>
                      <a:pt x="448915" y="3109856"/>
                      <a:pt x="262554" y="3484415"/>
                      <a:pt x="374375" y="3596787"/>
                    </a:cubicBezTo>
                    <a:cubicBezTo>
                      <a:pt x="448915" y="3746613"/>
                      <a:pt x="821638" y="3746613"/>
                      <a:pt x="1417980" y="3559334"/>
                    </a:cubicBezTo>
                    <a:cubicBezTo>
                      <a:pt x="1865243" y="3409508"/>
                      <a:pt x="2349776" y="3184775"/>
                      <a:pt x="2759768" y="2922576"/>
                    </a:cubicBezTo>
                    <a:cubicBezTo>
                      <a:pt x="3207031" y="2660390"/>
                      <a:pt x="3579754" y="2360738"/>
                      <a:pt x="3952465" y="2023632"/>
                    </a:cubicBezTo>
                    <a:cubicBezTo>
                      <a:pt x="4027017" y="1948725"/>
                      <a:pt x="4101557" y="1873818"/>
                      <a:pt x="4138826" y="1798899"/>
                    </a:cubicBezTo>
                    <a:cubicBezTo>
                      <a:pt x="4474268" y="1424340"/>
                      <a:pt x="4511549" y="1162153"/>
                      <a:pt x="4474268" y="1087234"/>
                    </a:cubicBezTo>
                    <a:cubicBezTo>
                      <a:pt x="4436998" y="1049781"/>
                      <a:pt x="4325188" y="974873"/>
                      <a:pt x="4138826" y="974873"/>
                    </a:cubicBezTo>
                    <a:close/>
                    <a:moveTo>
                      <a:pt x="4165395" y="700025"/>
                    </a:moveTo>
                    <a:cubicBezTo>
                      <a:pt x="4217154" y="699514"/>
                      <a:pt x="4265782" y="702149"/>
                      <a:pt x="4311207" y="708003"/>
                    </a:cubicBezTo>
                    <a:cubicBezTo>
                      <a:pt x="4492909" y="731407"/>
                      <a:pt x="4623359" y="806315"/>
                      <a:pt x="4697899" y="937420"/>
                    </a:cubicBezTo>
                    <a:cubicBezTo>
                      <a:pt x="4846991" y="1199606"/>
                      <a:pt x="4735181" y="1536712"/>
                      <a:pt x="4362458" y="1986178"/>
                    </a:cubicBezTo>
                    <a:cubicBezTo>
                      <a:pt x="4250637" y="2136004"/>
                      <a:pt x="4101557" y="2248377"/>
                      <a:pt x="3989735" y="2360738"/>
                    </a:cubicBezTo>
                    <a:lnTo>
                      <a:pt x="3989253" y="2361116"/>
                    </a:lnTo>
                    <a:lnTo>
                      <a:pt x="3943902" y="2721741"/>
                    </a:lnTo>
                    <a:cubicBezTo>
                      <a:pt x="3915895" y="2839187"/>
                      <a:pt x="3878557" y="2951938"/>
                      <a:pt x="3841218" y="3064677"/>
                    </a:cubicBezTo>
                    <a:cubicBezTo>
                      <a:pt x="3533164" y="3656601"/>
                      <a:pt x="2931059" y="3973711"/>
                      <a:pt x="2318452" y="3936717"/>
                    </a:cubicBezTo>
                    <a:lnTo>
                      <a:pt x="1721994" y="3781140"/>
                    </a:lnTo>
                    <a:lnTo>
                      <a:pt x="1716163" y="3784067"/>
                    </a:lnTo>
                    <a:cubicBezTo>
                      <a:pt x="1380711" y="3896428"/>
                      <a:pt x="1045269" y="3971347"/>
                      <a:pt x="709817" y="4008800"/>
                    </a:cubicBezTo>
                    <a:cubicBezTo>
                      <a:pt x="411645" y="4008800"/>
                      <a:pt x="225284" y="3896428"/>
                      <a:pt x="113474" y="3746613"/>
                    </a:cubicBezTo>
                    <a:cubicBezTo>
                      <a:pt x="-72887" y="3484415"/>
                      <a:pt x="150744" y="2922576"/>
                      <a:pt x="821638" y="2323284"/>
                    </a:cubicBezTo>
                    <a:lnTo>
                      <a:pt x="896327" y="1985696"/>
                    </a:lnTo>
                    <a:cubicBezTo>
                      <a:pt x="970959" y="1686366"/>
                      <a:pt x="1120199" y="1387047"/>
                      <a:pt x="1344072" y="1199974"/>
                    </a:cubicBezTo>
                    <a:cubicBezTo>
                      <a:pt x="1679869" y="900643"/>
                      <a:pt x="2090286" y="760344"/>
                      <a:pt x="2491383" y="779042"/>
                    </a:cubicBezTo>
                    <a:cubicBezTo>
                      <a:pt x="2691932" y="788397"/>
                      <a:pt x="2890147" y="837507"/>
                      <a:pt x="3075538" y="926370"/>
                    </a:cubicBezTo>
                    <a:lnTo>
                      <a:pt x="3095617" y="937273"/>
                    </a:lnTo>
                    <a:lnTo>
                      <a:pt x="3229162" y="887670"/>
                    </a:lnTo>
                    <a:cubicBezTo>
                      <a:pt x="3358446" y="843774"/>
                      <a:pt x="3477253" y="815684"/>
                      <a:pt x="3617024" y="787593"/>
                    </a:cubicBezTo>
                    <a:cubicBezTo>
                      <a:pt x="3826672" y="731404"/>
                      <a:pt x="4010119" y="701558"/>
                      <a:pt x="4165395" y="700025"/>
                    </a:cubicBezTo>
                    <a:close/>
                    <a:moveTo>
                      <a:pt x="637239" y="0"/>
                    </a:moveTo>
                    <a:cubicBezTo>
                      <a:pt x="674728" y="0"/>
                      <a:pt x="712216" y="37488"/>
                      <a:pt x="712216" y="74965"/>
                    </a:cubicBezTo>
                    <a:cubicBezTo>
                      <a:pt x="712216" y="374846"/>
                      <a:pt x="937121" y="599752"/>
                      <a:pt x="1237002" y="599752"/>
                    </a:cubicBezTo>
                    <a:cubicBezTo>
                      <a:pt x="1274479" y="599752"/>
                      <a:pt x="1311967" y="637239"/>
                      <a:pt x="1311967" y="674728"/>
                    </a:cubicBezTo>
                    <a:cubicBezTo>
                      <a:pt x="1311967" y="674728"/>
                      <a:pt x="1274479" y="712216"/>
                      <a:pt x="1237002" y="712216"/>
                    </a:cubicBezTo>
                    <a:cubicBezTo>
                      <a:pt x="937121" y="712216"/>
                      <a:pt x="712216" y="937121"/>
                      <a:pt x="712216" y="1274479"/>
                    </a:cubicBezTo>
                    <a:cubicBezTo>
                      <a:pt x="712216" y="1274479"/>
                      <a:pt x="674728" y="1311967"/>
                      <a:pt x="637239" y="1311967"/>
                    </a:cubicBezTo>
                    <a:lnTo>
                      <a:pt x="599751" y="1274479"/>
                    </a:lnTo>
                    <a:cubicBezTo>
                      <a:pt x="599751" y="937121"/>
                      <a:pt x="337358" y="712216"/>
                      <a:pt x="37488" y="712216"/>
                    </a:cubicBezTo>
                    <a:lnTo>
                      <a:pt x="0" y="674728"/>
                    </a:lnTo>
                    <a:cubicBezTo>
                      <a:pt x="0" y="637239"/>
                      <a:pt x="0" y="599752"/>
                      <a:pt x="37488" y="599752"/>
                    </a:cubicBezTo>
                    <a:cubicBezTo>
                      <a:pt x="337358" y="599752"/>
                      <a:pt x="599751" y="374846"/>
                      <a:pt x="599751" y="74965"/>
                    </a:cubicBezTo>
                    <a:cubicBezTo>
                      <a:pt x="599751" y="37488"/>
                      <a:pt x="637239" y="0"/>
                      <a:pt x="637239"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6" name="Picture 55">
                <a:extLst>
                  <a:ext uri="{FF2B5EF4-FFF2-40B4-BE49-F238E27FC236}">
                    <a16:creationId xmlns:a16="http://schemas.microsoft.com/office/drawing/2014/main" id="{6F327EA0-FAA1-4065-BE12-330AD2680AF5}"/>
                  </a:ext>
                </a:extLst>
              </p:cNvPr>
              <p:cNvPicPr>
                <a:picLocks noChangeAspect="1"/>
              </p:cNvPicPr>
              <p:nvPr/>
            </p:nvPicPr>
            <p:blipFill>
              <a:blip r:embed="rId7"/>
              <a:stretch>
                <a:fillRect/>
              </a:stretch>
            </p:blipFill>
            <p:spPr>
              <a:xfrm>
                <a:off x="9669187" y="4553107"/>
                <a:ext cx="983588" cy="398353"/>
              </a:xfrm>
              <a:prstGeom prst="rect">
                <a:avLst/>
              </a:prstGeom>
            </p:spPr>
          </p:pic>
        </p:grpSp>
        <p:pic>
          <p:nvPicPr>
            <p:cNvPr id="89" name="Graphic 88">
              <a:extLst>
                <a:ext uri="{FF2B5EF4-FFF2-40B4-BE49-F238E27FC236}">
                  <a16:creationId xmlns:a16="http://schemas.microsoft.com/office/drawing/2014/main" id="{BF0AAA05-10BE-4734-B020-2ACACD3C653E}"/>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367748" y="4104993"/>
              <a:ext cx="555894" cy="555894"/>
            </a:xfrm>
            <a:prstGeom prst="rect">
              <a:avLst/>
            </a:prstGeom>
          </p:spPr>
        </p:pic>
        <p:pic>
          <p:nvPicPr>
            <p:cNvPr id="90" name="Picture 14" descr="Image result for mongodb logo">
              <a:extLst>
                <a:ext uri="{FF2B5EF4-FFF2-40B4-BE49-F238E27FC236}">
                  <a16:creationId xmlns:a16="http://schemas.microsoft.com/office/drawing/2014/main" id="{B32B7829-6BF9-4DBA-8894-98417D54915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734522" y="4254207"/>
              <a:ext cx="1192899" cy="32214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41577475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2000"/>
                                  </p:stCondLst>
                                  <p:childTnLst>
                                    <p:set>
                                      <p:cBhvr>
                                        <p:cTn id="6" dur="1" fill="hold">
                                          <p:stCondLst>
                                            <p:cond delay="0"/>
                                          </p:stCondLst>
                                        </p:cTn>
                                        <p:tgtEl>
                                          <p:spTgt spid="10"/>
                                        </p:tgtEl>
                                        <p:attrNameLst>
                                          <p:attrName>style.visibility</p:attrName>
                                        </p:attrNameLst>
                                      </p:cBhvr>
                                      <p:to>
                                        <p:strVal val="visible"/>
                                      </p:to>
                                    </p:set>
                                  </p:childTnLst>
                                </p:cTn>
                              </p:par>
                            </p:childTnLst>
                          </p:cTn>
                        </p:par>
                        <p:par>
                          <p:cTn id="7" fill="hold">
                            <p:stCondLst>
                              <p:cond delay="2000"/>
                            </p:stCondLst>
                            <p:childTnLst>
                              <p:par>
                                <p:cTn id="8" presetID="1" presetClass="entr" presetSubtype="0" fill="hold" nodeType="afterEffect">
                                  <p:stCondLst>
                                    <p:cond delay="0"/>
                                  </p:stCondLst>
                                  <p:childTnLst>
                                    <p:set>
                                      <p:cBhvr>
                                        <p:cTn id="9" dur="1" fill="hold">
                                          <p:stCondLst>
                                            <p:cond delay="0"/>
                                          </p:stCondLst>
                                        </p:cTn>
                                        <p:tgtEl>
                                          <p:spTgt spid="23"/>
                                        </p:tgtEl>
                                        <p:attrNameLst>
                                          <p:attrName>style.visibility</p:attrName>
                                        </p:attrNameLst>
                                      </p:cBhvr>
                                      <p:to>
                                        <p:strVal val="visible"/>
                                      </p:to>
                                    </p:set>
                                  </p:childTnLst>
                                </p:cTn>
                              </p:par>
                            </p:childTnLst>
                          </p:cTn>
                        </p:par>
                        <p:par>
                          <p:cTn id="10" fill="hold">
                            <p:stCondLst>
                              <p:cond delay="2000"/>
                            </p:stCondLst>
                            <p:childTnLst>
                              <p:par>
                                <p:cTn id="11" presetID="1" presetClass="entr" presetSubtype="0" fill="hold" grpId="0" nodeType="afterEffect">
                                  <p:stCondLst>
                                    <p:cond delay="0"/>
                                  </p:stCondLst>
                                  <p:childTnLst>
                                    <p:set>
                                      <p:cBhvr>
                                        <p:cTn id="12" dur="1" fill="hold">
                                          <p:stCondLst>
                                            <p:cond delay="0"/>
                                          </p:stCondLst>
                                        </p:cTn>
                                        <p:tgtEl>
                                          <p:spTgt spid="38"/>
                                        </p:tgtEl>
                                        <p:attrNameLst>
                                          <p:attrName>style.visibility</p:attrName>
                                        </p:attrNameLst>
                                      </p:cBhvr>
                                      <p:to>
                                        <p:strVal val="visible"/>
                                      </p:to>
                                    </p:set>
                                  </p:childTnLst>
                                </p:cTn>
                              </p:par>
                            </p:childTnLst>
                          </p:cTn>
                        </p:par>
                        <p:par>
                          <p:cTn id="13" fill="hold">
                            <p:stCondLst>
                              <p:cond delay="2000"/>
                            </p:stCondLst>
                            <p:childTnLst>
                              <p:par>
                                <p:cTn id="14" presetID="1" presetClass="entr" presetSubtype="0" fill="hold" nodeType="afterEffect">
                                  <p:stCondLst>
                                    <p:cond delay="0"/>
                                  </p:stCondLst>
                                  <p:childTnLst>
                                    <p:set>
                                      <p:cBhvr>
                                        <p:cTn id="15" dur="1" fill="hold">
                                          <p:stCondLst>
                                            <p:cond delay="0"/>
                                          </p:stCondLst>
                                        </p:cTn>
                                        <p:tgtEl>
                                          <p:spTgt spid="40"/>
                                        </p:tgtEl>
                                        <p:attrNameLst>
                                          <p:attrName>style.visibility</p:attrName>
                                        </p:attrNameLst>
                                      </p:cBhvr>
                                      <p:to>
                                        <p:strVal val="visible"/>
                                      </p:to>
                                    </p:set>
                                  </p:childTnLst>
                                </p:cTn>
                              </p:par>
                            </p:childTnLst>
                          </p:cTn>
                        </p:par>
                        <p:par>
                          <p:cTn id="16" fill="hold">
                            <p:stCondLst>
                              <p:cond delay="2000"/>
                            </p:stCondLst>
                            <p:childTnLst>
                              <p:par>
                                <p:cTn id="17" presetID="1" presetClass="entr" presetSubtype="0" fill="hold" grpId="0" nodeType="afterEffect">
                                  <p:stCondLst>
                                    <p:cond delay="0"/>
                                  </p:stCondLst>
                                  <p:childTnLst>
                                    <p:set>
                                      <p:cBhvr>
                                        <p:cTn id="18" dur="1" fill="hold">
                                          <p:stCondLst>
                                            <p:cond delay="0"/>
                                          </p:stCondLst>
                                        </p:cTn>
                                        <p:tgtEl>
                                          <p:spTgt spid="52"/>
                                        </p:tgtEl>
                                        <p:attrNameLst>
                                          <p:attrName>style.visibility</p:attrName>
                                        </p:attrNameLst>
                                      </p:cBhvr>
                                      <p:to>
                                        <p:strVal val="visible"/>
                                      </p:to>
                                    </p:set>
                                  </p:childTnLst>
                                </p:cTn>
                              </p:par>
                            </p:childTnLst>
                          </p:cTn>
                        </p:par>
                        <p:par>
                          <p:cTn id="19" fill="hold">
                            <p:stCondLst>
                              <p:cond delay="2000"/>
                            </p:stCondLst>
                            <p:childTnLst>
                              <p:par>
                                <p:cTn id="20" presetID="1" presetClass="entr" presetSubtype="0" fill="hold" nodeType="afterEffect">
                                  <p:stCondLst>
                                    <p:cond delay="0"/>
                                  </p:stCondLst>
                                  <p:childTnLst>
                                    <p:set>
                                      <p:cBhvr>
                                        <p:cTn id="21" dur="1" fill="hold">
                                          <p:stCondLst>
                                            <p:cond delay="0"/>
                                          </p:stCondLst>
                                        </p:cTn>
                                        <p:tgtEl>
                                          <p:spTgt spid="53"/>
                                        </p:tgtEl>
                                        <p:attrNameLst>
                                          <p:attrName>style.visibility</p:attrName>
                                        </p:attrNameLst>
                                      </p:cBhvr>
                                      <p:to>
                                        <p:strVal val="visible"/>
                                      </p:to>
                                    </p:set>
                                  </p:childTnLst>
                                </p:cTn>
                              </p:par>
                            </p:childTnLst>
                          </p:cTn>
                        </p:par>
                        <p:par>
                          <p:cTn id="22" fill="hold">
                            <p:stCondLst>
                              <p:cond delay="2000"/>
                            </p:stCondLst>
                            <p:childTnLst>
                              <p:par>
                                <p:cTn id="23" presetID="1" presetClass="entr" presetSubtype="0" fill="hold" grpId="0" nodeType="afterEffect">
                                  <p:stCondLst>
                                    <p:cond delay="0"/>
                                  </p:stCondLst>
                                  <p:childTnLst>
                                    <p:set>
                                      <p:cBhvr>
                                        <p:cTn id="24" dur="1" fill="hold">
                                          <p:stCondLst>
                                            <p:cond delay="0"/>
                                          </p:stCondLst>
                                        </p:cTn>
                                        <p:tgtEl>
                                          <p:spTgt spid="54"/>
                                        </p:tgtEl>
                                        <p:attrNameLst>
                                          <p:attrName>style.visibility</p:attrName>
                                        </p:attrNameLst>
                                      </p:cBhvr>
                                      <p:to>
                                        <p:strVal val="visible"/>
                                      </p:to>
                                    </p:set>
                                  </p:childTnLst>
                                </p:cTn>
                              </p:par>
                            </p:childTnLst>
                          </p:cTn>
                        </p:par>
                        <p:par>
                          <p:cTn id="25" fill="hold">
                            <p:stCondLst>
                              <p:cond delay="2000"/>
                            </p:stCondLst>
                            <p:childTnLst>
                              <p:par>
                                <p:cTn id="26" presetID="1" presetClass="entr" presetSubtype="0" fill="hold" grpId="0" nodeType="afterEffect">
                                  <p:stCondLst>
                                    <p:cond delay="0"/>
                                  </p:stCondLst>
                                  <p:childTnLst>
                                    <p:set>
                                      <p:cBhvr>
                                        <p:cTn id="27" dur="1" fill="hold">
                                          <p:stCondLst>
                                            <p:cond delay="0"/>
                                          </p:stCondLst>
                                        </p:cTn>
                                        <p:tgtEl>
                                          <p:spTgt spid="57"/>
                                        </p:tgtEl>
                                        <p:attrNameLst>
                                          <p:attrName>style.visibility</p:attrName>
                                        </p:attrNameLst>
                                      </p:cBhvr>
                                      <p:to>
                                        <p:strVal val="visible"/>
                                      </p:to>
                                    </p:set>
                                  </p:childTnLst>
                                </p:cTn>
                              </p:par>
                            </p:childTnLst>
                          </p:cTn>
                        </p:par>
                        <p:par>
                          <p:cTn id="28" fill="hold">
                            <p:stCondLst>
                              <p:cond delay="2000"/>
                            </p:stCondLst>
                            <p:childTnLst>
                              <p:par>
                                <p:cTn id="29" presetID="1" presetClass="entr" presetSubtype="0" fill="hold" grpId="0" nodeType="afterEffect">
                                  <p:stCondLst>
                                    <p:cond delay="0"/>
                                  </p:stCondLst>
                                  <p:childTnLst>
                                    <p:set>
                                      <p:cBhvr>
                                        <p:cTn id="30" dur="1" fill="hold">
                                          <p:stCondLst>
                                            <p:cond delay="0"/>
                                          </p:stCondLst>
                                        </p:cTn>
                                        <p:tgtEl>
                                          <p:spTgt spid="59"/>
                                        </p:tgtEl>
                                        <p:attrNameLst>
                                          <p:attrName>style.visibility</p:attrName>
                                        </p:attrNameLst>
                                      </p:cBhvr>
                                      <p:to>
                                        <p:strVal val="visible"/>
                                      </p:to>
                                    </p:set>
                                  </p:childTnLst>
                                </p:cTn>
                              </p:par>
                            </p:childTnLst>
                          </p:cTn>
                        </p:par>
                        <p:par>
                          <p:cTn id="31" fill="hold">
                            <p:stCondLst>
                              <p:cond delay="2000"/>
                            </p:stCondLst>
                            <p:childTnLst>
                              <p:par>
                                <p:cTn id="32" presetID="1" presetClass="entr" presetSubtype="0" fill="hold" nodeType="afterEffect">
                                  <p:stCondLst>
                                    <p:cond delay="0"/>
                                  </p:stCondLst>
                                  <p:childTnLst>
                                    <p:set>
                                      <p:cBhvr>
                                        <p:cTn id="33" dur="1" fill="hold">
                                          <p:stCondLst>
                                            <p:cond delay="0"/>
                                          </p:stCondLst>
                                        </p:cTn>
                                        <p:tgtEl>
                                          <p:spTgt spid="60"/>
                                        </p:tgtEl>
                                        <p:attrNameLst>
                                          <p:attrName>style.visibility</p:attrName>
                                        </p:attrNameLst>
                                      </p:cBhvr>
                                      <p:to>
                                        <p:strVal val="visible"/>
                                      </p:to>
                                    </p:set>
                                  </p:childTnLst>
                                </p:cTn>
                              </p:par>
                            </p:childTnLst>
                          </p:cTn>
                        </p:par>
                        <p:par>
                          <p:cTn id="34" fill="hold">
                            <p:stCondLst>
                              <p:cond delay="2000"/>
                            </p:stCondLst>
                            <p:childTnLst>
                              <p:par>
                                <p:cTn id="35" presetID="1" presetClass="entr" presetSubtype="0" fill="hold" nodeType="afterEffect">
                                  <p:stCondLst>
                                    <p:cond delay="0"/>
                                  </p:stCondLst>
                                  <p:childTnLst>
                                    <p:set>
                                      <p:cBhvr>
                                        <p:cTn id="36" dur="1" fill="hold">
                                          <p:stCondLst>
                                            <p:cond delay="0"/>
                                          </p:stCondLst>
                                        </p:cTn>
                                        <p:tgtEl>
                                          <p:spTgt spid="3"/>
                                        </p:tgtEl>
                                        <p:attrNameLst>
                                          <p:attrName>style.visibility</p:attrName>
                                        </p:attrNameLst>
                                      </p:cBhvr>
                                      <p:to>
                                        <p:strVal val="visible"/>
                                      </p:to>
                                    </p:set>
                                  </p:childTnLst>
                                </p:cTn>
                              </p:par>
                            </p:childTnLst>
                          </p:cTn>
                        </p:par>
                        <p:par>
                          <p:cTn id="37" fill="hold">
                            <p:stCondLst>
                              <p:cond delay="2000"/>
                            </p:stCondLst>
                            <p:childTnLst>
                              <p:par>
                                <p:cTn id="38" presetID="1" presetClass="entr" presetSubtype="0" fill="hold" nodeType="afterEffect">
                                  <p:stCondLst>
                                    <p:cond delay="0"/>
                                  </p:stCondLst>
                                  <p:childTnLst>
                                    <p:set>
                                      <p:cBhvr>
                                        <p:cTn id="39" dur="1" fill="hold">
                                          <p:stCondLst>
                                            <p:cond delay="0"/>
                                          </p:stCondLst>
                                        </p:cTn>
                                        <p:tgtEl>
                                          <p:spTgt spid="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52" grpId="0" animBg="1"/>
      <p:bldP spid="54" grpId="0" animBg="1"/>
      <p:bldP spid="57" grpId="0" animBg="1"/>
      <p:bldP spid="59"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3506570-22B4-7840-A296-CEB77D113F47}"/>
              </a:ext>
            </a:extLst>
          </p:cNvPr>
          <p:cNvSpPr/>
          <p:nvPr/>
        </p:nvSpPr>
        <p:spPr bwMode="auto">
          <a:xfrm>
            <a:off x="457200" y="4677045"/>
            <a:ext cx="2457450" cy="1620749"/>
          </a:xfrm>
          <a:prstGeom prst="rect">
            <a:avLst/>
          </a:prstGeom>
          <a:noFill/>
          <a:ln w="12700">
            <a:solidFill>
              <a:srgbClr val="75757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74" name="Rectangle 73">
            <a:extLst>
              <a:ext uri="{FF2B5EF4-FFF2-40B4-BE49-F238E27FC236}">
                <a16:creationId xmlns:a16="http://schemas.microsoft.com/office/drawing/2014/main" id="{552CB91D-C53E-7E4F-BEDF-C18D7F199B37}"/>
              </a:ext>
            </a:extLst>
          </p:cNvPr>
          <p:cNvSpPr/>
          <p:nvPr/>
        </p:nvSpPr>
        <p:spPr bwMode="auto">
          <a:xfrm>
            <a:off x="3394075" y="4677045"/>
            <a:ext cx="2457450" cy="1620749"/>
          </a:xfrm>
          <a:prstGeom prst="rect">
            <a:avLst/>
          </a:prstGeom>
          <a:noFill/>
          <a:ln w="12700">
            <a:solidFill>
              <a:srgbClr val="75757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75" name="Rectangle 74">
            <a:extLst>
              <a:ext uri="{FF2B5EF4-FFF2-40B4-BE49-F238E27FC236}">
                <a16:creationId xmlns:a16="http://schemas.microsoft.com/office/drawing/2014/main" id="{39109736-3F0A-7643-8179-8AA4880E26FE}"/>
              </a:ext>
            </a:extLst>
          </p:cNvPr>
          <p:cNvSpPr/>
          <p:nvPr/>
        </p:nvSpPr>
        <p:spPr bwMode="auto">
          <a:xfrm>
            <a:off x="6330950" y="4677045"/>
            <a:ext cx="2457450" cy="1620749"/>
          </a:xfrm>
          <a:prstGeom prst="rect">
            <a:avLst/>
          </a:prstGeom>
          <a:noFill/>
          <a:ln w="12700">
            <a:solidFill>
              <a:srgbClr val="75757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76" name="Rectangle 75">
            <a:extLst>
              <a:ext uri="{FF2B5EF4-FFF2-40B4-BE49-F238E27FC236}">
                <a16:creationId xmlns:a16="http://schemas.microsoft.com/office/drawing/2014/main" id="{E706D88A-53E8-FF49-AAA2-1E248698E5D3}"/>
              </a:ext>
            </a:extLst>
          </p:cNvPr>
          <p:cNvSpPr/>
          <p:nvPr/>
        </p:nvSpPr>
        <p:spPr bwMode="auto">
          <a:xfrm>
            <a:off x="9267824" y="4677045"/>
            <a:ext cx="2457450" cy="1620749"/>
          </a:xfrm>
          <a:prstGeom prst="rect">
            <a:avLst/>
          </a:prstGeom>
          <a:noFill/>
          <a:ln w="12700">
            <a:solidFill>
              <a:srgbClr val="75757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3" name="Rectangle 2">
            <a:extLst>
              <a:ext uri="{FF2B5EF4-FFF2-40B4-BE49-F238E27FC236}">
                <a16:creationId xmlns:a16="http://schemas.microsoft.com/office/drawing/2014/main" id="{F3EEC614-BD9A-4F2E-BFF8-48F22CC19F2A}"/>
              </a:ext>
            </a:extLst>
          </p:cNvPr>
          <p:cNvSpPr/>
          <p:nvPr/>
        </p:nvSpPr>
        <p:spPr bwMode="auto">
          <a:xfrm>
            <a:off x="7048500" y="2960864"/>
            <a:ext cx="3479800" cy="1182136"/>
          </a:xfrm>
          <a:prstGeom prst="rect">
            <a:avLst/>
          </a:prstGeom>
          <a:noFill/>
          <a:ln w="12700">
            <a:solidFill>
              <a:srgbClr val="757575"/>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SQL Server</a:t>
            </a:r>
          </a:p>
        </p:txBody>
      </p:sp>
      <p:sp>
        <p:nvSpPr>
          <p:cNvPr id="5" name="TextBox 4">
            <a:extLst>
              <a:ext uri="{FF2B5EF4-FFF2-40B4-BE49-F238E27FC236}">
                <a16:creationId xmlns:a16="http://schemas.microsoft.com/office/drawing/2014/main" id="{8861FE07-AD06-424E-B109-C665AB32B066}"/>
              </a:ext>
            </a:extLst>
          </p:cNvPr>
          <p:cNvSpPr txBox="1"/>
          <p:nvPr/>
        </p:nvSpPr>
        <p:spPr>
          <a:xfrm>
            <a:off x="8190961" y="2477045"/>
            <a:ext cx="1194879" cy="244682"/>
          </a:xfrm>
          <a:prstGeom prst="rect">
            <a:avLst/>
          </a:prstGeom>
          <a:noFill/>
        </p:spPr>
        <p:txBody>
          <a:bodyPr wrap="square" lIns="91440" tIns="45720" rIns="91440" bIns="45720" rtlCol="0">
            <a:spAutoFit/>
          </a:bodyPr>
          <a:lstStyle>
            <a:defPPr>
              <a:defRPr lang="en-US"/>
            </a:defPPr>
            <a:lvl1pPr marR="0" lvl="0" indent="0" algn="ctr" defTabSz="931326" fontAlgn="auto">
              <a:lnSpc>
                <a:spcPct val="90000"/>
              </a:lnSpc>
              <a:spcBef>
                <a:spcPts val="0"/>
              </a:spcBef>
              <a:spcAft>
                <a:spcPts val="600"/>
              </a:spcAft>
              <a:buClrTx/>
              <a:buSzTx/>
              <a:buFontTx/>
              <a:buNone/>
              <a:tabLst/>
              <a:defRPr kumimoji="0" sz="1100" b="0" i="0" u="none" strike="noStrike" kern="0" cap="none" spc="0" normalizeH="0" baseline="0">
                <a:ln>
                  <a:noFill/>
                </a:ln>
                <a:solidFill>
                  <a:srgbClr val="0078D7"/>
                </a:solidFill>
                <a:effectLst/>
                <a:uLnTx/>
                <a:uFillTx/>
                <a:latin typeface="Segoe UI Semibold" panose="020B0702040204020203" pitchFamily="34" charset="0"/>
                <a:cs typeface="Segoe UI Semibold" panose="020B0702040204020203" pitchFamily="34" charset="0"/>
              </a:defRPr>
            </a:lvl1pPr>
          </a:lstStyle>
          <a:p>
            <a:pPr marL="0" marR="0" lvl="0" indent="0" algn="ctr" defTabSz="931326" rtl="0" eaLnBrk="1" fontAlgn="auto" latinLnBrk="0" hangingPunct="1">
              <a:lnSpc>
                <a:spcPct val="90000"/>
              </a:lnSpc>
              <a:spcBef>
                <a:spcPts val="0"/>
              </a:spcBef>
              <a:spcAft>
                <a:spcPts val="600"/>
              </a:spcAft>
              <a:buClrTx/>
              <a:buSzTx/>
              <a:buFontTx/>
              <a:buNone/>
              <a:tabLst/>
              <a:defRPr/>
            </a:pPr>
            <a:r>
              <a:rPr kumimoji="0" lang="en-US" sz="110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T-SQL</a:t>
            </a:r>
          </a:p>
        </p:txBody>
      </p:sp>
      <p:cxnSp>
        <p:nvCxnSpPr>
          <p:cNvPr id="18" name="Connector: Elbow 17">
            <a:extLst>
              <a:ext uri="{FF2B5EF4-FFF2-40B4-BE49-F238E27FC236}">
                <a16:creationId xmlns:a16="http://schemas.microsoft.com/office/drawing/2014/main" id="{6D2498FF-9E32-4BE3-80FF-8FFB1A8DF0AF}"/>
              </a:ext>
            </a:extLst>
          </p:cNvPr>
          <p:cNvCxnSpPr>
            <a:cxnSpLocks/>
          </p:cNvCxnSpPr>
          <p:nvPr/>
        </p:nvCxnSpPr>
        <p:spPr>
          <a:xfrm>
            <a:off x="7894496" y="2243939"/>
            <a:ext cx="897041" cy="182880"/>
          </a:xfrm>
          <a:prstGeom prst="bentConnector2">
            <a:avLst/>
          </a:prstGeom>
          <a:ln w="12700">
            <a:solidFill>
              <a:schemeClr val="tx1"/>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8096AE3-D814-41FA-9BC2-21E1A433BAEC}"/>
              </a:ext>
            </a:extLst>
          </p:cNvPr>
          <p:cNvSpPr txBox="1"/>
          <p:nvPr/>
        </p:nvSpPr>
        <p:spPr>
          <a:xfrm>
            <a:off x="6893888" y="2456660"/>
            <a:ext cx="979374" cy="244682"/>
          </a:xfrm>
          <a:prstGeom prst="rect">
            <a:avLst/>
          </a:prstGeom>
          <a:noFill/>
        </p:spPr>
        <p:txBody>
          <a:bodyPr wrap="square" lIns="91440" tIns="45720" rIns="91440" bIns="45720" rtlCol="0">
            <a:spAutoFit/>
          </a:bodyPr>
          <a:lstStyle>
            <a:defPPr>
              <a:defRPr lang="en-US"/>
            </a:defPPr>
            <a:lvl1pPr marR="0" lvl="0" indent="0" algn="ctr" defTabSz="931326" fontAlgn="auto">
              <a:lnSpc>
                <a:spcPct val="90000"/>
              </a:lnSpc>
              <a:spcBef>
                <a:spcPts val="0"/>
              </a:spcBef>
              <a:spcAft>
                <a:spcPts val="600"/>
              </a:spcAft>
              <a:buClrTx/>
              <a:buSzTx/>
              <a:buFontTx/>
              <a:buNone/>
              <a:tabLst/>
              <a:defRPr kumimoji="0" sz="1100" b="0" i="0" u="none" strike="noStrike" kern="0" cap="none" spc="0" normalizeH="0" baseline="0">
                <a:ln>
                  <a:noFill/>
                </a:ln>
                <a:solidFill>
                  <a:srgbClr val="0078D7"/>
                </a:solidFill>
                <a:effectLst/>
                <a:uLnTx/>
                <a:uFillTx/>
                <a:latin typeface="Segoe UI Semibold" panose="020B0702040204020203" pitchFamily="34" charset="0"/>
                <a:cs typeface="Segoe UI Semibold" panose="020B0702040204020203" pitchFamily="34" charset="0"/>
              </a:defRPr>
            </a:lvl1pPr>
          </a:lstStyle>
          <a:p>
            <a:pPr marL="0" marR="0" lvl="0" indent="0" algn="ctr" defTabSz="931326" rtl="0" eaLnBrk="1" fontAlgn="auto" latinLnBrk="0" hangingPunct="1">
              <a:lnSpc>
                <a:spcPct val="90000"/>
              </a:lnSpc>
              <a:spcBef>
                <a:spcPts val="0"/>
              </a:spcBef>
              <a:spcAft>
                <a:spcPts val="600"/>
              </a:spcAft>
              <a:buClrTx/>
              <a:buSzTx/>
              <a:buFontTx/>
              <a:buNone/>
              <a:tabLst/>
              <a:defRPr/>
            </a:pPr>
            <a:r>
              <a:rPr kumimoji="0" lang="en-US" sz="110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Analytics</a:t>
            </a:r>
          </a:p>
        </p:txBody>
      </p:sp>
      <p:sp>
        <p:nvSpPr>
          <p:cNvPr id="24" name="TextBox 23">
            <a:extLst>
              <a:ext uri="{FF2B5EF4-FFF2-40B4-BE49-F238E27FC236}">
                <a16:creationId xmlns:a16="http://schemas.microsoft.com/office/drawing/2014/main" id="{FDE06252-C7AD-4608-84BB-7C035BC30E64}"/>
              </a:ext>
            </a:extLst>
          </p:cNvPr>
          <p:cNvSpPr txBox="1"/>
          <p:nvPr/>
        </p:nvSpPr>
        <p:spPr>
          <a:xfrm>
            <a:off x="9882546" y="2456660"/>
            <a:ext cx="626434" cy="244682"/>
          </a:xfrm>
          <a:prstGeom prst="rect">
            <a:avLst/>
          </a:prstGeom>
          <a:noFill/>
        </p:spPr>
        <p:txBody>
          <a:bodyPr wrap="square" lIns="91440" tIns="45720" rIns="91440" bIns="45720" rtlCol="0">
            <a:spAutoFit/>
          </a:bodyPr>
          <a:lstStyle>
            <a:defPPr>
              <a:defRPr lang="en-US"/>
            </a:defPPr>
            <a:lvl1pPr marR="0" lvl="0" indent="0" algn="ctr" defTabSz="931326" fontAlgn="auto">
              <a:lnSpc>
                <a:spcPct val="90000"/>
              </a:lnSpc>
              <a:spcBef>
                <a:spcPts val="0"/>
              </a:spcBef>
              <a:spcAft>
                <a:spcPts val="600"/>
              </a:spcAft>
              <a:buClrTx/>
              <a:buSzTx/>
              <a:buFontTx/>
              <a:buNone/>
              <a:tabLst/>
              <a:defRPr kumimoji="0" sz="1100" b="0" i="0" u="none" strike="noStrike" kern="0" cap="none" spc="0" normalizeH="0" baseline="0">
                <a:ln>
                  <a:noFill/>
                </a:ln>
                <a:solidFill>
                  <a:srgbClr val="0078D7"/>
                </a:solidFill>
                <a:effectLst/>
                <a:uLnTx/>
                <a:uFillTx/>
                <a:latin typeface="Segoe UI Semibold" panose="020B0702040204020203" pitchFamily="34" charset="0"/>
                <a:cs typeface="Segoe UI Semibold" panose="020B0702040204020203" pitchFamily="34" charset="0"/>
              </a:defRPr>
            </a:lvl1pPr>
          </a:lstStyle>
          <a:p>
            <a:pPr marL="0" marR="0" lvl="0" indent="0" algn="ctr" defTabSz="931326" rtl="0" eaLnBrk="1" fontAlgn="auto" latinLnBrk="0" hangingPunct="1">
              <a:lnSpc>
                <a:spcPct val="90000"/>
              </a:lnSpc>
              <a:spcBef>
                <a:spcPts val="0"/>
              </a:spcBef>
              <a:spcAft>
                <a:spcPts val="600"/>
              </a:spcAft>
              <a:buClrTx/>
              <a:buSzTx/>
              <a:buFontTx/>
              <a:buNone/>
              <a:tabLst/>
              <a:defRPr/>
            </a:pPr>
            <a:r>
              <a:rPr kumimoji="0" lang="en-US" sz="110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Apps</a:t>
            </a:r>
          </a:p>
        </p:txBody>
      </p:sp>
      <p:cxnSp>
        <p:nvCxnSpPr>
          <p:cNvPr id="25" name="Connector: Elbow 24">
            <a:extLst>
              <a:ext uri="{FF2B5EF4-FFF2-40B4-BE49-F238E27FC236}">
                <a16:creationId xmlns:a16="http://schemas.microsoft.com/office/drawing/2014/main" id="{E67437A9-7E50-46DE-88D5-B97A01452A90}"/>
              </a:ext>
            </a:extLst>
          </p:cNvPr>
          <p:cNvCxnSpPr>
            <a:cxnSpLocks/>
          </p:cNvCxnSpPr>
          <p:nvPr/>
        </p:nvCxnSpPr>
        <p:spPr>
          <a:xfrm flipH="1">
            <a:off x="8791536" y="2243939"/>
            <a:ext cx="897041" cy="182880"/>
          </a:xfrm>
          <a:prstGeom prst="bentConnector2">
            <a:avLst/>
          </a:prstGeom>
          <a:ln w="12700">
            <a:solidFill>
              <a:schemeClr val="tx1"/>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51A6639F-E72F-4870-A5D4-8767D87E77DF}"/>
              </a:ext>
            </a:extLst>
          </p:cNvPr>
          <p:cNvSpPr txBox="1"/>
          <p:nvPr/>
        </p:nvSpPr>
        <p:spPr>
          <a:xfrm>
            <a:off x="628651" y="4790428"/>
            <a:ext cx="2118288" cy="244682"/>
          </a:xfrm>
          <a:prstGeom prst="rect">
            <a:avLst/>
          </a:prstGeom>
          <a:noFill/>
        </p:spPr>
        <p:txBody>
          <a:bodyPr wrap="square" lIns="91440" tIns="45720" rIns="91440" bIns="45720" rtlCol="0">
            <a:spAutoFit/>
          </a:bodyPr>
          <a:lstStyle>
            <a:defPPr>
              <a:defRPr lang="en-US"/>
            </a:defPPr>
            <a:lvl1pPr marR="0" lvl="0" indent="0" algn="ctr" defTabSz="931326" fontAlgn="auto">
              <a:lnSpc>
                <a:spcPct val="90000"/>
              </a:lnSpc>
              <a:spcBef>
                <a:spcPts val="0"/>
              </a:spcBef>
              <a:spcAft>
                <a:spcPts val="600"/>
              </a:spcAft>
              <a:buClrTx/>
              <a:buSzTx/>
              <a:buFontTx/>
              <a:buNone/>
              <a:tabLst/>
              <a:defRPr kumimoji="0" sz="1100" b="0" i="0" u="none" strike="noStrike" kern="0" cap="none" spc="0" normalizeH="0" baseline="0">
                <a:ln>
                  <a:noFill/>
                </a:ln>
                <a:solidFill>
                  <a:srgbClr val="0078D7"/>
                </a:solidFill>
                <a:effectLst/>
                <a:uLnTx/>
                <a:uFillTx/>
                <a:latin typeface="Segoe UI Semibold" panose="020B0702040204020203" pitchFamily="34" charset="0"/>
                <a:cs typeface="Segoe UI Semibold" panose="020B0702040204020203" pitchFamily="34" charset="0"/>
              </a:defRPr>
            </a:lvl1pPr>
          </a:lstStyle>
          <a:p>
            <a:pPr marL="0" marR="0" lvl="0" indent="0" algn="ctr" defTabSz="931326" rtl="0" eaLnBrk="1" fontAlgn="auto" latinLnBrk="0" hangingPunct="1">
              <a:lnSpc>
                <a:spcPct val="90000"/>
              </a:lnSpc>
              <a:spcBef>
                <a:spcPts val="0"/>
              </a:spcBef>
              <a:spcAft>
                <a:spcPts val="600"/>
              </a:spcAft>
              <a:buClrTx/>
              <a:buSzTx/>
              <a:buFontTx/>
              <a:buNone/>
              <a:tabLst/>
              <a:defRPr/>
            </a:pPr>
            <a:r>
              <a:rPr kumimoji="0" lang="en-US" sz="110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ODBC</a:t>
            </a:r>
          </a:p>
        </p:txBody>
      </p:sp>
      <p:sp>
        <p:nvSpPr>
          <p:cNvPr id="28" name="TextBox 27">
            <a:extLst>
              <a:ext uri="{FF2B5EF4-FFF2-40B4-BE49-F238E27FC236}">
                <a16:creationId xmlns:a16="http://schemas.microsoft.com/office/drawing/2014/main" id="{A8197B8D-1A07-4CA9-8F7B-098A840755B5}"/>
              </a:ext>
            </a:extLst>
          </p:cNvPr>
          <p:cNvSpPr txBox="1"/>
          <p:nvPr/>
        </p:nvSpPr>
        <p:spPr>
          <a:xfrm>
            <a:off x="4030417" y="4790427"/>
            <a:ext cx="1321516" cy="244682"/>
          </a:xfrm>
          <a:prstGeom prst="rect">
            <a:avLst/>
          </a:prstGeom>
          <a:noFill/>
        </p:spPr>
        <p:txBody>
          <a:bodyPr wrap="square" lIns="91440" tIns="45720" rIns="91440" bIns="45720" rtlCol="0">
            <a:spAutoFit/>
          </a:bodyPr>
          <a:lstStyle>
            <a:defPPr>
              <a:defRPr lang="en-US"/>
            </a:defPPr>
            <a:lvl1pPr marR="0" lvl="0" indent="0" algn="ctr" defTabSz="931326" fontAlgn="auto">
              <a:lnSpc>
                <a:spcPct val="90000"/>
              </a:lnSpc>
              <a:spcBef>
                <a:spcPts val="0"/>
              </a:spcBef>
              <a:spcAft>
                <a:spcPts val="600"/>
              </a:spcAft>
              <a:buClrTx/>
              <a:buSzTx/>
              <a:buFontTx/>
              <a:buNone/>
              <a:tabLst/>
              <a:defRPr kumimoji="0" sz="1100" b="0" i="0" u="none" strike="noStrike" kern="0" cap="none" spc="0" normalizeH="0" baseline="0">
                <a:ln>
                  <a:noFill/>
                </a:ln>
                <a:solidFill>
                  <a:srgbClr val="0078D7"/>
                </a:solidFill>
                <a:effectLst/>
                <a:uLnTx/>
                <a:uFillTx/>
                <a:latin typeface="Segoe UI Semibold" panose="020B0702040204020203" pitchFamily="34" charset="0"/>
                <a:cs typeface="Segoe UI Semibold" panose="020B0702040204020203" pitchFamily="34" charset="0"/>
              </a:defRPr>
            </a:lvl1pPr>
          </a:lstStyle>
          <a:p>
            <a:pPr marL="0" marR="0" lvl="0" indent="0" algn="ctr" defTabSz="931326" rtl="0" eaLnBrk="1" fontAlgn="auto" latinLnBrk="0" hangingPunct="1">
              <a:lnSpc>
                <a:spcPct val="90000"/>
              </a:lnSpc>
              <a:spcBef>
                <a:spcPts val="0"/>
              </a:spcBef>
              <a:spcAft>
                <a:spcPts val="600"/>
              </a:spcAft>
              <a:buClrTx/>
              <a:buSzTx/>
              <a:buFontTx/>
              <a:buNone/>
              <a:tabLst/>
              <a:defRPr/>
            </a:pPr>
            <a:r>
              <a:rPr kumimoji="0" lang="en-US" sz="110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NoSQL</a:t>
            </a:r>
          </a:p>
        </p:txBody>
      </p:sp>
      <p:sp>
        <p:nvSpPr>
          <p:cNvPr id="32" name="TextBox 31">
            <a:extLst>
              <a:ext uri="{FF2B5EF4-FFF2-40B4-BE49-F238E27FC236}">
                <a16:creationId xmlns:a16="http://schemas.microsoft.com/office/drawing/2014/main" id="{0CC5DABB-863D-4D54-8262-26C0D38AB560}"/>
              </a:ext>
            </a:extLst>
          </p:cNvPr>
          <p:cNvSpPr txBox="1"/>
          <p:nvPr/>
        </p:nvSpPr>
        <p:spPr>
          <a:xfrm>
            <a:off x="6726696" y="4790428"/>
            <a:ext cx="1683797" cy="244682"/>
          </a:xfrm>
          <a:prstGeom prst="rect">
            <a:avLst/>
          </a:prstGeom>
          <a:noFill/>
        </p:spPr>
        <p:txBody>
          <a:bodyPr wrap="square" lIns="91440" tIns="45720" rIns="91440" bIns="45720" rtlCol="0">
            <a:spAutoFit/>
          </a:bodyPr>
          <a:lstStyle>
            <a:defPPr>
              <a:defRPr lang="en-US"/>
            </a:defPPr>
            <a:lvl1pPr marR="0" lvl="0" indent="0" algn="ctr" defTabSz="931326" fontAlgn="auto">
              <a:lnSpc>
                <a:spcPct val="90000"/>
              </a:lnSpc>
              <a:spcBef>
                <a:spcPts val="0"/>
              </a:spcBef>
              <a:spcAft>
                <a:spcPts val="600"/>
              </a:spcAft>
              <a:buClrTx/>
              <a:buSzTx/>
              <a:buFontTx/>
              <a:buNone/>
              <a:tabLst/>
              <a:defRPr kumimoji="0" sz="1100" b="0" i="0" u="none" strike="noStrike" kern="0" cap="none" spc="0" normalizeH="0" baseline="0">
                <a:ln>
                  <a:noFill/>
                </a:ln>
                <a:solidFill>
                  <a:srgbClr val="0078D7"/>
                </a:solidFill>
                <a:effectLst/>
                <a:uLnTx/>
                <a:uFillTx/>
                <a:latin typeface="Segoe UI Semibold" panose="020B0702040204020203" pitchFamily="34" charset="0"/>
                <a:cs typeface="Segoe UI Semibold" panose="020B0702040204020203" pitchFamily="34" charset="0"/>
              </a:defRPr>
            </a:lvl1pPr>
          </a:lstStyle>
          <a:p>
            <a:pPr marL="0" marR="0" lvl="0" indent="0" algn="ctr" defTabSz="931326" rtl="0" eaLnBrk="1" fontAlgn="auto" latinLnBrk="0" hangingPunct="1">
              <a:lnSpc>
                <a:spcPct val="90000"/>
              </a:lnSpc>
              <a:spcBef>
                <a:spcPts val="0"/>
              </a:spcBef>
              <a:spcAft>
                <a:spcPts val="600"/>
              </a:spcAft>
              <a:buClrTx/>
              <a:buSzTx/>
              <a:buFontTx/>
              <a:buNone/>
              <a:tabLst/>
              <a:defRPr/>
            </a:pPr>
            <a:r>
              <a:rPr kumimoji="0" lang="en-US" sz="110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Relational databases</a:t>
            </a:r>
          </a:p>
        </p:txBody>
      </p:sp>
      <p:sp>
        <p:nvSpPr>
          <p:cNvPr id="40" name="TextBox 39">
            <a:extLst>
              <a:ext uri="{FF2B5EF4-FFF2-40B4-BE49-F238E27FC236}">
                <a16:creationId xmlns:a16="http://schemas.microsoft.com/office/drawing/2014/main" id="{CAF706FE-1D77-4E87-8021-1C05FD566461}"/>
              </a:ext>
            </a:extLst>
          </p:cNvPr>
          <p:cNvSpPr txBox="1"/>
          <p:nvPr/>
        </p:nvSpPr>
        <p:spPr>
          <a:xfrm>
            <a:off x="9873783" y="4790428"/>
            <a:ext cx="1265062" cy="244682"/>
          </a:xfrm>
          <a:prstGeom prst="rect">
            <a:avLst/>
          </a:prstGeom>
          <a:noFill/>
        </p:spPr>
        <p:txBody>
          <a:bodyPr wrap="square" lIns="91440" tIns="45720" rIns="91440" bIns="45720" rtlCol="0">
            <a:spAutoFit/>
          </a:bodyPr>
          <a:lstStyle>
            <a:defPPr>
              <a:defRPr lang="en-US"/>
            </a:defPPr>
            <a:lvl1pPr marR="0" lvl="0" indent="0" algn="ctr" defTabSz="931326" fontAlgn="auto">
              <a:lnSpc>
                <a:spcPct val="90000"/>
              </a:lnSpc>
              <a:spcBef>
                <a:spcPts val="0"/>
              </a:spcBef>
              <a:spcAft>
                <a:spcPts val="600"/>
              </a:spcAft>
              <a:buClrTx/>
              <a:buSzTx/>
              <a:buFontTx/>
              <a:buNone/>
              <a:tabLst/>
              <a:defRPr kumimoji="0" sz="1100" b="0" i="0" u="none" strike="noStrike" kern="0" cap="none" spc="0" normalizeH="0" baseline="0">
                <a:ln>
                  <a:noFill/>
                </a:ln>
                <a:solidFill>
                  <a:srgbClr val="0078D7"/>
                </a:solidFill>
                <a:effectLst/>
                <a:uLnTx/>
                <a:uFillTx/>
                <a:latin typeface="Segoe UI Semibold" panose="020B0702040204020203" pitchFamily="34" charset="0"/>
                <a:cs typeface="Segoe UI Semibold" panose="020B0702040204020203" pitchFamily="34" charset="0"/>
              </a:defRPr>
            </a:lvl1pPr>
          </a:lstStyle>
          <a:p>
            <a:pPr marL="0" marR="0" lvl="0" indent="0" algn="ctr" defTabSz="931326" rtl="0" eaLnBrk="1" fontAlgn="auto" latinLnBrk="0" hangingPunct="1">
              <a:lnSpc>
                <a:spcPct val="90000"/>
              </a:lnSpc>
              <a:spcBef>
                <a:spcPts val="0"/>
              </a:spcBef>
              <a:spcAft>
                <a:spcPts val="600"/>
              </a:spcAft>
              <a:buClrTx/>
              <a:buSzTx/>
              <a:buFontTx/>
              <a:buNone/>
              <a:tabLst/>
              <a:defRPr/>
            </a:pPr>
            <a:r>
              <a:rPr kumimoji="0" lang="en-US" sz="110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Big data</a:t>
            </a:r>
          </a:p>
        </p:txBody>
      </p:sp>
      <p:cxnSp>
        <p:nvCxnSpPr>
          <p:cNvPr id="33" name="Straight Connector 32">
            <a:extLst>
              <a:ext uri="{FF2B5EF4-FFF2-40B4-BE49-F238E27FC236}">
                <a16:creationId xmlns:a16="http://schemas.microsoft.com/office/drawing/2014/main" id="{F1808012-CF92-4C32-8F50-416E15D8EF0D}"/>
              </a:ext>
            </a:extLst>
          </p:cNvPr>
          <p:cNvCxnSpPr>
            <a:cxnSpLocks/>
            <a:stCxn id="50" idx="2"/>
          </p:cNvCxnSpPr>
          <p:nvPr/>
        </p:nvCxnSpPr>
        <p:spPr>
          <a:xfrm>
            <a:off x="8791536" y="3922537"/>
            <a:ext cx="0" cy="474925"/>
          </a:xfrm>
          <a:prstGeom prst="line">
            <a:avLst/>
          </a:prstGeom>
          <a:ln w="12700">
            <a:solidFill>
              <a:schemeClr val="tx1"/>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5B90C636-F8A5-4EC7-B979-5D3C7A21BA82}"/>
              </a:ext>
            </a:extLst>
          </p:cNvPr>
          <p:cNvCxnSpPr>
            <a:cxnSpLocks/>
            <a:stCxn id="5" idx="2"/>
            <a:endCxn id="50" idx="0"/>
          </p:cNvCxnSpPr>
          <p:nvPr/>
        </p:nvCxnSpPr>
        <p:spPr>
          <a:xfrm>
            <a:off x="8788401" y="2721727"/>
            <a:ext cx="3135" cy="711513"/>
          </a:xfrm>
          <a:prstGeom prst="straightConnector1">
            <a:avLst/>
          </a:prstGeom>
          <a:ln w="12700">
            <a:solidFill>
              <a:schemeClr val="tx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066FA5A1-5CE9-DF4C-9779-46CA70B46520}"/>
              </a:ext>
            </a:extLst>
          </p:cNvPr>
          <p:cNvGrpSpPr/>
          <p:nvPr/>
        </p:nvGrpSpPr>
        <p:grpSpPr>
          <a:xfrm>
            <a:off x="1676398" y="4397462"/>
            <a:ext cx="8839204" cy="202732"/>
            <a:chOff x="1676398" y="4254967"/>
            <a:chExt cx="8839204" cy="315371"/>
          </a:xfrm>
        </p:grpSpPr>
        <p:cxnSp>
          <p:nvCxnSpPr>
            <p:cNvPr id="42" name="Straight Arrow Connector 41">
              <a:extLst>
                <a:ext uri="{FF2B5EF4-FFF2-40B4-BE49-F238E27FC236}">
                  <a16:creationId xmlns:a16="http://schemas.microsoft.com/office/drawing/2014/main" id="{88AF7423-16AA-4E9A-8A53-26A5A8A33982}"/>
                </a:ext>
              </a:extLst>
            </p:cNvPr>
            <p:cNvCxnSpPr/>
            <p:nvPr/>
          </p:nvCxnSpPr>
          <p:spPr>
            <a:xfrm>
              <a:off x="4701909" y="4262895"/>
              <a:ext cx="0" cy="297215"/>
            </a:xfrm>
            <a:prstGeom prst="straightConnector1">
              <a:avLst/>
            </a:prstGeom>
            <a:ln w="12700">
              <a:solidFill>
                <a:schemeClr val="tx1"/>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sp>
          <p:nvSpPr>
            <p:cNvPr id="79" name="Right Bracket 78">
              <a:extLst>
                <a:ext uri="{FF2B5EF4-FFF2-40B4-BE49-F238E27FC236}">
                  <a16:creationId xmlns:a16="http://schemas.microsoft.com/office/drawing/2014/main" id="{756FEFB2-2C46-4FFE-AA80-CA04C1BA7ECA}"/>
                </a:ext>
              </a:extLst>
            </p:cNvPr>
            <p:cNvSpPr/>
            <p:nvPr/>
          </p:nvSpPr>
          <p:spPr>
            <a:xfrm rot="16200000">
              <a:off x="5939465" y="-5799"/>
              <a:ext cx="313070" cy="8839204"/>
            </a:xfrm>
            <a:prstGeom prst="rightBracket">
              <a:avLst>
                <a:gd name="adj" fmla="val 0"/>
              </a:avLst>
            </a:prstGeom>
            <a:ln w="12700">
              <a:solidFill>
                <a:schemeClr val="tx1"/>
              </a:solidFill>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505050"/>
                </a:solidFill>
                <a:effectLst/>
                <a:uLnTx/>
                <a:uFillTx/>
                <a:latin typeface="Segoe UI"/>
                <a:ea typeface="+mn-ea"/>
                <a:cs typeface="+mn-cs"/>
              </a:endParaRPr>
            </a:p>
          </p:txBody>
        </p:sp>
        <p:cxnSp>
          <p:nvCxnSpPr>
            <p:cNvPr id="82" name="Straight Arrow Connector 81">
              <a:extLst>
                <a:ext uri="{FF2B5EF4-FFF2-40B4-BE49-F238E27FC236}">
                  <a16:creationId xmlns:a16="http://schemas.microsoft.com/office/drawing/2014/main" id="{6C5FE357-200A-4676-A518-8558F5DFDD3F}"/>
                </a:ext>
              </a:extLst>
            </p:cNvPr>
            <p:cNvCxnSpPr/>
            <p:nvPr/>
          </p:nvCxnSpPr>
          <p:spPr>
            <a:xfrm>
              <a:off x="7482055" y="4254967"/>
              <a:ext cx="0" cy="313071"/>
            </a:xfrm>
            <a:prstGeom prst="straightConnector1">
              <a:avLst/>
            </a:prstGeom>
            <a:ln w="12700">
              <a:solidFill>
                <a:schemeClr val="tx1"/>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grpSp>
      <p:pic>
        <p:nvPicPr>
          <p:cNvPr id="3074" name="Picture 2" descr="http://www.bojanglesmuseum.com/wp-content/uploads/2017/07/Cool-Microsoft-Sql-Server-Logo-98-On-Create-A-Free-Logo-with-Microsoft-Sql-Server-Logo.jpg">
            <a:extLst>
              <a:ext uri="{FF2B5EF4-FFF2-40B4-BE49-F238E27FC236}">
                <a16:creationId xmlns:a16="http://schemas.microsoft.com/office/drawing/2014/main" id="{E900CC5F-6337-4614-AB69-1BBF7BD201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09365" y="5152839"/>
            <a:ext cx="1004304" cy="507252"/>
          </a:xfrm>
          <a:prstGeom prst="rect">
            <a:avLst/>
          </a:prstGeom>
          <a:noFill/>
          <a:extLst>
            <a:ext uri="{909E8E84-426E-40DD-AFC4-6F175D3DCCD1}">
              <a14:hiddenFill xmlns:a14="http://schemas.microsoft.com/office/drawing/2010/main">
                <a:solidFill>
                  <a:srgbClr val="FFFFFF"/>
                </a:solidFill>
              </a14:hiddenFill>
            </a:ext>
          </a:extLst>
        </p:spPr>
      </p:pic>
      <p:sp>
        <p:nvSpPr>
          <p:cNvPr id="50" name="Rectangle 49">
            <a:extLst>
              <a:ext uri="{FF2B5EF4-FFF2-40B4-BE49-F238E27FC236}">
                <a16:creationId xmlns:a16="http://schemas.microsoft.com/office/drawing/2014/main" id="{4AC4E979-3371-47B8-8F89-A9E575EFAC4E}"/>
              </a:ext>
            </a:extLst>
          </p:cNvPr>
          <p:cNvSpPr/>
          <p:nvPr/>
        </p:nvSpPr>
        <p:spPr bwMode="auto">
          <a:xfrm>
            <a:off x="7257972" y="3433240"/>
            <a:ext cx="3067128" cy="489297"/>
          </a:xfrm>
          <a:prstGeom prst="rect">
            <a:avLst/>
          </a:prstGeom>
          <a:noFill/>
          <a:ln w="12700">
            <a:solidFill>
              <a:srgbClr val="757575"/>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wrap="square" lIns="91440" tIns="45720" rIns="91440" bIns="45720" rtlCol="0" anchor="ctr">
            <a:noAutofit/>
          </a:bodyPr>
          <a:lstStyle/>
          <a:p>
            <a:pPr marL="0" marR="0" lvl="0" indent="0" algn="ctr" defTabSz="931326" rtl="0" eaLnBrk="1" fontAlgn="auto" latinLnBrk="0" hangingPunct="1">
              <a:lnSpc>
                <a:spcPct val="100000"/>
              </a:lnSpc>
              <a:spcBef>
                <a:spcPts val="0"/>
              </a:spcBef>
              <a:spcAft>
                <a:spcPts val="600"/>
              </a:spcAft>
              <a:buClrTx/>
              <a:buSzTx/>
              <a:buFontTx/>
              <a:buNone/>
              <a:tabLst/>
              <a:defRPr/>
            </a:pPr>
            <a:r>
              <a:rPr kumimoji="0" lang="en-US" sz="110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PolyBase external tables</a:t>
            </a:r>
          </a:p>
        </p:txBody>
      </p:sp>
      <p:sp>
        <p:nvSpPr>
          <p:cNvPr id="51" name="TextBox 50">
            <a:extLst>
              <a:ext uri="{FF2B5EF4-FFF2-40B4-BE49-F238E27FC236}">
                <a16:creationId xmlns:a16="http://schemas.microsoft.com/office/drawing/2014/main" id="{701AA46A-7A20-4ECE-9154-4B6AA40269C7}"/>
              </a:ext>
            </a:extLst>
          </p:cNvPr>
          <p:cNvSpPr txBox="1"/>
          <p:nvPr/>
        </p:nvSpPr>
        <p:spPr>
          <a:xfrm>
            <a:off x="4673522" y="5679449"/>
            <a:ext cx="864339" cy="237757"/>
          </a:xfrm>
          <a:prstGeom prst="rect">
            <a:avLst/>
          </a:prstGeom>
          <a:noFill/>
        </p:spPr>
        <p:txBody>
          <a:bodyPr wrap="none" lIns="91440" tIns="45720" rIns="91440" bIns="45720" rtlCol="0" anchor="ctr">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Cosmos DB</a:t>
            </a:r>
          </a:p>
        </p:txBody>
      </p:sp>
      <p:sp>
        <p:nvSpPr>
          <p:cNvPr id="2" name="Title 1">
            <a:extLst>
              <a:ext uri="{FF2B5EF4-FFF2-40B4-BE49-F238E27FC236}">
                <a16:creationId xmlns:a16="http://schemas.microsoft.com/office/drawing/2014/main" id="{5E9EA22E-33D1-4212-955A-12AF82F4818E}"/>
              </a:ext>
            </a:extLst>
          </p:cNvPr>
          <p:cNvSpPr>
            <a:spLocks noGrp="1"/>
          </p:cNvSpPr>
          <p:nvPr>
            <p:ph type="title"/>
          </p:nvPr>
        </p:nvSpPr>
        <p:spPr>
          <a:xfrm>
            <a:off x="220245" y="206018"/>
            <a:ext cx="11018520" cy="492443"/>
          </a:xfrm>
        </p:spPr>
        <p:txBody>
          <a:bodyPr/>
          <a:lstStyle/>
          <a:p>
            <a:r>
              <a:rPr lang="en-US" dirty="0"/>
              <a:t>What is SQL Server Polybase?</a:t>
            </a:r>
          </a:p>
        </p:txBody>
      </p:sp>
      <p:sp>
        <p:nvSpPr>
          <p:cNvPr id="59" name="Text Placeholder 7">
            <a:extLst>
              <a:ext uri="{FF2B5EF4-FFF2-40B4-BE49-F238E27FC236}">
                <a16:creationId xmlns:a16="http://schemas.microsoft.com/office/drawing/2014/main" id="{51F67288-4225-2446-9C6F-47E04CFDE915}"/>
              </a:ext>
            </a:extLst>
          </p:cNvPr>
          <p:cNvSpPr txBox="1">
            <a:spLocks/>
          </p:cNvSpPr>
          <p:nvPr/>
        </p:nvSpPr>
        <p:spPr>
          <a:xfrm>
            <a:off x="46879" y="1334212"/>
            <a:ext cx="7167695" cy="2616101"/>
          </a:xfrm>
          <a:prstGeom prst="rect">
            <a:avLst/>
          </a:prstGeom>
        </p:spPr>
        <p:txBody>
          <a:bodyPr vert="horz" wrap="square" lIns="146304" tIns="91440" rIns="146304" bIns="91440" rtlCol="0">
            <a:spAutoFit/>
          </a:bodyPr>
          <a:lstStyle>
            <a:lvl1pPr marL="0" marR="0" indent="0" algn="l" defTabSz="914367" rtl="0" eaLnBrk="1" fontAlgn="auto" latinLnBrk="0" hangingPunct="1">
              <a:lnSpc>
                <a:spcPct val="100000"/>
              </a:lnSpc>
              <a:spcBef>
                <a:spcPts val="1200"/>
              </a:spcBef>
              <a:spcAft>
                <a:spcPts val="0"/>
              </a:spcAft>
              <a:buClr>
                <a:srgbClr val="0078D7"/>
              </a:buClr>
              <a:buSzPct val="90000"/>
              <a:buFont typeface="Arial" panose="020B0604020202020204" pitchFamily="34" charset="0"/>
              <a:buNone/>
              <a:tabLst/>
              <a:defRPr lang="en-US" sz="2000" kern="1200" spc="0" baseline="0" dirty="0">
                <a:solidFill>
                  <a:schemeClr val="tx2"/>
                </a:solidFill>
                <a:latin typeface="+mn-lt"/>
                <a:ea typeface="+mn-ea"/>
                <a:cs typeface="Segoe UI Semilight" panose="020B0402040204020203" pitchFamily="34" charset="0"/>
              </a:defRPr>
            </a:lvl1pPr>
            <a:lvl2pPr marL="0" marR="0" indent="0" algn="l" defTabSz="914367" rtl="0" eaLnBrk="1" fontAlgn="auto" latinLnBrk="0" hangingPunct="1">
              <a:lnSpc>
                <a:spcPct val="100000"/>
              </a:lnSpc>
              <a:spcBef>
                <a:spcPts val="600"/>
              </a:spcBef>
              <a:spcAft>
                <a:spcPts val="200"/>
              </a:spcAft>
              <a:buClr>
                <a:srgbClr val="0078D7"/>
              </a:buClr>
              <a:buSzPct val="90000"/>
              <a:buFont typeface="Arial" pitchFamily="34" charset="0"/>
              <a:buNone/>
              <a:tabLst/>
              <a:defRPr lang="en-US" sz="1600" kern="1200" spc="0" baseline="0" dirty="0">
                <a:gradFill>
                  <a:gsLst>
                    <a:gs pos="1250">
                      <a:schemeClr val="tx1"/>
                    </a:gs>
                    <a:gs pos="100000">
                      <a:schemeClr val="tx1"/>
                    </a:gs>
                  </a:gsLst>
                  <a:lin ang="5400000" scaled="0"/>
                </a:gradFill>
                <a:latin typeface="+mn-lt"/>
                <a:ea typeface="+mn-ea"/>
                <a:cs typeface="Segoe UI Semilight" panose="020B0402040204020203" pitchFamily="34" charset="0"/>
              </a:defRPr>
            </a:lvl2pPr>
            <a:lvl3pPr marL="230188" marR="0" indent="0" algn="l" defTabSz="914367" rtl="0" eaLnBrk="1" fontAlgn="auto" latinLnBrk="0" hangingPunct="1">
              <a:lnSpc>
                <a:spcPct val="90000"/>
              </a:lnSpc>
              <a:spcBef>
                <a:spcPct val="20000"/>
              </a:spcBef>
              <a:spcAft>
                <a:spcPts val="0"/>
              </a:spcAft>
              <a:buClr>
                <a:srgbClr val="0078D7"/>
              </a:buClr>
              <a:buSzPct val="90000"/>
              <a:buFont typeface="Arial" panose="020B0604020202020204" pitchFamily="34" charset="0"/>
              <a:buNone/>
              <a:tabLst/>
              <a:defRPr sz="1200" kern="1200" spc="0" baseline="0">
                <a:solidFill>
                  <a:schemeClr val="tx1"/>
                </a:solidFill>
                <a:latin typeface="+mn-lt"/>
                <a:ea typeface="+mn-ea"/>
                <a:cs typeface="+mn-cs"/>
              </a:defRPr>
            </a:lvl3pPr>
            <a:lvl4pPr marL="784338" marR="0" indent="0" algn="l" defTabSz="914367" rtl="0" eaLnBrk="1" fontAlgn="auto" latinLnBrk="0" hangingPunct="1">
              <a:lnSpc>
                <a:spcPct val="90000"/>
              </a:lnSpc>
              <a:spcBef>
                <a:spcPct val="20000"/>
              </a:spcBef>
              <a:spcAft>
                <a:spcPts val="0"/>
              </a:spcAft>
              <a:buClr>
                <a:srgbClr val="0078D7"/>
              </a:buClr>
              <a:buSzPct val="90000"/>
              <a:buFont typeface="Arial" panose="020B0604020202020204" pitchFamily="34" charset="0"/>
              <a:buNone/>
              <a:tabLst/>
              <a:defRPr sz="1100" kern="1200" spc="0" baseline="0">
                <a:solidFill>
                  <a:schemeClr val="tx1"/>
                </a:solidFill>
                <a:latin typeface="+mn-lt"/>
                <a:ea typeface="+mn-ea"/>
                <a:cs typeface="+mn-cs"/>
              </a:defRPr>
            </a:lvl4pPr>
            <a:lvl5pPr marL="1008434" marR="0" indent="0" algn="l" defTabSz="914367" rtl="0" eaLnBrk="1" fontAlgn="auto" latinLnBrk="0" hangingPunct="1">
              <a:lnSpc>
                <a:spcPct val="90000"/>
              </a:lnSpc>
              <a:spcBef>
                <a:spcPct val="20000"/>
              </a:spcBef>
              <a:spcAft>
                <a:spcPts val="0"/>
              </a:spcAft>
              <a:buClr>
                <a:srgbClr val="0078D7"/>
              </a:buClr>
              <a:buSzPct val="90000"/>
              <a:buFont typeface="Arial" panose="020B0604020202020204" pitchFamily="34" charset="0"/>
              <a:buNone/>
              <a:tabLst/>
              <a:defRPr sz="11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285750" marR="0" lvl="0" indent="-285750" algn="l" defTabSz="914367" rtl="0" eaLnBrk="1" fontAlgn="auto" latinLnBrk="0" hangingPunct="1">
              <a:lnSpc>
                <a:spcPct val="100000"/>
              </a:lnSpc>
              <a:spcBef>
                <a:spcPts val="1200"/>
              </a:spcBef>
              <a:spcAft>
                <a:spcPts val="0"/>
              </a:spcAft>
              <a:buClr>
                <a:srgbClr val="0078D7"/>
              </a:buClr>
              <a:buSzPct val="90000"/>
              <a:buFont typeface="Wingdings" panose="05000000000000000000" pitchFamily="2" charset="2"/>
              <a:buChar char="ü"/>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Segoe UI Semilight" panose="020B0402040204020203" pitchFamily="34" charset="0"/>
              </a:rPr>
              <a:t>It all started with T-SQL against Hadoop</a:t>
            </a:r>
          </a:p>
          <a:p>
            <a:pPr marL="285750" marR="0" lvl="0" indent="-285750" algn="l" defTabSz="914367" rtl="0" eaLnBrk="1" fontAlgn="auto" latinLnBrk="0" hangingPunct="1">
              <a:lnSpc>
                <a:spcPct val="100000"/>
              </a:lnSpc>
              <a:spcBef>
                <a:spcPts val="1200"/>
              </a:spcBef>
              <a:spcAft>
                <a:spcPts val="0"/>
              </a:spcAft>
              <a:buClr>
                <a:srgbClr val="0078D7"/>
              </a:buClr>
              <a:buSzPct val="90000"/>
              <a:buFont typeface="Wingdings" panose="05000000000000000000" pitchFamily="2" charset="2"/>
              <a:buChar char="ü"/>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Segoe UI Semilight" panose="020B0402040204020203" pitchFamily="34" charset="0"/>
              </a:rPr>
              <a:t>Query data where it lives using T-SQL</a:t>
            </a:r>
          </a:p>
          <a:p>
            <a:pPr marL="285750" marR="0" lvl="0" indent="-285750" algn="l" defTabSz="914367" rtl="0" eaLnBrk="1" fontAlgn="auto" latinLnBrk="0" hangingPunct="1">
              <a:lnSpc>
                <a:spcPct val="100000"/>
              </a:lnSpc>
              <a:spcBef>
                <a:spcPts val="1200"/>
              </a:spcBef>
              <a:spcAft>
                <a:spcPts val="0"/>
              </a:spcAft>
              <a:buClr>
                <a:srgbClr val="0078D7"/>
              </a:buClr>
              <a:buSzPct val="90000"/>
              <a:buFont typeface="Wingdings" panose="05000000000000000000" pitchFamily="2" charset="2"/>
              <a:buChar char="ü"/>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Segoe UI Semilight" panose="020B0402040204020203" pitchFamily="34" charset="0"/>
              </a:rPr>
              <a:t>Compute engine integrated with SQL Server</a:t>
            </a:r>
          </a:p>
          <a:p>
            <a:pPr marL="285750" marR="0" lvl="0" indent="-285750" algn="l" defTabSz="914367" rtl="0" eaLnBrk="1" fontAlgn="auto" latinLnBrk="0" hangingPunct="1">
              <a:lnSpc>
                <a:spcPct val="100000"/>
              </a:lnSpc>
              <a:spcBef>
                <a:spcPts val="1200"/>
              </a:spcBef>
              <a:spcAft>
                <a:spcPts val="0"/>
              </a:spcAft>
              <a:buClr>
                <a:srgbClr val="0078D7"/>
              </a:buClr>
              <a:buSzPct val="90000"/>
              <a:buFont typeface="Wingdings" panose="05000000000000000000" pitchFamily="2" charset="2"/>
              <a:buChar char="ü"/>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Segoe UI Semilight" panose="020B0402040204020203" pitchFamily="34" charset="0"/>
              </a:rPr>
              <a:t>Distributed, scalable query performance</a:t>
            </a:r>
          </a:p>
          <a:p>
            <a:pPr marL="285750" marR="0" lvl="0" indent="-285750" algn="l" defTabSz="914367" rtl="0" eaLnBrk="1" fontAlgn="auto" latinLnBrk="0" hangingPunct="1">
              <a:lnSpc>
                <a:spcPct val="100000"/>
              </a:lnSpc>
              <a:spcBef>
                <a:spcPts val="1200"/>
              </a:spcBef>
              <a:spcAft>
                <a:spcPts val="0"/>
              </a:spcAft>
              <a:buClr>
                <a:srgbClr val="0078D7"/>
              </a:buClr>
              <a:buSzPct val="90000"/>
              <a:buFont typeface="Wingdings" panose="05000000000000000000" pitchFamily="2" charset="2"/>
              <a:buChar char="ü"/>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Segoe UI Semilight" panose="020B0402040204020203" pitchFamily="34" charset="0"/>
              </a:rPr>
              <a:t>Manual/deploy with SQL Server</a:t>
            </a:r>
          </a:p>
          <a:p>
            <a:pPr marL="285750" marR="0" lvl="0" indent="-285750" algn="l" defTabSz="914367" rtl="0" eaLnBrk="1" fontAlgn="auto" latinLnBrk="0" hangingPunct="1">
              <a:lnSpc>
                <a:spcPct val="100000"/>
              </a:lnSpc>
              <a:spcBef>
                <a:spcPts val="1200"/>
              </a:spcBef>
              <a:spcAft>
                <a:spcPts val="0"/>
              </a:spcAft>
              <a:buClr>
                <a:srgbClr val="0078D7"/>
              </a:buClr>
              <a:buSzPct val="90000"/>
              <a:buFont typeface="Wingdings" panose="05000000000000000000" pitchFamily="2" charset="2"/>
              <a:buChar char="ü"/>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Segoe UI Semilight" panose="020B0402040204020203" pitchFamily="34" charset="0"/>
              </a:rPr>
              <a:t>Auto deploy/optimize with Big Data Clusters</a:t>
            </a:r>
          </a:p>
        </p:txBody>
      </p:sp>
      <p:grpSp>
        <p:nvGrpSpPr>
          <p:cNvPr id="52" name="Group 51">
            <a:extLst>
              <a:ext uri="{FF2B5EF4-FFF2-40B4-BE49-F238E27FC236}">
                <a16:creationId xmlns:a16="http://schemas.microsoft.com/office/drawing/2014/main" id="{419D81CC-3861-4BA4-B451-7A066C1E43EC}"/>
              </a:ext>
            </a:extLst>
          </p:cNvPr>
          <p:cNvGrpSpPr/>
          <p:nvPr/>
        </p:nvGrpSpPr>
        <p:grpSpPr>
          <a:xfrm>
            <a:off x="7144963" y="1969256"/>
            <a:ext cx="487066" cy="414337"/>
            <a:chOff x="535619" y="5832014"/>
            <a:chExt cx="436838" cy="371609"/>
          </a:xfrm>
        </p:grpSpPr>
        <p:grpSp>
          <p:nvGrpSpPr>
            <p:cNvPr id="61" name="Group 60">
              <a:extLst>
                <a:ext uri="{FF2B5EF4-FFF2-40B4-BE49-F238E27FC236}">
                  <a16:creationId xmlns:a16="http://schemas.microsoft.com/office/drawing/2014/main" id="{DD341814-ED3F-4F3C-A9E9-B9538649E807}"/>
                </a:ext>
              </a:extLst>
            </p:cNvPr>
            <p:cNvGrpSpPr/>
            <p:nvPr/>
          </p:nvGrpSpPr>
          <p:grpSpPr>
            <a:xfrm>
              <a:off x="535619" y="5832014"/>
              <a:ext cx="436838" cy="371609"/>
              <a:chOff x="2107244" y="1575258"/>
              <a:chExt cx="310993" cy="264555"/>
            </a:xfrm>
          </p:grpSpPr>
          <p:sp>
            <p:nvSpPr>
              <p:cNvPr id="77" name="Rectangle 9">
                <a:extLst>
                  <a:ext uri="{FF2B5EF4-FFF2-40B4-BE49-F238E27FC236}">
                    <a16:creationId xmlns:a16="http://schemas.microsoft.com/office/drawing/2014/main" id="{F2A429B6-5E74-4762-92F9-5931FD2C303F}"/>
                  </a:ext>
                </a:extLst>
              </p:cNvPr>
              <p:cNvSpPr>
                <a:spLocks noChangeArrowheads="1"/>
              </p:cNvSpPr>
              <p:nvPr/>
            </p:nvSpPr>
            <p:spPr bwMode="auto">
              <a:xfrm>
                <a:off x="2107244" y="1575258"/>
                <a:ext cx="310993" cy="264555"/>
              </a:xfrm>
              <a:prstGeom prst="rect">
                <a:avLst/>
              </a:pr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Segoe UI"/>
                  <a:ea typeface="+mn-ea"/>
                  <a:cs typeface="+mn-cs"/>
                </a:endParaRPr>
              </a:p>
            </p:txBody>
          </p:sp>
          <p:sp>
            <p:nvSpPr>
              <p:cNvPr id="78" name="Line 10">
                <a:extLst>
                  <a:ext uri="{FF2B5EF4-FFF2-40B4-BE49-F238E27FC236}">
                    <a16:creationId xmlns:a16="http://schemas.microsoft.com/office/drawing/2014/main" id="{0CBD59F9-1346-4748-A254-6257CE79465D}"/>
                  </a:ext>
                </a:extLst>
              </p:cNvPr>
              <p:cNvSpPr>
                <a:spLocks noChangeShapeType="1"/>
              </p:cNvSpPr>
              <p:nvPr/>
            </p:nvSpPr>
            <p:spPr bwMode="auto">
              <a:xfrm flipH="1">
                <a:off x="2107244" y="1647026"/>
                <a:ext cx="310993" cy="0"/>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Segoe UI"/>
                  <a:ea typeface="+mn-ea"/>
                  <a:cs typeface="+mn-cs"/>
                </a:endParaRPr>
              </a:p>
            </p:txBody>
          </p:sp>
        </p:grpSp>
        <p:grpSp>
          <p:nvGrpSpPr>
            <p:cNvPr id="62" name="Group 61">
              <a:extLst>
                <a:ext uri="{FF2B5EF4-FFF2-40B4-BE49-F238E27FC236}">
                  <a16:creationId xmlns:a16="http://schemas.microsoft.com/office/drawing/2014/main" id="{97301C64-EC14-4C56-B110-79B1BA307BD4}"/>
                </a:ext>
              </a:extLst>
            </p:cNvPr>
            <p:cNvGrpSpPr/>
            <p:nvPr/>
          </p:nvGrpSpPr>
          <p:grpSpPr>
            <a:xfrm>
              <a:off x="788630" y="5865618"/>
              <a:ext cx="134411" cy="33604"/>
              <a:chOff x="2287367" y="1599181"/>
              <a:chExt cx="95690" cy="23923"/>
            </a:xfrm>
            <a:solidFill>
              <a:schemeClr val="accent1"/>
            </a:solidFill>
          </p:grpSpPr>
          <p:sp>
            <p:nvSpPr>
              <p:cNvPr id="71" name="Oval 11">
                <a:extLst>
                  <a:ext uri="{FF2B5EF4-FFF2-40B4-BE49-F238E27FC236}">
                    <a16:creationId xmlns:a16="http://schemas.microsoft.com/office/drawing/2014/main" id="{423DDFE9-1295-42A9-9E2E-007E26BC30FE}"/>
                  </a:ext>
                </a:extLst>
              </p:cNvPr>
              <p:cNvSpPr>
                <a:spLocks noChangeArrowheads="1"/>
              </p:cNvSpPr>
              <p:nvPr/>
            </p:nvSpPr>
            <p:spPr bwMode="auto">
              <a:xfrm>
                <a:off x="2287367" y="1599181"/>
                <a:ext cx="23923" cy="23923"/>
              </a:xfrm>
              <a:prstGeom prst="ellipse">
                <a:avLst/>
              </a:prstGeom>
              <a:grp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Segoe UI"/>
                  <a:ea typeface="+mn-ea"/>
                  <a:cs typeface="+mn-cs"/>
                </a:endParaRPr>
              </a:p>
            </p:txBody>
          </p:sp>
          <p:sp>
            <p:nvSpPr>
              <p:cNvPr id="72" name="Oval 12">
                <a:extLst>
                  <a:ext uri="{FF2B5EF4-FFF2-40B4-BE49-F238E27FC236}">
                    <a16:creationId xmlns:a16="http://schemas.microsoft.com/office/drawing/2014/main" id="{47E6EF43-B387-4A4F-8603-B81D8365B7BC}"/>
                  </a:ext>
                </a:extLst>
              </p:cNvPr>
              <p:cNvSpPr>
                <a:spLocks noChangeArrowheads="1"/>
              </p:cNvSpPr>
              <p:nvPr/>
            </p:nvSpPr>
            <p:spPr bwMode="auto">
              <a:xfrm>
                <a:off x="2322547" y="1599181"/>
                <a:ext cx="23923" cy="23923"/>
              </a:xfrm>
              <a:prstGeom prst="ellipse">
                <a:avLst/>
              </a:prstGeom>
              <a:grp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Segoe UI"/>
                  <a:ea typeface="+mn-ea"/>
                  <a:cs typeface="+mn-cs"/>
                </a:endParaRPr>
              </a:p>
            </p:txBody>
          </p:sp>
          <p:sp>
            <p:nvSpPr>
              <p:cNvPr id="73" name="Oval 13">
                <a:extLst>
                  <a:ext uri="{FF2B5EF4-FFF2-40B4-BE49-F238E27FC236}">
                    <a16:creationId xmlns:a16="http://schemas.microsoft.com/office/drawing/2014/main" id="{42996A87-39FA-4580-946C-7FD05D9AB86B}"/>
                  </a:ext>
                </a:extLst>
              </p:cNvPr>
              <p:cNvSpPr>
                <a:spLocks noChangeArrowheads="1"/>
              </p:cNvSpPr>
              <p:nvPr/>
            </p:nvSpPr>
            <p:spPr bwMode="auto">
              <a:xfrm>
                <a:off x="2359134" y="1599181"/>
                <a:ext cx="23923" cy="23923"/>
              </a:xfrm>
              <a:prstGeom prst="ellipse">
                <a:avLst/>
              </a:prstGeom>
              <a:grp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Segoe UI"/>
                  <a:ea typeface="+mn-ea"/>
                  <a:cs typeface="+mn-cs"/>
                </a:endParaRPr>
              </a:p>
            </p:txBody>
          </p:sp>
        </p:grpSp>
        <p:grpSp>
          <p:nvGrpSpPr>
            <p:cNvPr id="68" name="Group 67">
              <a:extLst>
                <a:ext uri="{FF2B5EF4-FFF2-40B4-BE49-F238E27FC236}">
                  <a16:creationId xmlns:a16="http://schemas.microsoft.com/office/drawing/2014/main" id="{9DFC9F7A-376A-42FB-87A3-3590D6E8BEED}"/>
                </a:ext>
              </a:extLst>
            </p:cNvPr>
            <p:cNvGrpSpPr/>
            <p:nvPr/>
          </p:nvGrpSpPr>
          <p:grpSpPr>
            <a:xfrm>
              <a:off x="670030" y="6009912"/>
              <a:ext cx="134411" cy="126505"/>
              <a:chOff x="2202934" y="1701907"/>
              <a:chExt cx="95690" cy="90061"/>
            </a:xfrm>
          </p:grpSpPr>
          <p:sp>
            <p:nvSpPr>
              <p:cNvPr id="69" name="Freeform 14">
                <a:extLst>
                  <a:ext uri="{FF2B5EF4-FFF2-40B4-BE49-F238E27FC236}">
                    <a16:creationId xmlns:a16="http://schemas.microsoft.com/office/drawing/2014/main" id="{CB4C447B-C987-45E5-87D0-529C1DD16F8E}"/>
                  </a:ext>
                </a:extLst>
              </p:cNvPr>
              <p:cNvSpPr>
                <a:spLocks/>
              </p:cNvSpPr>
              <p:nvPr/>
            </p:nvSpPr>
            <p:spPr bwMode="auto">
              <a:xfrm>
                <a:off x="2202934" y="1701907"/>
                <a:ext cx="95690" cy="90061"/>
              </a:xfrm>
              <a:custGeom>
                <a:avLst/>
                <a:gdLst>
                  <a:gd name="T0" fmla="*/ 0 w 68"/>
                  <a:gd name="T1" fmla="*/ 64 h 64"/>
                  <a:gd name="T2" fmla="*/ 0 w 68"/>
                  <a:gd name="T3" fmla="*/ 34 h 64"/>
                  <a:gd name="T4" fmla="*/ 34 w 68"/>
                  <a:gd name="T5" fmla="*/ 0 h 64"/>
                  <a:gd name="T6" fmla="*/ 68 w 68"/>
                  <a:gd name="T7" fmla="*/ 34 h 64"/>
                  <a:gd name="T8" fmla="*/ 68 w 68"/>
                  <a:gd name="T9" fmla="*/ 64 h 64"/>
                  <a:gd name="T10" fmla="*/ 0 w 68"/>
                  <a:gd name="T11" fmla="*/ 64 h 64"/>
                </a:gdLst>
                <a:ahLst/>
                <a:cxnLst>
                  <a:cxn ang="0">
                    <a:pos x="T0" y="T1"/>
                  </a:cxn>
                  <a:cxn ang="0">
                    <a:pos x="T2" y="T3"/>
                  </a:cxn>
                  <a:cxn ang="0">
                    <a:pos x="T4" y="T5"/>
                  </a:cxn>
                  <a:cxn ang="0">
                    <a:pos x="T6" y="T7"/>
                  </a:cxn>
                  <a:cxn ang="0">
                    <a:pos x="T8" y="T9"/>
                  </a:cxn>
                  <a:cxn ang="0">
                    <a:pos x="T10" y="T11"/>
                  </a:cxn>
                </a:cxnLst>
                <a:rect l="0" t="0" r="r" b="b"/>
                <a:pathLst>
                  <a:path w="68" h="64">
                    <a:moveTo>
                      <a:pt x="0" y="64"/>
                    </a:moveTo>
                    <a:lnTo>
                      <a:pt x="0" y="34"/>
                    </a:lnTo>
                    <a:lnTo>
                      <a:pt x="34" y="0"/>
                    </a:lnTo>
                    <a:lnTo>
                      <a:pt x="68" y="34"/>
                    </a:lnTo>
                    <a:lnTo>
                      <a:pt x="68" y="64"/>
                    </a:lnTo>
                    <a:lnTo>
                      <a:pt x="0" y="64"/>
                    </a:lnTo>
                    <a:close/>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Segoe UI"/>
                  <a:ea typeface="+mn-ea"/>
                  <a:cs typeface="+mn-cs"/>
                </a:endParaRPr>
              </a:p>
            </p:txBody>
          </p:sp>
          <p:sp>
            <p:nvSpPr>
              <p:cNvPr id="70" name="Line 15">
                <a:extLst>
                  <a:ext uri="{FF2B5EF4-FFF2-40B4-BE49-F238E27FC236}">
                    <a16:creationId xmlns:a16="http://schemas.microsoft.com/office/drawing/2014/main" id="{F03D0662-3909-4891-BD77-FF8857DB279D}"/>
                  </a:ext>
                </a:extLst>
              </p:cNvPr>
              <p:cNvSpPr>
                <a:spLocks noChangeShapeType="1"/>
              </p:cNvSpPr>
              <p:nvPr/>
            </p:nvSpPr>
            <p:spPr bwMode="auto">
              <a:xfrm>
                <a:off x="2253117" y="1755381"/>
                <a:ext cx="0" cy="36587"/>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Segoe UI"/>
                  <a:ea typeface="+mn-ea"/>
                  <a:cs typeface="+mn-cs"/>
                </a:endParaRPr>
              </a:p>
            </p:txBody>
          </p:sp>
        </p:grpSp>
      </p:grpSp>
      <p:grpSp>
        <p:nvGrpSpPr>
          <p:cNvPr id="80" name="Group 79">
            <a:extLst>
              <a:ext uri="{FF2B5EF4-FFF2-40B4-BE49-F238E27FC236}">
                <a16:creationId xmlns:a16="http://schemas.microsoft.com/office/drawing/2014/main" id="{36AB4200-E457-4F36-B6A0-8BBE72038E70}"/>
              </a:ext>
            </a:extLst>
          </p:cNvPr>
          <p:cNvGrpSpPr/>
          <p:nvPr/>
        </p:nvGrpSpPr>
        <p:grpSpPr>
          <a:xfrm>
            <a:off x="9952230" y="1969256"/>
            <a:ext cx="487066" cy="414337"/>
            <a:chOff x="535619" y="5832014"/>
            <a:chExt cx="436838" cy="371609"/>
          </a:xfrm>
        </p:grpSpPr>
        <p:grpSp>
          <p:nvGrpSpPr>
            <p:cNvPr id="81" name="Group 80">
              <a:extLst>
                <a:ext uri="{FF2B5EF4-FFF2-40B4-BE49-F238E27FC236}">
                  <a16:creationId xmlns:a16="http://schemas.microsoft.com/office/drawing/2014/main" id="{FE82BC75-6C44-476C-9C2C-33AB69F03AFE}"/>
                </a:ext>
              </a:extLst>
            </p:cNvPr>
            <p:cNvGrpSpPr/>
            <p:nvPr/>
          </p:nvGrpSpPr>
          <p:grpSpPr>
            <a:xfrm>
              <a:off x="535619" y="5832014"/>
              <a:ext cx="436838" cy="371609"/>
              <a:chOff x="2107244" y="1575258"/>
              <a:chExt cx="310993" cy="264555"/>
            </a:xfrm>
          </p:grpSpPr>
          <p:sp>
            <p:nvSpPr>
              <p:cNvPr id="90" name="Rectangle 9">
                <a:extLst>
                  <a:ext uri="{FF2B5EF4-FFF2-40B4-BE49-F238E27FC236}">
                    <a16:creationId xmlns:a16="http://schemas.microsoft.com/office/drawing/2014/main" id="{2E691086-4962-4B3A-ABC6-ACF9837BCBB1}"/>
                  </a:ext>
                </a:extLst>
              </p:cNvPr>
              <p:cNvSpPr>
                <a:spLocks noChangeArrowheads="1"/>
              </p:cNvSpPr>
              <p:nvPr/>
            </p:nvSpPr>
            <p:spPr bwMode="auto">
              <a:xfrm>
                <a:off x="2107244" y="1575258"/>
                <a:ext cx="310993" cy="264555"/>
              </a:xfrm>
              <a:prstGeom prst="rect">
                <a:avLst/>
              </a:pr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Segoe UI"/>
                  <a:ea typeface="+mn-ea"/>
                  <a:cs typeface="+mn-cs"/>
                </a:endParaRPr>
              </a:p>
            </p:txBody>
          </p:sp>
          <p:sp>
            <p:nvSpPr>
              <p:cNvPr id="91" name="Line 10">
                <a:extLst>
                  <a:ext uri="{FF2B5EF4-FFF2-40B4-BE49-F238E27FC236}">
                    <a16:creationId xmlns:a16="http://schemas.microsoft.com/office/drawing/2014/main" id="{C29D0A41-A64F-4299-BDA6-9D7798C9EE3F}"/>
                  </a:ext>
                </a:extLst>
              </p:cNvPr>
              <p:cNvSpPr>
                <a:spLocks noChangeShapeType="1"/>
              </p:cNvSpPr>
              <p:nvPr/>
            </p:nvSpPr>
            <p:spPr bwMode="auto">
              <a:xfrm flipH="1">
                <a:off x="2107244" y="1647026"/>
                <a:ext cx="310993" cy="0"/>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Segoe UI"/>
                  <a:ea typeface="+mn-ea"/>
                  <a:cs typeface="+mn-cs"/>
                </a:endParaRPr>
              </a:p>
            </p:txBody>
          </p:sp>
        </p:grpSp>
        <p:grpSp>
          <p:nvGrpSpPr>
            <p:cNvPr id="83" name="Group 82">
              <a:extLst>
                <a:ext uri="{FF2B5EF4-FFF2-40B4-BE49-F238E27FC236}">
                  <a16:creationId xmlns:a16="http://schemas.microsoft.com/office/drawing/2014/main" id="{4875FFBC-2CDC-428E-A0CA-9F6F12C0ACAB}"/>
                </a:ext>
              </a:extLst>
            </p:cNvPr>
            <p:cNvGrpSpPr/>
            <p:nvPr/>
          </p:nvGrpSpPr>
          <p:grpSpPr>
            <a:xfrm>
              <a:off x="788630" y="5865618"/>
              <a:ext cx="134411" cy="33604"/>
              <a:chOff x="2287367" y="1599181"/>
              <a:chExt cx="95690" cy="23923"/>
            </a:xfrm>
            <a:solidFill>
              <a:schemeClr val="accent1"/>
            </a:solidFill>
          </p:grpSpPr>
          <p:sp>
            <p:nvSpPr>
              <p:cNvPr id="87" name="Oval 11">
                <a:extLst>
                  <a:ext uri="{FF2B5EF4-FFF2-40B4-BE49-F238E27FC236}">
                    <a16:creationId xmlns:a16="http://schemas.microsoft.com/office/drawing/2014/main" id="{136F3183-20A1-4264-BADD-F6EAC5D55304}"/>
                  </a:ext>
                </a:extLst>
              </p:cNvPr>
              <p:cNvSpPr>
                <a:spLocks noChangeArrowheads="1"/>
              </p:cNvSpPr>
              <p:nvPr/>
            </p:nvSpPr>
            <p:spPr bwMode="auto">
              <a:xfrm>
                <a:off x="2287367" y="1599181"/>
                <a:ext cx="23923" cy="23923"/>
              </a:xfrm>
              <a:prstGeom prst="ellipse">
                <a:avLst/>
              </a:prstGeom>
              <a:grp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Segoe UI"/>
                  <a:ea typeface="+mn-ea"/>
                  <a:cs typeface="+mn-cs"/>
                </a:endParaRPr>
              </a:p>
            </p:txBody>
          </p:sp>
          <p:sp>
            <p:nvSpPr>
              <p:cNvPr id="88" name="Oval 12">
                <a:extLst>
                  <a:ext uri="{FF2B5EF4-FFF2-40B4-BE49-F238E27FC236}">
                    <a16:creationId xmlns:a16="http://schemas.microsoft.com/office/drawing/2014/main" id="{07C6DC22-4F0F-4AD1-96BF-494298123DC1}"/>
                  </a:ext>
                </a:extLst>
              </p:cNvPr>
              <p:cNvSpPr>
                <a:spLocks noChangeArrowheads="1"/>
              </p:cNvSpPr>
              <p:nvPr/>
            </p:nvSpPr>
            <p:spPr bwMode="auto">
              <a:xfrm>
                <a:off x="2322547" y="1599181"/>
                <a:ext cx="23923" cy="23923"/>
              </a:xfrm>
              <a:prstGeom prst="ellipse">
                <a:avLst/>
              </a:prstGeom>
              <a:grp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Segoe UI"/>
                  <a:ea typeface="+mn-ea"/>
                  <a:cs typeface="+mn-cs"/>
                </a:endParaRPr>
              </a:p>
            </p:txBody>
          </p:sp>
          <p:sp>
            <p:nvSpPr>
              <p:cNvPr id="89" name="Oval 13">
                <a:extLst>
                  <a:ext uri="{FF2B5EF4-FFF2-40B4-BE49-F238E27FC236}">
                    <a16:creationId xmlns:a16="http://schemas.microsoft.com/office/drawing/2014/main" id="{7B512FE9-CABC-487B-95CA-B4F87117D5C1}"/>
                  </a:ext>
                </a:extLst>
              </p:cNvPr>
              <p:cNvSpPr>
                <a:spLocks noChangeArrowheads="1"/>
              </p:cNvSpPr>
              <p:nvPr/>
            </p:nvSpPr>
            <p:spPr bwMode="auto">
              <a:xfrm>
                <a:off x="2359134" y="1599181"/>
                <a:ext cx="23923" cy="23923"/>
              </a:xfrm>
              <a:prstGeom prst="ellipse">
                <a:avLst/>
              </a:prstGeom>
              <a:grp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Segoe UI"/>
                  <a:ea typeface="+mn-ea"/>
                  <a:cs typeface="+mn-cs"/>
                </a:endParaRPr>
              </a:p>
            </p:txBody>
          </p:sp>
        </p:grpSp>
      </p:grpSp>
      <p:sp>
        <p:nvSpPr>
          <p:cNvPr id="66" name="Triangle 3">
            <a:extLst>
              <a:ext uri="{FF2B5EF4-FFF2-40B4-BE49-F238E27FC236}">
                <a16:creationId xmlns:a16="http://schemas.microsoft.com/office/drawing/2014/main" id="{AAECD479-0AB2-4CF1-8300-0F2DBCE7A386}"/>
              </a:ext>
            </a:extLst>
          </p:cNvPr>
          <p:cNvSpPr/>
          <p:nvPr/>
        </p:nvSpPr>
        <p:spPr>
          <a:xfrm rot="5400000">
            <a:off x="174789" y="6577813"/>
            <a:ext cx="196774" cy="91602"/>
          </a:xfrm>
          <a:custGeom>
            <a:avLst/>
            <a:gdLst>
              <a:gd name="connsiteX0" fmla="*/ 0 w 631372"/>
              <a:gd name="connsiteY0" fmla="*/ 544286 h 544286"/>
              <a:gd name="connsiteX1" fmla="*/ 315686 w 631372"/>
              <a:gd name="connsiteY1" fmla="*/ 0 h 544286"/>
              <a:gd name="connsiteX2" fmla="*/ 631372 w 631372"/>
              <a:gd name="connsiteY2" fmla="*/ 544286 h 544286"/>
              <a:gd name="connsiteX3" fmla="*/ 0 w 631372"/>
              <a:gd name="connsiteY3" fmla="*/ 544286 h 544286"/>
              <a:gd name="connsiteX0" fmla="*/ 0 w 631372"/>
              <a:gd name="connsiteY0" fmla="*/ 544286 h 544286"/>
              <a:gd name="connsiteX1" fmla="*/ 315686 w 631372"/>
              <a:gd name="connsiteY1" fmla="*/ 0 h 544286"/>
              <a:gd name="connsiteX2" fmla="*/ 631372 w 631372"/>
              <a:gd name="connsiteY2" fmla="*/ 544286 h 544286"/>
              <a:gd name="connsiteX3" fmla="*/ 315686 w 631372"/>
              <a:gd name="connsiteY3" fmla="*/ 544286 h 544286"/>
              <a:gd name="connsiteX4" fmla="*/ 0 w 631372"/>
              <a:gd name="connsiteY4" fmla="*/ 544286 h 544286"/>
              <a:gd name="connsiteX0" fmla="*/ 315686 w 631372"/>
              <a:gd name="connsiteY0" fmla="*/ 544286 h 635726"/>
              <a:gd name="connsiteX1" fmla="*/ 0 w 631372"/>
              <a:gd name="connsiteY1" fmla="*/ 544286 h 635726"/>
              <a:gd name="connsiteX2" fmla="*/ 315686 w 631372"/>
              <a:gd name="connsiteY2" fmla="*/ 0 h 635726"/>
              <a:gd name="connsiteX3" fmla="*/ 631372 w 631372"/>
              <a:gd name="connsiteY3" fmla="*/ 544286 h 635726"/>
              <a:gd name="connsiteX4" fmla="*/ 407126 w 631372"/>
              <a:gd name="connsiteY4" fmla="*/ 635726 h 635726"/>
              <a:gd name="connsiteX0" fmla="*/ 0 w 631372"/>
              <a:gd name="connsiteY0" fmla="*/ 544286 h 635726"/>
              <a:gd name="connsiteX1" fmla="*/ 315686 w 631372"/>
              <a:gd name="connsiteY1" fmla="*/ 0 h 635726"/>
              <a:gd name="connsiteX2" fmla="*/ 631372 w 631372"/>
              <a:gd name="connsiteY2" fmla="*/ 544286 h 635726"/>
              <a:gd name="connsiteX3" fmla="*/ 407126 w 631372"/>
              <a:gd name="connsiteY3" fmla="*/ 635726 h 635726"/>
              <a:gd name="connsiteX0" fmla="*/ 0 w 631372"/>
              <a:gd name="connsiteY0" fmla="*/ 544286 h 544286"/>
              <a:gd name="connsiteX1" fmla="*/ 315686 w 631372"/>
              <a:gd name="connsiteY1" fmla="*/ 0 h 544286"/>
              <a:gd name="connsiteX2" fmla="*/ 631372 w 631372"/>
              <a:gd name="connsiteY2" fmla="*/ 544286 h 544286"/>
            </a:gdLst>
            <a:ahLst/>
            <a:cxnLst>
              <a:cxn ang="0">
                <a:pos x="connsiteX0" y="connsiteY0"/>
              </a:cxn>
              <a:cxn ang="0">
                <a:pos x="connsiteX1" y="connsiteY1"/>
              </a:cxn>
              <a:cxn ang="0">
                <a:pos x="connsiteX2" y="connsiteY2"/>
              </a:cxn>
            </a:cxnLst>
            <a:rect l="l" t="t" r="r" b="b"/>
            <a:pathLst>
              <a:path w="631372" h="544286">
                <a:moveTo>
                  <a:pt x="0" y="544286"/>
                </a:moveTo>
                <a:lnTo>
                  <a:pt x="315686" y="0"/>
                </a:lnTo>
                <a:lnTo>
                  <a:pt x="631372" y="544286"/>
                </a:lnTo>
              </a:path>
            </a:pathLst>
          </a:cu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78D4"/>
              </a:solidFill>
              <a:effectLst/>
              <a:uLnTx/>
              <a:uFillTx/>
              <a:latin typeface="Segoe UI"/>
              <a:ea typeface="+mn-ea"/>
              <a:cs typeface="+mn-cs"/>
            </a:endParaRPr>
          </a:p>
        </p:txBody>
      </p:sp>
      <p:sp>
        <p:nvSpPr>
          <p:cNvPr id="67" name="Text Placeholder 3">
            <a:extLst>
              <a:ext uri="{FF2B5EF4-FFF2-40B4-BE49-F238E27FC236}">
                <a16:creationId xmlns:a16="http://schemas.microsoft.com/office/drawing/2014/main" id="{E79CADB2-912D-4186-A4BE-78ED598BAD64}"/>
              </a:ext>
            </a:extLst>
          </p:cNvPr>
          <p:cNvSpPr txBox="1">
            <a:spLocks/>
          </p:cNvSpPr>
          <p:nvPr/>
        </p:nvSpPr>
        <p:spPr>
          <a:xfrm>
            <a:off x="220245" y="6513475"/>
            <a:ext cx="3061250" cy="230832"/>
          </a:xfrm>
          <a:prstGeom prst="rect">
            <a:avLst/>
          </a:prstGeom>
          <a:noFill/>
        </p:spPr>
        <p:txBody>
          <a:bodyPr lIns="182880">
            <a:spAutoFit/>
          </a:bodyPr>
          <a:lstStyle>
            <a:lvl1pPr marL="228600" indent="-228600" algn="l" defTabSz="914400" rtl="0" eaLnBrk="1" latinLnBrk="0" hangingPunct="1">
              <a:lnSpc>
                <a:spcPct val="90000"/>
              </a:lnSpc>
              <a:spcBef>
                <a:spcPts val="1000"/>
              </a:spcBef>
              <a:buClr>
                <a:schemeClr val="bg2"/>
              </a:buClr>
              <a:buFont typeface="Arial" panose="020B0604020202020204" pitchFamily="34" charset="0"/>
              <a:buChar char="•"/>
              <a:defRPr sz="2800" kern="1200">
                <a:solidFill>
                  <a:schemeClr val="bg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Clr>
                <a:schemeClr val="bg2"/>
              </a:buClr>
              <a:buFont typeface="Arial" panose="020B0604020202020204" pitchFamily="34" charset="0"/>
              <a:buChar char="•"/>
              <a:defRPr sz="2400" kern="1200">
                <a:solidFill>
                  <a:schemeClr val="bg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Clr>
                <a:schemeClr val="bg2"/>
              </a:buClr>
              <a:buFont typeface="Arial" panose="020B0604020202020204" pitchFamily="34" charset="0"/>
              <a:buChar char="•"/>
              <a:defRPr sz="2000" kern="1200">
                <a:solidFill>
                  <a:schemeClr val="bg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Clr>
                <a:schemeClr val="bg2"/>
              </a:buClr>
              <a:buFont typeface="Arial" panose="020B0604020202020204" pitchFamily="34" charset="0"/>
              <a:buChar char="•"/>
              <a:defRPr sz="1800" kern="1200">
                <a:solidFill>
                  <a:schemeClr val="bg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Clr>
                <a:schemeClr val="bg2"/>
              </a:buClr>
              <a:buFont typeface="Arial" panose="020B0604020202020204" pitchFamily="34" charset="0"/>
              <a:buChar char="•"/>
              <a:defRPr sz="1800" kern="1200">
                <a:solidFill>
                  <a:schemeClr val="bg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
                <a:srgbClr val="FFFFFF"/>
              </a:buClr>
              <a:buSzTx/>
              <a:buFont typeface="Arial" panose="020B0604020202020204" pitchFamily="34" charset="0"/>
              <a:buNone/>
              <a:tabLst/>
              <a:defRPr/>
            </a:pPr>
            <a:r>
              <a:rPr kumimoji="0" lang="en-US" sz="1000" b="1" i="0" u="none" strike="noStrike" kern="1200" cap="none" spc="0" normalizeH="0" baseline="0" noProof="0" dirty="0">
                <a:ln>
                  <a:noFill/>
                </a:ln>
                <a:solidFill>
                  <a:srgbClr val="0078D4"/>
                </a:solidFill>
                <a:effectLst/>
                <a:uLnTx/>
                <a:uFillTx/>
                <a:latin typeface="Segoe UI" charset="0"/>
                <a:ea typeface="Segoe UI" charset="0"/>
                <a:cs typeface="Segoe UI" charset="0"/>
              </a:rPr>
              <a:t>Intelligence over all data</a:t>
            </a:r>
          </a:p>
        </p:txBody>
      </p:sp>
      <p:sp>
        <p:nvSpPr>
          <p:cNvPr id="8" name="TextBox 7">
            <a:extLst>
              <a:ext uri="{FF2B5EF4-FFF2-40B4-BE49-F238E27FC236}">
                <a16:creationId xmlns:a16="http://schemas.microsoft.com/office/drawing/2014/main" id="{AAD6E87D-2C4C-43C5-A137-237107257B96}"/>
              </a:ext>
            </a:extLst>
          </p:cNvPr>
          <p:cNvSpPr txBox="1"/>
          <p:nvPr/>
        </p:nvSpPr>
        <p:spPr>
          <a:xfrm>
            <a:off x="10182849" y="5717062"/>
            <a:ext cx="620170"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HDFS</a:t>
            </a:r>
          </a:p>
        </p:txBody>
      </p:sp>
      <p:sp>
        <p:nvSpPr>
          <p:cNvPr id="4" name="TextBox 3">
            <a:extLst>
              <a:ext uri="{FF2B5EF4-FFF2-40B4-BE49-F238E27FC236}">
                <a16:creationId xmlns:a16="http://schemas.microsoft.com/office/drawing/2014/main" id="{FE2E8476-0023-4FA0-B0D3-8C80DE52CBF6}"/>
              </a:ext>
            </a:extLst>
          </p:cNvPr>
          <p:cNvSpPr txBox="1"/>
          <p:nvPr/>
        </p:nvSpPr>
        <p:spPr>
          <a:xfrm>
            <a:off x="8111517" y="259954"/>
            <a:ext cx="3506344" cy="984885"/>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Segoe UI"/>
                <a:ea typeface="+mn-ea"/>
                <a:cs typeface="+mn-cs"/>
              </a:rPr>
              <a:t>“It’s all about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Segoe UI"/>
                <a:ea typeface="+mn-ea"/>
                <a:cs typeface="+mn-cs"/>
              </a:rPr>
              <a:t>Data Virtualization”</a:t>
            </a:r>
          </a:p>
        </p:txBody>
      </p:sp>
      <p:pic>
        <p:nvPicPr>
          <p:cNvPr id="60" name="Picture 4" descr="https://selectstar.io/wp-content/uploads/2017/01/imb-db2.jpg">
            <a:extLst>
              <a:ext uri="{FF2B5EF4-FFF2-40B4-BE49-F238E27FC236}">
                <a16:creationId xmlns:a16="http://schemas.microsoft.com/office/drawing/2014/main" id="{F1532AFF-D4E3-4331-A80F-6B1BCE121C5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3247" y="5109868"/>
            <a:ext cx="539648" cy="539649"/>
          </a:xfrm>
          <a:prstGeom prst="rect">
            <a:avLst/>
          </a:prstGeom>
          <a:noFill/>
          <a:extLst>
            <a:ext uri="{909E8E84-426E-40DD-AFC4-6F175D3DCCD1}">
              <a14:hiddenFill xmlns:a14="http://schemas.microsoft.com/office/drawing/2010/main">
                <a:solidFill>
                  <a:srgbClr val="FFFFFF"/>
                </a:solidFill>
              </a14:hiddenFill>
            </a:ext>
          </a:extLst>
        </p:spPr>
      </p:pic>
      <p:sp>
        <p:nvSpPr>
          <p:cNvPr id="63" name="Freeform 96">
            <a:extLst>
              <a:ext uri="{FF2B5EF4-FFF2-40B4-BE49-F238E27FC236}">
                <a16:creationId xmlns:a16="http://schemas.microsoft.com/office/drawing/2014/main" id="{43AF3DE3-B0D2-4738-8F46-9E75673C46D1}"/>
              </a:ext>
            </a:extLst>
          </p:cNvPr>
          <p:cNvSpPr>
            <a:spLocks noChangeAspect="1"/>
          </p:cNvSpPr>
          <p:nvPr/>
        </p:nvSpPr>
        <p:spPr bwMode="auto">
          <a:xfrm>
            <a:off x="1930143" y="5143102"/>
            <a:ext cx="397598" cy="397728"/>
          </a:xfrm>
          <a:custGeom>
            <a:avLst/>
            <a:gdLst>
              <a:gd name="connsiteX0" fmla="*/ 4566081 w 6281717"/>
              <a:gd name="connsiteY0" fmla="*/ 4418235 h 6283779"/>
              <a:gd name="connsiteX1" fmla="*/ 5564846 w 6281717"/>
              <a:gd name="connsiteY1" fmla="*/ 4418235 h 6283779"/>
              <a:gd name="connsiteX2" fmla="*/ 5564846 w 6281717"/>
              <a:gd name="connsiteY2" fmla="*/ 4921699 h 6283779"/>
              <a:gd name="connsiteX3" fmla="*/ 4566081 w 6281717"/>
              <a:gd name="connsiteY3" fmla="*/ 4921699 h 6283779"/>
              <a:gd name="connsiteX4" fmla="*/ 4566082 w 6281717"/>
              <a:gd name="connsiteY4" fmla="*/ 3634805 h 6283779"/>
              <a:gd name="connsiteX5" fmla="*/ 5564847 w 6281717"/>
              <a:gd name="connsiteY5" fmla="*/ 3634805 h 6283779"/>
              <a:gd name="connsiteX6" fmla="*/ 5564847 w 6281717"/>
              <a:gd name="connsiteY6" fmla="*/ 4138269 h 6283779"/>
              <a:gd name="connsiteX7" fmla="*/ 4566082 w 6281717"/>
              <a:gd name="connsiteY7" fmla="*/ 4138269 h 6283779"/>
              <a:gd name="connsiteX8" fmla="*/ 4566083 w 6281717"/>
              <a:gd name="connsiteY8" fmla="*/ 2851375 h 6283779"/>
              <a:gd name="connsiteX9" fmla="*/ 5564848 w 6281717"/>
              <a:gd name="connsiteY9" fmla="*/ 2851375 h 6283779"/>
              <a:gd name="connsiteX10" fmla="*/ 5564848 w 6281717"/>
              <a:gd name="connsiteY10" fmla="*/ 3354839 h 6283779"/>
              <a:gd name="connsiteX11" fmla="*/ 4566083 w 6281717"/>
              <a:gd name="connsiteY11" fmla="*/ 3354839 h 6283779"/>
              <a:gd name="connsiteX12" fmla="*/ 4566084 w 6281717"/>
              <a:gd name="connsiteY12" fmla="*/ 2067945 h 6283779"/>
              <a:gd name="connsiteX13" fmla="*/ 5564849 w 6281717"/>
              <a:gd name="connsiteY13" fmla="*/ 2067945 h 6283779"/>
              <a:gd name="connsiteX14" fmla="*/ 5564849 w 6281717"/>
              <a:gd name="connsiteY14" fmla="*/ 2571409 h 6283779"/>
              <a:gd name="connsiteX15" fmla="*/ 4566084 w 6281717"/>
              <a:gd name="connsiteY15" fmla="*/ 2571409 h 6283779"/>
              <a:gd name="connsiteX16" fmla="*/ 2593051 w 6281717"/>
              <a:gd name="connsiteY16" fmla="*/ 1921329 h 6283779"/>
              <a:gd name="connsiteX17" fmla="*/ 2111358 w 6281717"/>
              <a:gd name="connsiteY17" fmla="*/ 1951265 h 6283779"/>
              <a:gd name="connsiteX18" fmla="*/ 1752129 w 6281717"/>
              <a:gd name="connsiteY18" fmla="*/ 2822122 h 6283779"/>
              <a:gd name="connsiteX19" fmla="*/ 1450051 w 6281717"/>
              <a:gd name="connsiteY19" fmla="*/ 1994808 h 6283779"/>
              <a:gd name="connsiteX20" fmla="*/ 971079 w 6281717"/>
              <a:gd name="connsiteY20" fmla="*/ 2022022 h 6283779"/>
              <a:gd name="connsiteX21" fmla="*/ 1485429 w 6281717"/>
              <a:gd name="connsiteY21" fmla="*/ 3107872 h 6283779"/>
              <a:gd name="connsiteX22" fmla="*/ 924815 w 6281717"/>
              <a:gd name="connsiteY22" fmla="*/ 4191001 h 6283779"/>
              <a:gd name="connsiteX23" fmla="*/ 1398344 w 6281717"/>
              <a:gd name="connsiteY23" fmla="*/ 4207329 h 6283779"/>
              <a:gd name="connsiteX24" fmla="*/ 1738522 w 6281717"/>
              <a:gd name="connsiteY24" fmla="*/ 3360965 h 6283779"/>
              <a:gd name="connsiteX25" fmla="*/ 2100472 w 6281717"/>
              <a:gd name="connsiteY25" fmla="*/ 4253593 h 6283779"/>
              <a:gd name="connsiteX26" fmla="*/ 2614822 w 6281717"/>
              <a:gd name="connsiteY26" fmla="*/ 4288972 h 6283779"/>
              <a:gd name="connsiteX27" fmla="*/ 2024272 w 6281717"/>
              <a:gd name="connsiteY27" fmla="*/ 3094265 h 6283779"/>
              <a:gd name="connsiteX28" fmla="*/ 4566084 w 6281717"/>
              <a:gd name="connsiteY28" fmla="*/ 1284515 h 6283779"/>
              <a:gd name="connsiteX29" fmla="*/ 5564849 w 6281717"/>
              <a:gd name="connsiteY29" fmla="*/ 1284515 h 6283779"/>
              <a:gd name="connsiteX30" fmla="*/ 5564849 w 6281717"/>
              <a:gd name="connsiteY30" fmla="*/ 1787979 h 6283779"/>
              <a:gd name="connsiteX31" fmla="*/ 4566084 w 6281717"/>
              <a:gd name="connsiteY31" fmla="*/ 1787979 h 6283779"/>
              <a:gd name="connsiteX32" fmla="*/ 3705209 w 6281717"/>
              <a:gd name="connsiteY32" fmla="*/ 851808 h 6283779"/>
              <a:gd name="connsiteX33" fmla="*/ 3705209 w 6281717"/>
              <a:gd name="connsiteY33" fmla="*/ 1283836 h 6283779"/>
              <a:gd name="connsiteX34" fmla="*/ 4280335 w 6281717"/>
              <a:gd name="connsiteY34" fmla="*/ 1283836 h 6283779"/>
              <a:gd name="connsiteX35" fmla="*/ 4280335 w 6281717"/>
              <a:gd name="connsiteY35" fmla="*/ 1787300 h 6283779"/>
              <a:gd name="connsiteX36" fmla="*/ 3705209 w 6281717"/>
              <a:gd name="connsiteY36" fmla="*/ 1787300 h 6283779"/>
              <a:gd name="connsiteX37" fmla="*/ 3705209 w 6281717"/>
              <a:gd name="connsiteY37" fmla="*/ 2067266 h 6283779"/>
              <a:gd name="connsiteX38" fmla="*/ 4280335 w 6281717"/>
              <a:gd name="connsiteY38" fmla="*/ 2067266 h 6283779"/>
              <a:gd name="connsiteX39" fmla="*/ 4280335 w 6281717"/>
              <a:gd name="connsiteY39" fmla="*/ 2570730 h 6283779"/>
              <a:gd name="connsiteX40" fmla="*/ 3705209 w 6281717"/>
              <a:gd name="connsiteY40" fmla="*/ 2570730 h 6283779"/>
              <a:gd name="connsiteX41" fmla="*/ 3705209 w 6281717"/>
              <a:gd name="connsiteY41" fmla="*/ 2850696 h 6283779"/>
              <a:gd name="connsiteX42" fmla="*/ 4280334 w 6281717"/>
              <a:gd name="connsiteY42" fmla="*/ 2850696 h 6283779"/>
              <a:gd name="connsiteX43" fmla="*/ 4280334 w 6281717"/>
              <a:gd name="connsiteY43" fmla="*/ 3354160 h 6283779"/>
              <a:gd name="connsiteX44" fmla="*/ 3705209 w 6281717"/>
              <a:gd name="connsiteY44" fmla="*/ 3354160 h 6283779"/>
              <a:gd name="connsiteX45" fmla="*/ 3705209 w 6281717"/>
              <a:gd name="connsiteY45" fmla="*/ 3634126 h 6283779"/>
              <a:gd name="connsiteX46" fmla="*/ 4280333 w 6281717"/>
              <a:gd name="connsiteY46" fmla="*/ 3634126 h 6283779"/>
              <a:gd name="connsiteX47" fmla="*/ 4280333 w 6281717"/>
              <a:gd name="connsiteY47" fmla="*/ 4137590 h 6283779"/>
              <a:gd name="connsiteX48" fmla="*/ 3705209 w 6281717"/>
              <a:gd name="connsiteY48" fmla="*/ 4137590 h 6283779"/>
              <a:gd name="connsiteX49" fmla="*/ 3705209 w 6281717"/>
              <a:gd name="connsiteY49" fmla="*/ 4417556 h 6283779"/>
              <a:gd name="connsiteX50" fmla="*/ 4280332 w 6281717"/>
              <a:gd name="connsiteY50" fmla="*/ 4417556 h 6283779"/>
              <a:gd name="connsiteX51" fmla="*/ 4280332 w 6281717"/>
              <a:gd name="connsiteY51" fmla="*/ 4921020 h 6283779"/>
              <a:gd name="connsiteX52" fmla="*/ 3705209 w 6281717"/>
              <a:gd name="connsiteY52" fmla="*/ 4921020 h 6283779"/>
              <a:gd name="connsiteX53" fmla="*/ 3705209 w 6281717"/>
              <a:gd name="connsiteY53" fmla="*/ 5355772 h 6283779"/>
              <a:gd name="connsiteX54" fmla="*/ 6068315 w 6281717"/>
              <a:gd name="connsiteY54" fmla="*/ 5355772 h 6283779"/>
              <a:gd name="connsiteX55" fmla="*/ 6068315 w 6281717"/>
              <a:gd name="connsiteY55" fmla="*/ 851808 h 6283779"/>
              <a:gd name="connsiteX56" fmla="*/ 3705209 w 6281717"/>
              <a:gd name="connsiteY56" fmla="*/ 0 h 6283779"/>
              <a:gd name="connsiteX57" fmla="*/ 3705209 w 6281717"/>
              <a:gd name="connsiteY57" fmla="*/ 642257 h 6283779"/>
              <a:gd name="connsiteX58" fmla="*/ 6032964 w 6281717"/>
              <a:gd name="connsiteY58" fmla="*/ 642257 h 6283779"/>
              <a:gd name="connsiteX59" fmla="*/ 6281717 w 6281717"/>
              <a:gd name="connsiteY59" fmla="*/ 891010 h 6283779"/>
              <a:gd name="connsiteX60" fmla="*/ 6281717 w 6281717"/>
              <a:gd name="connsiteY60" fmla="*/ 5313847 h 6283779"/>
              <a:gd name="connsiteX61" fmla="*/ 6032964 w 6281717"/>
              <a:gd name="connsiteY61" fmla="*/ 5562600 h 6283779"/>
              <a:gd name="connsiteX62" fmla="*/ 3705209 w 6281717"/>
              <a:gd name="connsiteY62" fmla="*/ 5562600 h 6283779"/>
              <a:gd name="connsiteX63" fmla="*/ 3705209 w 6281717"/>
              <a:gd name="connsiteY63" fmla="*/ 6283779 h 6283779"/>
              <a:gd name="connsiteX64" fmla="*/ 0 w 6281717"/>
              <a:gd name="connsiteY64" fmla="*/ 5641407 h 6283779"/>
              <a:gd name="connsiteX65" fmla="*/ 0 w 6281717"/>
              <a:gd name="connsiteY65" fmla="*/ 642372 h 6283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6281717" h="6283779">
                <a:moveTo>
                  <a:pt x="4566081" y="4418235"/>
                </a:moveTo>
                <a:lnTo>
                  <a:pt x="5564846" y="4418235"/>
                </a:lnTo>
                <a:lnTo>
                  <a:pt x="5564846" y="4921699"/>
                </a:lnTo>
                <a:lnTo>
                  <a:pt x="4566081" y="4921699"/>
                </a:lnTo>
                <a:close/>
                <a:moveTo>
                  <a:pt x="4566082" y="3634805"/>
                </a:moveTo>
                <a:lnTo>
                  <a:pt x="5564847" y="3634805"/>
                </a:lnTo>
                <a:lnTo>
                  <a:pt x="5564847" y="4138269"/>
                </a:lnTo>
                <a:lnTo>
                  <a:pt x="4566082" y="4138269"/>
                </a:lnTo>
                <a:close/>
                <a:moveTo>
                  <a:pt x="4566083" y="2851375"/>
                </a:moveTo>
                <a:lnTo>
                  <a:pt x="5564848" y="2851375"/>
                </a:lnTo>
                <a:lnTo>
                  <a:pt x="5564848" y="3354839"/>
                </a:lnTo>
                <a:lnTo>
                  <a:pt x="4566083" y="3354839"/>
                </a:lnTo>
                <a:close/>
                <a:moveTo>
                  <a:pt x="4566084" y="2067945"/>
                </a:moveTo>
                <a:lnTo>
                  <a:pt x="5564849" y="2067945"/>
                </a:lnTo>
                <a:lnTo>
                  <a:pt x="5564849" y="2571409"/>
                </a:lnTo>
                <a:lnTo>
                  <a:pt x="4566084" y="2571409"/>
                </a:lnTo>
                <a:close/>
                <a:moveTo>
                  <a:pt x="2593051" y="1921329"/>
                </a:moveTo>
                <a:lnTo>
                  <a:pt x="2111358" y="1951265"/>
                </a:lnTo>
                <a:lnTo>
                  <a:pt x="1752129" y="2822122"/>
                </a:lnTo>
                <a:lnTo>
                  <a:pt x="1450051" y="1994808"/>
                </a:lnTo>
                <a:lnTo>
                  <a:pt x="971079" y="2022022"/>
                </a:lnTo>
                <a:lnTo>
                  <a:pt x="1485429" y="3107872"/>
                </a:lnTo>
                <a:lnTo>
                  <a:pt x="924815" y="4191001"/>
                </a:lnTo>
                <a:lnTo>
                  <a:pt x="1398344" y="4207329"/>
                </a:lnTo>
                <a:lnTo>
                  <a:pt x="1738522" y="3360965"/>
                </a:lnTo>
                <a:lnTo>
                  <a:pt x="2100472" y="4253593"/>
                </a:lnTo>
                <a:lnTo>
                  <a:pt x="2614822" y="4288972"/>
                </a:lnTo>
                <a:lnTo>
                  <a:pt x="2024272" y="3094265"/>
                </a:lnTo>
                <a:close/>
                <a:moveTo>
                  <a:pt x="4566084" y="1284515"/>
                </a:moveTo>
                <a:lnTo>
                  <a:pt x="5564849" y="1284515"/>
                </a:lnTo>
                <a:lnTo>
                  <a:pt x="5564849" y="1787979"/>
                </a:lnTo>
                <a:lnTo>
                  <a:pt x="4566084" y="1787979"/>
                </a:lnTo>
                <a:close/>
                <a:moveTo>
                  <a:pt x="3705209" y="851808"/>
                </a:moveTo>
                <a:lnTo>
                  <a:pt x="3705209" y="1283836"/>
                </a:lnTo>
                <a:lnTo>
                  <a:pt x="4280335" y="1283836"/>
                </a:lnTo>
                <a:lnTo>
                  <a:pt x="4280335" y="1787300"/>
                </a:lnTo>
                <a:lnTo>
                  <a:pt x="3705209" y="1787300"/>
                </a:lnTo>
                <a:lnTo>
                  <a:pt x="3705209" y="2067266"/>
                </a:lnTo>
                <a:lnTo>
                  <a:pt x="4280335" y="2067266"/>
                </a:lnTo>
                <a:lnTo>
                  <a:pt x="4280335" y="2570730"/>
                </a:lnTo>
                <a:lnTo>
                  <a:pt x="3705209" y="2570730"/>
                </a:lnTo>
                <a:lnTo>
                  <a:pt x="3705209" y="2850696"/>
                </a:lnTo>
                <a:lnTo>
                  <a:pt x="4280334" y="2850696"/>
                </a:lnTo>
                <a:lnTo>
                  <a:pt x="4280334" y="3354160"/>
                </a:lnTo>
                <a:lnTo>
                  <a:pt x="3705209" y="3354160"/>
                </a:lnTo>
                <a:lnTo>
                  <a:pt x="3705209" y="3634126"/>
                </a:lnTo>
                <a:lnTo>
                  <a:pt x="4280333" y="3634126"/>
                </a:lnTo>
                <a:lnTo>
                  <a:pt x="4280333" y="4137590"/>
                </a:lnTo>
                <a:lnTo>
                  <a:pt x="3705209" y="4137590"/>
                </a:lnTo>
                <a:lnTo>
                  <a:pt x="3705209" y="4417556"/>
                </a:lnTo>
                <a:lnTo>
                  <a:pt x="4280332" y="4417556"/>
                </a:lnTo>
                <a:lnTo>
                  <a:pt x="4280332" y="4921020"/>
                </a:lnTo>
                <a:lnTo>
                  <a:pt x="3705209" y="4921020"/>
                </a:lnTo>
                <a:lnTo>
                  <a:pt x="3705209" y="5355772"/>
                </a:lnTo>
                <a:lnTo>
                  <a:pt x="6068315" y="5355772"/>
                </a:lnTo>
                <a:lnTo>
                  <a:pt x="6068315" y="851808"/>
                </a:lnTo>
                <a:close/>
                <a:moveTo>
                  <a:pt x="3705209" y="0"/>
                </a:moveTo>
                <a:lnTo>
                  <a:pt x="3705209" y="642257"/>
                </a:lnTo>
                <a:lnTo>
                  <a:pt x="6032964" y="642257"/>
                </a:lnTo>
                <a:cubicBezTo>
                  <a:pt x="6170346" y="642257"/>
                  <a:pt x="6281717" y="753628"/>
                  <a:pt x="6281717" y="891010"/>
                </a:cubicBezTo>
                <a:lnTo>
                  <a:pt x="6281717" y="5313847"/>
                </a:lnTo>
                <a:cubicBezTo>
                  <a:pt x="6281717" y="5451229"/>
                  <a:pt x="6170346" y="5562600"/>
                  <a:pt x="6032964" y="5562600"/>
                </a:cubicBezTo>
                <a:lnTo>
                  <a:pt x="3705209" y="5562600"/>
                </a:lnTo>
                <a:lnTo>
                  <a:pt x="3705209" y="6283779"/>
                </a:lnTo>
                <a:lnTo>
                  <a:pt x="0" y="5641407"/>
                </a:lnTo>
                <a:lnTo>
                  <a:pt x="0" y="642372"/>
                </a:lnTo>
                <a:close/>
              </a:path>
            </a:pathLst>
          </a:custGeom>
          <a:solidFill>
            <a:srgbClr val="1F714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4" name="Picture 8" descr="Image result for SAP HANA logo">
            <a:extLst>
              <a:ext uri="{FF2B5EF4-FFF2-40B4-BE49-F238E27FC236}">
                <a16:creationId xmlns:a16="http://schemas.microsoft.com/office/drawing/2014/main" id="{68542141-4E27-4681-B1E5-FB983B0C019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44281" y="5804818"/>
            <a:ext cx="1089435" cy="299447"/>
          </a:xfrm>
          <a:prstGeom prst="rect">
            <a:avLst/>
          </a:prstGeom>
          <a:noFill/>
          <a:extLst>
            <a:ext uri="{909E8E84-426E-40DD-AFC4-6F175D3DCCD1}">
              <a14:hiddenFill xmlns:a14="http://schemas.microsoft.com/office/drawing/2010/main">
                <a:solidFill>
                  <a:srgbClr val="FFFFFF"/>
                </a:solidFill>
              </a14:hiddenFill>
            </a:ext>
          </a:extLst>
        </p:spPr>
      </p:pic>
      <p:pic>
        <p:nvPicPr>
          <p:cNvPr id="65" name="Picture 14" descr="Image result for mongodb logo">
            <a:extLst>
              <a:ext uri="{FF2B5EF4-FFF2-40B4-BE49-F238E27FC236}">
                <a16:creationId xmlns:a16="http://schemas.microsoft.com/office/drawing/2014/main" id="{9EC3CADC-2FFB-4ABB-9862-CCA0F174486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32152" y="5318879"/>
            <a:ext cx="1192899" cy="322145"/>
          </a:xfrm>
          <a:prstGeom prst="rect">
            <a:avLst/>
          </a:prstGeom>
          <a:noFill/>
          <a:extLst>
            <a:ext uri="{909E8E84-426E-40DD-AFC4-6F175D3DCCD1}">
              <a14:hiddenFill xmlns:a14="http://schemas.microsoft.com/office/drawing/2010/main">
                <a:solidFill>
                  <a:srgbClr val="FFFFFF"/>
                </a:solidFill>
              </a14:hiddenFill>
            </a:ext>
          </a:extLst>
        </p:spPr>
      </p:pic>
      <p:sp>
        <p:nvSpPr>
          <p:cNvPr id="84" name="Freeform: Shape 203">
            <a:extLst>
              <a:ext uri="{FF2B5EF4-FFF2-40B4-BE49-F238E27FC236}">
                <a16:creationId xmlns:a16="http://schemas.microsoft.com/office/drawing/2014/main" id="{DCF77787-764A-4B31-BC71-B699A6383795}"/>
              </a:ext>
            </a:extLst>
          </p:cNvPr>
          <p:cNvSpPr/>
          <p:nvPr/>
        </p:nvSpPr>
        <p:spPr bwMode="auto">
          <a:xfrm>
            <a:off x="4900636" y="5308706"/>
            <a:ext cx="421951" cy="390749"/>
          </a:xfrm>
          <a:custGeom>
            <a:avLst/>
            <a:gdLst>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26248 w 4761797"/>
              <a:gd name="connsiteY50" fmla="*/ 2394628 h 4409679"/>
              <a:gd name="connsiteX51" fmla="*/ 839562 w 4761797"/>
              <a:gd name="connsiteY51" fmla="*/ 2394628 h 4409679"/>
              <a:gd name="connsiteX52" fmla="*/ 838613 w 4761797"/>
              <a:gd name="connsiteY52" fmla="*/ 2376216 h 4409679"/>
              <a:gd name="connsiteX53" fmla="*/ 896327 w 4761797"/>
              <a:gd name="connsiteY53" fmla="*/ 1985696 h 4409679"/>
              <a:gd name="connsiteX54" fmla="*/ 1344072 w 4761797"/>
              <a:gd name="connsiteY54" fmla="*/ 1199974 h 4409679"/>
              <a:gd name="connsiteX55" fmla="*/ 2491383 w 4761797"/>
              <a:gd name="connsiteY55" fmla="*/ 779042 h 4409679"/>
              <a:gd name="connsiteX56" fmla="*/ 3075538 w 4761797"/>
              <a:gd name="connsiteY56" fmla="*/ 926370 h 4409679"/>
              <a:gd name="connsiteX57" fmla="*/ 3095617 w 4761797"/>
              <a:gd name="connsiteY57" fmla="*/ 937273 h 4409679"/>
              <a:gd name="connsiteX58" fmla="*/ 3095221 w 4761797"/>
              <a:gd name="connsiteY58" fmla="*/ 937420 h 4409679"/>
              <a:gd name="connsiteX59" fmla="*/ 3098039 w 4761797"/>
              <a:gd name="connsiteY59" fmla="*/ 938588 h 4409679"/>
              <a:gd name="connsiteX60" fmla="*/ 3148954 w 4761797"/>
              <a:gd name="connsiteY60" fmla="*/ 966233 h 4409679"/>
              <a:gd name="connsiteX61" fmla="*/ 3164715 w 4761797"/>
              <a:gd name="connsiteY61" fmla="*/ 966233 h 4409679"/>
              <a:gd name="connsiteX62" fmla="*/ 3098039 w 4761797"/>
              <a:gd name="connsiteY62" fmla="*/ 938588 h 4409679"/>
              <a:gd name="connsiteX63" fmla="*/ 3095617 w 4761797"/>
              <a:gd name="connsiteY63" fmla="*/ 937273 h 4409679"/>
              <a:gd name="connsiteX64" fmla="*/ 3229162 w 4761797"/>
              <a:gd name="connsiteY64" fmla="*/ 887670 h 4409679"/>
              <a:gd name="connsiteX65" fmla="*/ 3617024 w 4761797"/>
              <a:gd name="connsiteY65" fmla="*/ 787593 h 4409679"/>
              <a:gd name="connsiteX66" fmla="*/ 4165395 w 4761797"/>
              <a:gd name="connsiteY66" fmla="*/ 700025 h 4409679"/>
              <a:gd name="connsiteX67" fmla="*/ 637239 w 4761797"/>
              <a:gd name="connsiteY67" fmla="*/ 0 h 4409679"/>
              <a:gd name="connsiteX68" fmla="*/ 712216 w 4761797"/>
              <a:gd name="connsiteY68" fmla="*/ 74965 h 4409679"/>
              <a:gd name="connsiteX69" fmla="*/ 1237002 w 4761797"/>
              <a:gd name="connsiteY69" fmla="*/ 599752 h 4409679"/>
              <a:gd name="connsiteX70" fmla="*/ 1311967 w 4761797"/>
              <a:gd name="connsiteY70" fmla="*/ 674728 h 4409679"/>
              <a:gd name="connsiteX71" fmla="*/ 1237002 w 4761797"/>
              <a:gd name="connsiteY71" fmla="*/ 712216 h 4409679"/>
              <a:gd name="connsiteX72" fmla="*/ 712216 w 4761797"/>
              <a:gd name="connsiteY72" fmla="*/ 1274479 h 4409679"/>
              <a:gd name="connsiteX73" fmla="*/ 637239 w 4761797"/>
              <a:gd name="connsiteY73" fmla="*/ 1311967 h 4409679"/>
              <a:gd name="connsiteX74" fmla="*/ 599751 w 4761797"/>
              <a:gd name="connsiteY74" fmla="*/ 1274479 h 4409679"/>
              <a:gd name="connsiteX75" fmla="*/ 37488 w 4761797"/>
              <a:gd name="connsiteY75" fmla="*/ 712216 h 4409679"/>
              <a:gd name="connsiteX76" fmla="*/ 0 w 4761797"/>
              <a:gd name="connsiteY76" fmla="*/ 674728 h 4409679"/>
              <a:gd name="connsiteX77" fmla="*/ 37488 w 4761797"/>
              <a:gd name="connsiteY77" fmla="*/ 599752 h 4409679"/>
              <a:gd name="connsiteX78" fmla="*/ 599751 w 4761797"/>
              <a:gd name="connsiteY78" fmla="*/ 74965 h 4409679"/>
              <a:gd name="connsiteX79" fmla="*/ 637239 w 4761797"/>
              <a:gd name="connsiteY79"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26248 w 4761797"/>
              <a:gd name="connsiteY50" fmla="*/ 2394628 h 4409679"/>
              <a:gd name="connsiteX51" fmla="*/ 838613 w 4761797"/>
              <a:gd name="connsiteY51" fmla="*/ 2376216 h 4409679"/>
              <a:gd name="connsiteX52" fmla="*/ 896327 w 4761797"/>
              <a:gd name="connsiteY52" fmla="*/ 1985696 h 4409679"/>
              <a:gd name="connsiteX53" fmla="*/ 1344072 w 4761797"/>
              <a:gd name="connsiteY53" fmla="*/ 1199974 h 4409679"/>
              <a:gd name="connsiteX54" fmla="*/ 2491383 w 4761797"/>
              <a:gd name="connsiteY54" fmla="*/ 779042 h 4409679"/>
              <a:gd name="connsiteX55" fmla="*/ 3075538 w 4761797"/>
              <a:gd name="connsiteY55" fmla="*/ 926370 h 4409679"/>
              <a:gd name="connsiteX56" fmla="*/ 3095617 w 4761797"/>
              <a:gd name="connsiteY56" fmla="*/ 937273 h 4409679"/>
              <a:gd name="connsiteX57" fmla="*/ 3095221 w 4761797"/>
              <a:gd name="connsiteY57" fmla="*/ 937420 h 4409679"/>
              <a:gd name="connsiteX58" fmla="*/ 3098039 w 4761797"/>
              <a:gd name="connsiteY58" fmla="*/ 938588 h 4409679"/>
              <a:gd name="connsiteX59" fmla="*/ 3148954 w 4761797"/>
              <a:gd name="connsiteY59" fmla="*/ 966233 h 4409679"/>
              <a:gd name="connsiteX60" fmla="*/ 3164715 w 4761797"/>
              <a:gd name="connsiteY60" fmla="*/ 966233 h 4409679"/>
              <a:gd name="connsiteX61" fmla="*/ 3098039 w 4761797"/>
              <a:gd name="connsiteY61" fmla="*/ 938588 h 4409679"/>
              <a:gd name="connsiteX62" fmla="*/ 3095617 w 4761797"/>
              <a:gd name="connsiteY62" fmla="*/ 937273 h 4409679"/>
              <a:gd name="connsiteX63" fmla="*/ 3229162 w 4761797"/>
              <a:gd name="connsiteY63" fmla="*/ 887670 h 4409679"/>
              <a:gd name="connsiteX64" fmla="*/ 3617024 w 4761797"/>
              <a:gd name="connsiteY64" fmla="*/ 787593 h 4409679"/>
              <a:gd name="connsiteX65" fmla="*/ 4165395 w 4761797"/>
              <a:gd name="connsiteY65" fmla="*/ 700025 h 4409679"/>
              <a:gd name="connsiteX66" fmla="*/ 637239 w 4761797"/>
              <a:gd name="connsiteY66" fmla="*/ 0 h 4409679"/>
              <a:gd name="connsiteX67" fmla="*/ 712216 w 4761797"/>
              <a:gd name="connsiteY67" fmla="*/ 74965 h 4409679"/>
              <a:gd name="connsiteX68" fmla="*/ 1237002 w 4761797"/>
              <a:gd name="connsiteY68" fmla="*/ 599752 h 4409679"/>
              <a:gd name="connsiteX69" fmla="*/ 1311967 w 4761797"/>
              <a:gd name="connsiteY69" fmla="*/ 674728 h 4409679"/>
              <a:gd name="connsiteX70" fmla="*/ 1237002 w 4761797"/>
              <a:gd name="connsiteY70" fmla="*/ 712216 h 4409679"/>
              <a:gd name="connsiteX71" fmla="*/ 712216 w 4761797"/>
              <a:gd name="connsiteY71" fmla="*/ 1274479 h 4409679"/>
              <a:gd name="connsiteX72" fmla="*/ 637239 w 4761797"/>
              <a:gd name="connsiteY72" fmla="*/ 1311967 h 4409679"/>
              <a:gd name="connsiteX73" fmla="*/ 599751 w 4761797"/>
              <a:gd name="connsiteY73" fmla="*/ 1274479 h 4409679"/>
              <a:gd name="connsiteX74" fmla="*/ 37488 w 4761797"/>
              <a:gd name="connsiteY74" fmla="*/ 712216 h 4409679"/>
              <a:gd name="connsiteX75" fmla="*/ 0 w 4761797"/>
              <a:gd name="connsiteY75" fmla="*/ 674728 h 4409679"/>
              <a:gd name="connsiteX76" fmla="*/ 37488 w 4761797"/>
              <a:gd name="connsiteY76" fmla="*/ 599752 h 4409679"/>
              <a:gd name="connsiteX77" fmla="*/ 599751 w 4761797"/>
              <a:gd name="connsiteY77" fmla="*/ 74965 h 4409679"/>
              <a:gd name="connsiteX78" fmla="*/ 637239 w 4761797"/>
              <a:gd name="connsiteY78"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38613 w 4761797"/>
              <a:gd name="connsiteY50" fmla="*/ 2376216 h 4409679"/>
              <a:gd name="connsiteX51" fmla="*/ 896327 w 4761797"/>
              <a:gd name="connsiteY51" fmla="*/ 1985696 h 4409679"/>
              <a:gd name="connsiteX52" fmla="*/ 1344072 w 4761797"/>
              <a:gd name="connsiteY52" fmla="*/ 1199974 h 4409679"/>
              <a:gd name="connsiteX53" fmla="*/ 2491383 w 4761797"/>
              <a:gd name="connsiteY53" fmla="*/ 779042 h 4409679"/>
              <a:gd name="connsiteX54" fmla="*/ 3075538 w 4761797"/>
              <a:gd name="connsiteY54" fmla="*/ 926370 h 4409679"/>
              <a:gd name="connsiteX55" fmla="*/ 3095617 w 4761797"/>
              <a:gd name="connsiteY55" fmla="*/ 937273 h 4409679"/>
              <a:gd name="connsiteX56" fmla="*/ 3095221 w 4761797"/>
              <a:gd name="connsiteY56" fmla="*/ 937420 h 4409679"/>
              <a:gd name="connsiteX57" fmla="*/ 3098039 w 4761797"/>
              <a:gd name="connsiteY57" fmla="*/ 938588 h 4409679"/>
              <a:gd name="connsiteX58" fmla="*/ 3148954 w 4761797"/>
              <a:gd name="connsiteY58" fmla="*/ 966233 h 4409679"/>
              <a:gd name="connsiteX59" fmla="*/ 3164715 w 4761797"/>
              <a:gd name="connsiteY59" fmla="*/ 966233 h 4409679"/>
              <a:gd name="connsiteX60" fmla="*/ 3098039 w 4761797"/>
              <a:gd name="connsiteY60" fmla="*/ 938588 h 4409679"/>
              <a:gd name="connsiteX61" fmla="*/ 3095617 w 4761797"/>
              <a:gd name="connsiteY61" fmla="*/ 937273 h 4409679"/>
              <a:gd name="connsiteX62" fmla="*/ 3229162 w 4761797"/>
              <a:gd name="connsiteY62" fmla="*/ 887670 h 4409679"/>
              <a:gd name="connsiteX63" fmla="*/ 3617024 w 4761797"/>
              <a:gd name="connsiteY63" fmla="*/ 787593 h 4409679"/>
              <a:gd name="connsiteX64" fmla="*/ 4165395 w 4761797"/>
              <a:gd name="connsiteY64" fmla="*/ 700025 h 4409679"/>
              <a:gd name="connsiteX65" fmla="*/ 637239 w 4761797"/>
              <a:gd name="connsiteY65" fmla="*/ 0 h 4409679"/>
              <a:gd name="connsiteX66" fmla="*/ 712216 w 4761797"/>
              <a:gd name="connsiteY66" fmla="*/ 74965 h 4409679"/>
              <a:gd name="connsiteX67" fmla="*/ 1237002 w 4761797"/>
              <a:gd name="connsiteY67" fmla="*/ 599752 h 4409679"/>
              <a:gd name="connsiteX68" fmla="*/ 1311967 w 4761797"/>
              <a:gd name="connsiteY68" fmla="*/ 674728 h 4409679"/>
              <a:gd name="connsiteX69" fmla="*/ 1237002 w 4761797"/>
              <a:gd name="connsiteY69" fmla="*/ 712216 h 4409679"/>
              <a:gd name="connsiteX70" fmla="*/ 712216 w 4761797"/>
              <a:gd name="connsiteY70" fmla="*/ 1274479 h 4409679"/>
              <a:gd name="connsiteX71" fmla="*/ 637239 w 4761797"/>
              <a:gd name="connsiteY71" fmla="*/ 1311967 h 4409679"/>
              <a:gd name="connsiteX72" fmla="*/ 599751 w 4761797"/>
              <a:gd name="connsiteY72" fmla="*/ 1274479 h 4409679"/>
              <a:gd name="connsiteX73" fmla="*/ 37488 w 4761797"/>
              <a:gd name="connsiteY73" fmla="*/ 712216 h 4409679"/>
              <a:gd name="connsiteX74" fmla="*/ 0 w 4761797"/>
              <a:gd name="connsiteY74" fmla="*/ 674728 h 4409679"/>
              <a:gd name="connsiteX75" fmla="*/ 37488 w 4761797"/>
              <a:gd name="connsiteY75" fmla="*/ 599752 h 4409679"/>
              <a:gd name="connsiteX76" fmla="*/ 599751 w 4761797"/>
              <a:gd name="connsiteY76" fmla="*/ 74965 h 4409679"/>
              <a:gd name="connsiteX77" fmla="*/ 637239 w 4761797"/>
              <a:gd name="connsiteY77"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96327 w 4761797"/>
              <a:gd name="connsiteY50" fmla="*/ 1985696 h 4409679"/>
              <a:gd name="connsiteX51" fmla="*/ 1344072 w 4761797"/>
              <a:gd name="connsiteY51" fmla="*/ 1199974 h 4409679"/>
              <a:gd name="connsiteX52" fmla="*/ 2491383 w 4761797"/>
              <a:gd name="connsiteY52" fmla="*/ 779042 h 4409679"/>
              <a:gd name="connsiteX53" fmla="*/ 3075538 w 4761797"/>
              <a:gd name="connsiteY53" fmla="*/ 926370 h 4409679"/>
              <a:gd name="connsiteX54" fmla="*/ 3095617 w 4761797"/>
              <a:gd name="connsiteY54" fmla="*/ 937273 h 4409679"/>
              <a:gd name="connsiteX55" fmla="*/ 3095221 w 4761797"/>
              <a:gd name="connsiteY55" fmla="*/ 937420 h 4409679"/>
              <a:gd name="connsiteX56" fmla="*/ 3098039 w 4761797"/>
              <a:gd name="connsiteY56" fmla="*/ 938588 h 4409679"/>
              <a:gd name="connsiteX57" fmla="*/ 3148954 w 4761797"/>
              <a:gd name="connsiteY57" fmla="*/ 966233 h 4409679"/>
              <a:gd name="connsiteX58" fmla="*/ 3164715 w 4761797"/>
              <a:gd name="connsiteY58" fmla="*/ 966233 h 4409679"/>
              <a:gd name="connsiteX59" fmla="*/ 3098039 w 4761797"/>
              <a:gd name="connsiteY59" fmla="*/ 938588 h 4409679"/>
              <a:gd name="connsiteX60" fmla="*/ 3095617 w 4761797"/>
              <a:gd name="connsiteY60" fmla="*/ 937273 h 4409679"/>
              <a:gd name="connsiteX61" fmla="*/ 3229162 w 4761797"/>
              <a:gd name="connsiteY61" fmla="*/ 887670 h 4409679"/>
              <a:gd name="connsiteX62" fmla="*/ 3617024 w 4761797"/>
              <a:gd name="connsiteY62" fmla="*/ 787593 h 4409679"/>
              <a:gd name="connsiteX63" fmla="*/ 4165395 w 4761797"/>
              <a:gd name="connsiteY63" fmla="*/ 700025 h 4409679"/>
              <a:gd name="connsiteX64" fmla="*/ 637239 w 4761797"/>
              <a:gd name="connsiteY64" fmla="*/ 0 h 4409679"/>
              <a:gd name="connsiteX65" fmla="*/ 712216 w 4761797"/>
              <a:gd name="connsiteY65" fmla="*/ 74965 h 4409679"/>
              <a:gd name="connsiteX66" fmla="*/ 1237002 w 4761797"/>
              <a:gd name="connsiteY66" fmla="*/ 599752 h 4409679"/>
              <a:gd name="connsiteX67" fmla="*/ 1311967 w 4761797"/>
              <a:gd name="connsiteY67" fmla="*/ 674728 h 4409679"/>
              <a:gd name="connsiteX68" fmla="*/ 1237002 w 4761797"/>
              <a:gd name="connsiteY68" fmla="*/ 712216 h 4409679"/>
              <a:gd name="connsiteX69" fmla="*/ 712216 w 4761797"/>
              <a:gd name="connsiteY69" fmla="*/ 1274479 h 4409679"/>
              <a:gd name="connsiteX70" fmla="*/ 637239 w 4761797"/>
              <a:gd name="connsiteY70" fmla="*/ 1311967 h 4409679"/>
              <a:gd name="connsiteX71" fmla="*/ 599751 w 4761797"/>
              <a:gd name="connsiteY71" fmla="*/ 1274479 h 4409679"/>
              <a:gd name="connsiteX72" fmla="*/ 37488 w 4761797"/>
              <a:gd name="connsiteY72" fmla="*/ 712216 h 4409679"/>
              <a:gd name="connsiteX73" fmla="*/ 0 w 4761797"/>
              <a:gd name="connsiteY73" fmla="*/ 674728 h 4409679"/>
              <a:gd name="connsiteX74" fmla="*/ 37488 w 4761797"/>
              <a:gd name="connsiteY74" fmla="*/ 599752 h 4409679"/>
              <a:gd name="connsiteX75" fmla="*/ 599751 w 4761797"/>
              <a:gd name="connsiteY75" fmla="*/ 74965 h 4409679"/>
              <a:gd name="connsiteX76" fmla="*/ 637239 w 4761797"/>
              <a:gd name="connsiteY7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148954 w 4761797"/>
              <a:gd name="connsiteY56" fmla="*/ 966233 h 4409679"/>
              <a:gd name="connsiteX57" fmla="*/ 3164715 w 4761797"/>
              <a:gd name="connsiteY57" fmla="*/ 966233 h 4409679"/>
              <a:gd name="connsiteX58" fmla="*/ 3098039 w 4761797"/>
              <a:gd name="connsiteY58" fmla="*/ 938588 h 4409679"/>
              <a:gd name="connsiteX59" fmla="*/ 3095617 w 4761797"/>
              <a:gd name="connsiteY59" fmla="*/ 937273 h 4409679"/>
              <a:gd name="connsiteX60" fmla="*/ 3229162 w 4761797"/>
              <a:gd name="connsiteY60" fmla="*/ 887670 h 4409679"/>
              <a:gd name="connsiteX61" fmla="*/ 3617024 w 4761797"/>
              <a:gd name="connsiteY61" fmla="*/ 787593 h 4409679"/>
              <a:gd name="connsiteX62" fmla="*/ 4165395 w 4761797"/>
              <a:gd name="connsiteY62" fmla="*/ 700025 h 4409679"/>
              <a:gd name="connsiteX63" fmla="*/ 637239 w 4761797"/>
              <a:gd name="connsiteY63" fmla="*/ 0 h 4409679"/>
              <a:gd name="connsiteX64" fmla="*/ 712216 w 4761797"/>
              <a:gd name="connsiteY64" fmla="*/ 74965 h 4409679"/>
              <a:gd name="connsiteX65" fmla="*/ 1237002 w 4761797"/>
              <a:gd name="connsiteY65" fmla="*/ 599752 h 4409679"/>
              <a:gd name="connsiteX66" fmla="*/ 1311967 w 4761797"/>
              <a:gd name="connsiteY66" fmla="*/ 674728 h 4409679"/>
              <a:gd name="connsiteX67" fmla="*/ 1237002 w 4761797"/>
              <a:gd name="connsiteY67" fmla="*/ 712216 h 4409679"/>
              <a:gd name="connsiteX68" fmla="*/ 712216 w 4761797"/>
              <a:gd name="connsiteY68" fmla="*/ 1274479 h 4409679"/>
              <a:gd name="connsiteX69" fmla="*/ 637239 w 4761797"/>
              <a:gd name="connsiteY69" fmla="*/ 1311967 h 4409679"/>
              <a:gd name="connsiteX70" fmla="*/ 599751 w 4761797"/>
              <a:gd name="connsiteY70" fmla="*/ 1274479 h 4409679"/>
              <a:gd name="connsiteX71" fmla="*/ 37488 w 4761797"/>
              <a:gd name="connsiteY71" fmla="*/ 712216 h 4409679"/>
              <a:gd name="connsiteX72" fmla="*/ 0 w 4761797"/>
              <a:gd name="connsiteY72" fmla="*/ 674728 h 4409679"/>
              <a:gd name="connsiteX73" fmla="*/ 37488 w 4761797"/>
              <a:gd name="connsiteY73" fmla="*/ 599752 h 4409679"/>
              <a:gd name="connsiteX74" fmla="*/ 599751 w 4761797"/>
              <a:gd name="connsiteY74" fmla="*/ 74965 h 4409679"/>
              <a:gd name="connsiteX75" fmla="*/ 637239 w 4761797"/>
              <a:gd name="connsiteY75"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148954 w 4761797"/>
              <a:gd name="connsiteY56" fmla="*/ 966233 h 4409679"/>
              <a:gd name="connsiteX57" fmla="*/ 3098039 w 4761797"/>
              <a:gd name="connsiteY57" fmla="*/ 938588 h 4409679"/>
              <a:gd name="connsiteX58" fmla="*/ 3095617 w 4761797"/>
              <a:gd name="connsiteY58" fmla="*/ 937273 h 4409679"/>
              <a:gd name="connsiteX59" fmla="*/ 3229162 w 4761797"/>
              <a:gd name="connsiteY59" fmla="*/ 887670 h 4409679"/>
              <a:gd name="connsiteX60" fmla="*/ 3617024 w 4761797"/>
              <a:gd name="connsiteY60" fmla="*/ 787593 h 4409679"/>
              <a:gd name="connsiteX61" fmla="*/ 4165395 w 4761797"/>
              <a:gd name="connsiteY61" fmla="*/ 700025 h 4409679"/>
              <a:gd name="connsiteX62" fmla="*/ 637239 w 4761797"/>
              <a:gd name="connsiteY62" fmla="*/ 0 h 4409679"/>
              <a:gd name="connsiteX63" fmla="*/ 712216 w 4761797"/>
              <a:gd name="connsiteY63" fmla="*/ 74965 h 4409679"/>
              <a:gd name="connsiteX64" fmla="*/ 1237002 w 4761797"/>
              <a:gd name="connsiteY64" fmla="*/ 599752 h 4409679"/>
              <a:gd name="connsiteX65" fmla="*/ 1311967 w 4761797"/>
              <a:gd name="connsiteY65" fmla="*/ 674728 h 4409679"/>
              <a:gd name="connsiteX66" fmla="*/ 1237002 w 4761797"/>
              <a:gd name="connsiteY66" fmla="*/ 712216 h 4409679"/>
              <a:gd name="connsiteX67" fmla="*/ 712216 w 4761797"/>
              <a:gd name="connsiteY67" fmla="*/ 1274479 h 4409679"/>
              <a:gd name="connsiteX68" fmla="*/ 637239 w 4761797"/>
              <a:gd name="connsiteY68" fmla="*/ 1311967 h 4409679"/>
              <a:gd name="connsiteX69" fmla="*/ 599751 w 4761797"/>
              <a:gd name="connsiteY69" fmla="*/ 1274479 h 4409679"/>
              <a:gd name="connsiteX70" fmla="*/ 37488 w 4761797"/>
              <a:gd name="connsiteY70" fmla="*/ 712216 h 4409679"/>
              <a:gd name="connsiteX71" fmla="*/ 0 w 4761797"/>
              <a:gd name="connsiteY71" fmla="*/ 674728 h 4409679"/>
              <a:gd name="connsiteX72" fmla="*/ 37488 w 4761797"/>
              <a:gd name="connsiteY72" fmla="*/ 599752 h 4409679"/>
              <a:gd name="connsiteX73" fmla="*/ 599751 w 4761797"/>
              <a:gd name="connsiteY73" fmla="*/ 74965 h 4409679"/>
              <a:gd name="connsiteX74" fmla="*/ 637239 w 4761797"/>
              <a:gd name="connsiteY74"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098039 w 4761797"/>
              <a:gd name="connsiteY56" fmla="*/ 938588 h 4409679"/>
              <a:gd name="connsiteX57" fmla="*/ 3095617 w 4761797"/>
              <a:gd name="connsiteY57" fmla="*/ 937273 h 4409679"/>
              <a:gd name="connsiteX58" fmla="*/ 3229162 w 4761797"/>
              <a:gd name="connsiteY58" fmla="*/ 887670 h 4409679"/>
              <a:gd name="connsiteX59" fmla="*/ 3617024 w 4761797"/>
              <a:gd name="connsiteY59" fmla="*/ 787593 h 4409679"/>
              <a:gd name="connsiteX60" fmla="*/ 4165395 w 4761797"/>
              <a:gd name="connsiteY60" fmla="*/ 700025 h 4409679"/>
              <a:gd name="connsiteX61" fmla="*/ 637239 w 4761797"/>
              <a:gd name="connsiteY61" fmla="*/ 0 h 4409679"/>
              <a:gd name="connsiteX62" fmla="*/ 712216 w 4761797"/>
              <a:gd name="connsiteY62" fmla="*/ 74965 h 4409679"/>
              <a:gd name="connsiteX63" fmla="*/ 1237002 w 4761797"/>
              <a:gd name="connsiteY63" fmla="*/ 599752 h 4409679"/>
              <a:gd name="connsiteX64" fmla="*/ 1311967 w 4761797"/>
              <a:gd name="connsiteY64" fmla="*/ 674728 h 4409679"/>
              <a:gd name="connsiteX65" fmla="*/ 1237002 w 4761797"/>
              <a:gd name="connsiteY65" fmla="*/ 712216 h 4409679"/>
              <a:gd name="connsiteX66" fmla="*/ 712216 w 4761797"/>
              <a:gd name="connsiteY66" fmla="*/ 1274479 h 4409679"/>
              <a:gd name="connsiteX67" fmla="*/ 637239 w 4761797"/>
              <a:gd name="connsiteY67" fmla="*/ 1311967 h 4409679"/>
              <a:gd name="connsiteX68" fmla="*/ 599751 w 4761797"/>
              <a:gd name="connsiteY68" fmla="*/ 1274479 h 4409679"/>
              <a:gd name="connsiteX69" fmla="*/ 37488 w 4761797"/>
              <a:gd name="connsiteY69" fmla="*/ 712216 h 4409679"/>
              <a:gd name="connsiteX70" fmla="*/ 0 w 4761797"/>
              <a:gd name="connsiteY70" fmla="*/ 674728 h 4409679"/>
              <a:gd name="connsiteX71" fmla="*/ 37488 w 4761797"/>
              <a:gd name="connsiteY71" fmla="*/ 599752 h 4409679"/>
              <a:gd name="connsiteX72" fmla="*/ 599751 w 4761797"/>
              <a:gd name="connsiteY72" fmla="*/ 74965 h 4409679"/>
              <a:gd name="connsiteX73" fmla="*/ 637239 w 4761797"/>
              <a:gd name="connsiteY73"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098039 w 4761797"/>
              <a:gd name="connsiteY56" fmla="*/ 938588 h 4409679"/>
              <a:gd name="connsiteX57" fmla="*/ 3229162 w 4761797"/>
              <a:gd name="connsiteY57" fmla="*/ 887670 h 4409679"/>
              <a:gd name="connsiteX58" fmla="*/ 3617024 w 4761797"/>
              <a:gd name="connsiteY58" fmla="*/ 787593 h 4409679"/>
              <a:gd name="connsiteX59" fmla="*/ 4165395 w 4761797"/>
              <a:gd name="connsiteY59" fmla="*/ 700025 h 4409679"/>
              <a:gd name="connsiteX60" fmla="*/ 637239 w 4761797"/>
              <a:gd name="connsiteY60" fmla="*/ 0 h 4409679"/>
              <a:gd name="connsiteX61" fmla="*/ 712216 w 4761797"/>
              <a:gd name="connsiteY61" fmla="*/ 74965 h 4409679"/>
              <a:gd name="connsiteX62" fmla="*/ 1237002 w 4761797"/>
              <a:gd name="connsiteY62" fmla="*/ 599752 h 4409679"/>
              <a:gd name="connsiteX63" fmla="*/ 1311967 w 4761797"/>
              <a:gd name="connsiteY63" fmla="*/ 674728 h 4409679"/>
              <a:gd name="connsiteX64" fmla="*/ 1237002 w 4761797"/>
              <a:gd name="connsiteY64" fmla="*/ 712216 h 4409679"/>
              <a:gd name="connsiteX65" fmla="*/ 712216 w 4761797"/>
              <a:gd name="connsiteY65" fmla="*/ 1274479 h 4409679"/>
              <a:gd name="connsiteX66" fmla="*/ 637239 w 4761797"/>
              <a:gd name="connsiteY66" fmla="*/ 1311967 h 4409679"/>
              <a:gd name="connsiteX67" fmla="*/ 599751 w 4761797"/>
              <a:gd name="connsiteY67" fmla="*/ 1274479 h 4409679"/>
              <a:gd name="connsiteX68" fmla="*/ 37488 w 4761797"/>
              <a:gd name="connsiteY68" fmla="*/ 712216 h 4409679"/>
              <a:gd name="connsiteX69" fmla="*/ 0 w 4761797"/>
              <a:gd name="connsiteY69" fmla="*/ 674728 h 4409679"/>
              <a:gd name="connsiteX70" fmla="*/ 37488 w 4761797"/>
              <a:gd name="connsiteY70" fmla="*/ 599752 h 4409679"/>
              <a:gd name="connsiteX71" fmla="*/ 599751 w 4761797"/>
              <a:gd name="connsiteY71" fmla="*/ 74965 h 4409679"/>
              <a:gd name="connsiteX72" fmla="*/ 637239 w 4761797"/>
              <a:gd name="connsiteY72"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229162 w 4761797"/>
              <a:gd name="connsiteY56" fmla="*/ 887670 h 4409679"/>
              <a:gd name="connsiteX57" fmla="*/ 3617024 w 4761797"/>
              <a:gd name="connsiteY57" fmla="*/ 787593 h 4409679"/>
              <a:gd name="connsiteX58" fmla="*/ 4165395 w 4761797"/>
              <a:gd name="connsiteY58" fmla="*/ 700025 h 4409679"/>
              <a:gd name="connsiteX59" fmla="*/ 637239 w 4761797"/>
              <a:gd name="connsiteY59" fmla="*/ 0 h 4409679"/>
              <a:gd name="connsiteX60" fmla="*/ 712216 w 4761797"/>
              <a:gd name="connsiteY60" fmla="*/ 74965 h 4409679"/>
              <a:gd name="connsiteX61" fmla="*/ 1237002 w 4761797"/>
              <a:gd name="connsiteY61" fmla="*/ 599752 h 4409679"/>
              <a:gd name="connsiteX62" fmla="*/ 1311967 w 4761797"/>
              <a:gd name="connsiteY62" fmla="*/ 674728 h 4409679"/>
              <a:gd name="connsiteX63" fmla="*/ 1237002 w 4761797"/>
              <a:gd name="connsiteY63" fmla="*/ 712216 h 4409679"/>
              <a:gd name="connsiteX64" fmla="*/ 712216 w 4761797"/>
              <a:gd name="connsiteY64" fmla="*/ 1274479 h 4409679"/>
              <a:gd name="connsiteX65" fmla="*/ 637239 w 4761797"/>
              <a:gd name="connsiteY65" fmla="*/ 1311967 h 4409679"/>
              <a:gd name="connsiteX66" fmla="*/ 599751 w 4761797"/>
              <a:gd name="connsiteY66" fmla="*/ 1274479 h 4409679"/>
              <a:gd name="connsiteX67" fmla="*/ 37488 w 4761797"/>
              <a:gd name="connsiteY67" fmla="*/ 712216 h 4409679"/>
              <a:gd name="connsiteX68" fmla="*/ 0 w 4761797"/>
              <a:gd name="connsiteY68" fmla="*/ 674728 h 4409679"/>
              <a:gd name="connsiteX69" fmla="*/ 37488 w 4761797"/>
              <a:gd name="connsiteY69" fmla="*/ 599752 h 4409679"/>
              <a:gd name="connsiteX70" fmla="*/ 599751 w 4761797"/>
              <a:gd name="connsiteY70" fmla="*/ 74965 h 4409679"/>
              <a:gd name="connsiteX71" fmla="*/ 637239 w 4761797"/>
              <a:gd name="connsiteY71"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466595 w 4761797"/>
              <a:gd name="connsiteY17" fmla="*/ 1193397 h 4409679"/>
              <a:gd name="connsiteX18" fmla="*/ 3582738 w 4761797"/>
              <a:gd name="connsiteY18" fmla="*/ 1312220 h 4409679"/>
              <a:gd name="connsiteX19" fmla="*/ 3881231 w 4761797"/>
              <a:gd name="connsiteY19" fmla="*/ 1761204 h 4409679"/>
              <a:gd name="connsiteX20" fmla="*/ 3806611 w 4761797"/>
              <a:gd name="connsiteY20" fmla="*/ 1873450 h 4409679"/>
              <a:gd name="connsiteX21" fmla="*/ 2649956 w 4761797"/>
              <a:gd name="connsiteY21" fmla="*/ 2734000 h 4409679"/>
              <a:gd name="connsiteX22" fmla="*/ 1344072 w 4761797"/>
              <a:gd name="connsiteY22" fmla="*/ 3370057 h 4409679"/>
              <a:gd name="connsiteX23" fmla="*/ 1232136 w 4761797"/>
              <a:gd name="connsiteY23" fmla="*/ 3407476 h 4409679"/>
              <a:gd name="connsiteX24" fmla="*/ 882338 w 4761797"/>
              <a:gd name="connsiteY24" fmla="*/ 2752706 h 4409679"/>
              <a:gd name="connsiteX25" fmla="*/ 856367 w 4761797"/>
              <a:gd name="connsiteY25" fmla="*/ 2610450 h 4409679"/>
              <a:gd name="connsiteX26" fmla="*/ 858908 w 4761797"/>
              <a:gd name="connsiteY26" fmla="*/ 2697843 h 4409679"/>
              <a:gd name="connsiteX27" fmla="*/ 374375 w 4761797"/>
              <a:gd name="connsiteY27" fmla="*/ 3596787 h 4409679"/>
              <a:gd name="connsiteX28" fmla="*/ 1417980 w 4761797"/>
              <a:gd name="connsiteY28" fmla="*/ 3559334 h 4409679"/>
              <a:gd name="connsiteX29" fmla="*/ 2759768 w 4761797"/>
              <a:gd name="connsiteY29" fmla="*/ 2922576 h 4409679"/>
              <a:gd name="connsiteX30" fmla="*/ 3952465 w 4761797"/>
              <a:gd name="connsiteY30" fmla="*/ 2023632 h 4409679"/>
              <a:gd name="connsiteX31" fmla="*/ 4138826 w 4761797"/>
              <a:gd name="connsiteY31" fmla="*/ 1798899 h 4409679"/>
              <a:gd name="connsiteX32" fmla="*/ 4474268 w 4761797"/>
              <a:gd name="connsiteY32" fmla="*/ 1087234 h 4409679"/>
              <a:gd name="connsiteX33" fmla="*/ 4138826 w 4761797"/>
              <a:gd name="connsiteY33" fmla="*/ 974873 h 4409679"/>
              <a:gd name="connsiteX34" fmla="*/ 4165395 w 4761797"/>
              <a:gd name="connsiteY34" fmla="*/ 700025 h 4409679"/>
              <a:gd name="connsiteX35" fmla="*/ 4311207 w 4761797"/>
              <a:gd name="connsiteY35" fmla="*/ 708003 h 4409679"/>
              <a:gd name="connsiteX36" fmla="*/ 4697899 w 4761797"/>
              <a:gd name="connsiteY36" fmla="*/ 937420 h 4409679"/>
              <a:gd name="connsiteX37" fmla="*/ 4362458 w 4761797"/>
              <a:gd name="connsiteY37" fmla="*/ 1986178 h 4409679"/>
              <a:gd name="connsiteX38" fmla="*/ 3989735 w 4761797"/>
              <a:gd name="connsiteY38" fmla="*/ 2360738 h 4409679"/>
              <a:gd name="connsiteX39" fmla="*/ 3989253 w 4761797"/>
              <a:gd name="connsiteY39" fmla="*/ 2361116 h 4409679"/>
              <a:gd name="connsiteX40" fmla="*/ 3943902 w 4761797"/>
              <a:gd name="connsiteY40" fmla="*/ 2721741 h 4409679"/>
              <a:gd name="connsiteX41" fmla="*/ 3841218 w 4761797"/>
              <a:gd name="connsiteY41" fmla="*/ 3064677 h 4409679"/>
              <a:gd name="connsiteX42" fmla="*/ 2318452 w 4761797"/>
              <a:gd name="connsiteY42" fmla="*/ 3936717 h 4409679"/>
              <a:gd name="connsiteX43" fmla="*/ 1721994 w 4761797"/>
              <a:gd name="connsiteY43" fmla="*/ 3781140 h 4409679"/>
              <a:gd name="connsiteX44" fmla="*/ 1716163 w 4761797"/>
              <a:gd name="connsiteY44" fmla="*/ 3784067 h 4409679"/>
              <a:gd name="connsiteX45" fmla="*/ 709817 w 4761797"/>
              <a:gd name="connsiteY45" fmla="*/ 4008800 h 4409679"/>
              <a:gd name="connsiteX46" fmla="*/ 113474 w 4761797"/>
              <a:gd name="connsiteY46" fmla="*/ 3746613 h 4409679"/>
              <a:gd name="connsiteX47" fmla="*/ 821638 w 4761797"/>
              <a:gd name="connsiteY47" fmla="*/ 2323284 h 4409679"/>
              <a:gd name="connsiteX48" fmla="*/ 896327 w 4761797"/>
              <a:gd name="connsiteY48" fmla="*/ 1985696 h 4409679"/>
              <a:gd name="connsiteX49" fmla="*/ 1344072 w 4761797"/>
              <a:gd name="connsiteY49" fmla="*/ 1199974 h 4409679"/>
              <a:gd name="connsiteX50" fmla="*/ 2491383 w 4761797"/>
              <a:gd name="connsiteY50" fmla="*/ 779042 h 4409679"/>
              <a:gd name="connsiteX51" fmla="*/ 3075538 w 4761797"/>
              <a:gd name="connsiteY51" fmla="*/ 926370 h 4409679"/>
              <a:gd name="connsiteX52" fmla="*/ 3095617 w 4761797"/>
              <a:gd name="connsiteY52" fmla="*/ 937273 h 4409679"/>
              <a:gd name="connsiteX53" fmla="*/ 3095221 w 4761797"/>
              <a:gd name="connsiteY53" fmla="*/ 937420 h 4409679"/>
              <a:gd name="connsiteX54" fmla="*/ 3098039 w 4761797"/>
              <a:gd name="connsiteY54" fmla="*/ 938588 h 4409679"/>
              <a:gd name="connsiteX55" fmla="*/ 3229162 w 4761797"/>
              <a:gd name="connsiteY55" fmla="*/ 887670 h 4409679"/>
              <a:gd name="connsiteX56" fmla="*/ 3617024 w 4761797"/>
              <a:gd name="connsiteY56" fmla="*/ 787593 h 4409679"/>
              <a:gd name="connsiteX57" fmla="*/ 4165395 w 4761797"/>
              <a:gd name="connsiteY57" fmla="*/ 700025 h 4409679"/>
              <a:gd name="connsiteX58" fmla="*/ 637239 w 4761797"/>
              <a:gd name="connsiteY58" fmla="*/ 0 h 4409679"/>
              <a:gd name="connsiteX59" fmla="*/ 712216 w 4761797"/>
              <a:gd name="connsiteY59" fmla="*/ 74965 h 4409679"/>
              <a:gd name="connsiteX60" fmla="*/ 1237002 w 4761797"/>
              <a:gd name="connsiteY60" fmla="*/ 599752 h 4409679"/>
              <a:gd name="connsiteX61" fmla="*/ 1311967 w 4761797"/>
              <a:gd name="connsiteY61" fmla="*/ 674728 h 4409679"/>
              <a:gd name="connsiteX62" fmla="*/ 1237002 w 4761797"/>
              <a:gd name="connsiteY62" fmla="*/ 712216 h 4409679"/>
              <a:gd name="connsiteX63" fmla="*/ 712216 w 4761797"/>
              <a:gd name="connsiteY63" fmla="*/ 1274479 h 4409679"/>
              <a:gd name="connsiteX64" fmla="*/ 637239 w 4761797"/>
              <a:gd name="connsiteY64" fmla="*/ 1311967 h 4409679"/>
              <a:gd name="connsiteX65" fmla="*/ 599751 w 4761797"/>
              <a:gd name="connsiteY65" fmla="*/ 1274479 h 4409679"/>
              <a:gd name="connsiteX66" fmla="*/ 37488 w 4761797"/>
              <a:gd name="connsiteY66" fmla="*/ 712216 h 4409679"/>
              <a:gd name="connsiteX67" fmla="*/ 0 w 4761797"/>
              <a:gd name="connsiteY67" fmla="*/ 674728 h 4409679"/>
              <a:gd name="connsiteX68" fmla="*/ 37488 w 4761797"/>
              <a:gd name="connsiteY68" fmla="*/ 599752 h 4409679"/>
              <a:gd name="connsiteX69" fmla="*/ 599751 w 4761797"/>
              <a:gd name="connsiteY69" fmla="*/ 74965 h 4409679"/>
              <a:gd name="connsiteX70" fmla="*/ 637239 w 4761797"/>
              <a:gd name="connsiteY70"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095221 w 4761797"/>
              <a:gd name="connsiteY52" fmla="*/ 937420 h 4409679"/>
              <a:gd name="connsiteX53" fmla="*/ 3098039 w 4761797"/>
              <a:gd name="connsiteY53" fmla="*/ 938588 h 4409679"/>
              <a:gd name="connsiteX54" fmla="*/ 3229162 w 4761797"/>
              <a:gd name="connsiteY54" fmla="*/ 887670 h 4409679"/>
              <a:gd name="connsiteX55" fmla="*/ 3617024 w 4761797"/>
              <a:gd name="connsiteY55" fmla="*/ 787593 h 4409679"/>
              <a:gd name="connsiteX56" fmla="*/ 4165395 w 4761797"/>
              <a:gd name="connsiteY56" fmla="*/ 700025 h 4409679"/>
              <a:gd name="connsiteX57" fmla="*/ 637239 w 4761797"/>
              <a:gd name="connsiteY57" fmla="*/ 0 h 4409679"/>
              <a:gd name="connsiteX58" fmla="*/ 712216 w 4761797"/>
              <a:gd name="connsiteY58" fmla="*/ 74965 h 4409679"/>
              <a:gd name="connsiteX59" fmla="*/ 1237002 w 4761797"/>
              <a:gd name="connsiteY59" fmla="*/ 599752 h 4409679"/>
              <a:gd name="connsiteX60" fmla="*/ 1311967 w 4761797"/>
              <a:gd name="connsiteY60" fmla="*/ 674728 h 4409679"/>
              <a:gd name="connsiteX61" fmla="*/ 1237002 w 4761797"/>
              <a:gd name="connsiteY61" fmla="*/ 712216 h 4409679"/>
              <a:gd name="connsiteX62" fmla="*/ 712216 w 4761797"/>
              <a:gd name="connsiteY62" fmla="*/ 1274479 h 4409679"/>
              <a:gd name="connsiteX63" fmla="*/ 637239 w 4761797"/>
              <a:gd name="connsiteY63" fmla="*/ 1311967 h 4409679"/>
              <a:gd name="connsiteX64" fmla="*/ 599751 w 4761797"/>
              <a:gd name="connsiteY64" fmla="*/ 1274479 h 4409679"/>
              <a:gd name="connsiteX65" fmla="*/ 37488 w 4761797"/>
              <a:gd name="connsiteY65" fmla="*/ 712216 h 4409679"/>
              <a:gd name="connsiteX66" fmla="*/ 0 w 4761797"/>
              <a:gd name="connsiteY66" fmla="*/ 674728 h 4409679"/>
              <a:gd name="connsiteX67" fmla="*/ 37488 w 4761797"/>
              <a:gd name="connsiteY67" fmla="*/ 599752 h 4409679"/>
              <a:gd name="connsiteX68" fmla="*/ 599751 w 4761797"/>
              <a:gd name="connsiteY68" fmla="*/ 74965 h 4409679"/>
              <a:gd name="connsiteX69" fmla="*/ 637239 w 4761797"/>
              <a:gd name="connsiteY69"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095221 w 4761797"/>
              <a:gd name="connsiteY52" fmla="*/ 937420 h 4409679"/>
              <a:gd name="connsiteX53" fmla="*/ 3229162 w 4761797"/>
              <a:gd name="connsiteY53" fmla="*/ 887670 h 4409679"/>
              <a:gd name="connsiteX54" fmla="*/ 3617024 w 4761797"/>
              <a:gd name="connsiteY54" fmla="*/ 787593 h 4409679"/>
              <a:gd name="connsiteX55" fmla="*/ 4165395 w 4761797"/>
              <a:gd name="connsiteY55" fmla="*/ 700025 h 4409679"/>
              <a:gd name="connsiteX56" fmla="*/ 637239 w 4761797"/>
              <a:gd name="connsiteY56" fmla="*/ 0 h 4409679"/>
              <a:gd name="connsiteX57" fmla="*/ 712216 w 4761797"/>
              <a:gd name="connsiteY57" fmla="*/ 74965 h 4409679"/>
              <a:gd name="connsiteX58" fmla="*/ 1237002 w 4761797"/>
              <a:gd name="connsiteY58" fmla="*/ 599752 h 4409679"/>
              <a:gd name="connsiteX59" fmla="*/ 1311967 w 4761797"/>
              <a:gd name="connsiteY59" fmla="*/ 674728 h 4409679"/>
              <a:gd name="connsiteX60" fmla="*/ 1237002 w 4761797"/>
              <a:gd name="connsiteY60" fmla="*/ 712216 h 4409679"/>
              <a:gd name="connsiteX61" fmla="*/ 712216 w 4761797"/>
              <a:gd name="connsiteY61" fmla="*/ 1274479 h 4409679"/>
              <a:gd name="connsiteX62" fmla="*/ 637239 w 4761797"/>
              <a:gd name="connsiteY62" fmla="*/ 1311967 h 4409679"/>
              <a:gd name="connsiteX63" fmla="*/ 599751 w 4761797"/>
              <a:gd name="connsiteY63" fmla="*/ 1274479 h 4409679"/>
              <a:gd name="connsiteX64" fmla="*/ 37488 w 4761797"/>
              <a:gd name="connsiteY64" fmla="*/ 712216 h 4409679"/>
              <a:gd name="connsiteX65" fmla="*/ 0 w 4761797"/>
              <a:gd name="connsiteY65" fmla="*/ 674728 h 4409679"/>
              <a:gd name="connsiteX66" fmla="*/ 37488 w 4761797"/>
              <a:gd name="connsiteY66" fmla="*/ 599752 h 4409679"/>
              <a:gd name="connsiteX67" fmla="*/ 599751 w 4761797"/>
              <a:gd name="connsiteY67" fmla="*/ 74965 h 4409679"/>
              <a:gd name="connsiteX68" fmla="*/ 637239 w 4761797"/>
              <a:gd name="connsiteY68"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229162 w 4761797"/>
              <a:gd name="connsiteY52" fmla="*/ 887670 h 4409679"/>
              <a:gd name="connsiteX53" fmla="*/ 3617024 w 4761797"/>
              <a:gd name="connsiteY53" fmla="*/ 787593 h 4409679"/>
              <a:gd name="connsiteX54" fmla="*/ 4165395 w 4761797"/>
              <a:gd name="connsiteY54" fmla="*/ 700025 h 4409679"/>
              <a:gd name="connsiteX55" fmla="*/ 637239 w 4761797"/>
              <a:gd name="connsiteY55" fmla="*/ 0 h 4409679"/>
              <a:gd name="connsiteX56" fmla="*/ 712216 w 4761797"/>
              <a:gd name="connsiteY56" fmla="*/ 74965 h 4409679"/>
              <a:gd name="connsiteX57" fmla="*/ 1237002 w 4761797"/>
              <a:gd name="connsiteY57" fmla="*/ 599752 h 4409679"/>
              <a:gd name="connsiteX58" fmla="*/ 1311967 w 4761797"/>
              <a:gd name="connsiteY58" fmla="*/ 674728 h 4409679"/>
              <a:gd name="connsiteX59" fmla="*/ 1237002 w 4761797"/>
              <a:gd name="connsiteY59" fmla="*/ 712216 h 4409679"/>
              <a:gd name="connsiteX60" fmla="*/ 712216 w 4761797"/>
              <a:gd name="connsiteY60" fmla="*/ 1274479 h 4409679"/>
              <a:gd name="connsiteX61" fmla="*/ 637239 w 4761797"/>
              <a:gd name="connsiteY61" fmla="*/ 1311967 h 4409679"/>
              <a:gd name="connsiteX62" fmla="*/ 599751 w 4761797"/>
              <a:gd name="connsiteY62" fmla="*/ 1274479 h 4409679"/>
              <a:gd name="connsiteX63" fmla="*/ 37488 w 4761797"/>
              <a:gd name="connsiteY63" fmla="*/ 712216 h 4409679"/>
              <a:gd name="connsiteX64" fmla="*/ 0 w 4761797"/>
              <a:gd name="connsiteY64" fmla="*/ 674728 h 4409679"/>
              <a:gd name="connsiteX65" fmla="*/ 37488 w 4761797"/>
              <a:gd name="connsiteY65" fmla="*/ 599752 h 4409679"/>
              <a:gd name="connsiteX66" fmla="*/ 599751 w 4761797"/>
              <a:gd name="connsiteY66" fmla="*/ 74965 h 4409679"/>
              <a:gd name="connsiteX67" fmla="*/ 637239 w 4761797"/>
              <a:gd name="connsiteY67"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4761797" h="4409679">
                <a:moveTo>
                  <a:pt x="4063449" y="3626137"/>
                </a:moveTo>
                <a:lnTo>
                  <a:pt x="4063449" y="3663453"/>
                </a:lnTo>
                <a:cubicBezTo>
                  <a:pt x="4063449" y="3850010"/>
                  <a:pt x="4209223" y="3999250"/>
                  <a:pt x="4391441" y="3999250"/>
                </a:cubicBezTo>
                <a:cubicBezTo>
                  <a:pt x="4427884" y="3999250"/>
                  <a:pt x="4427884" y="3999250"/>
                  <a:pt x="4427884" y="4036566"/>
                </a:cubicBezTo>
                <a:lnTo>
                  <a:pt x="4391441" y="4036566"/>
                </a:lnTo>
                <a:cubicBezTo>
                  <a:pt x="4209223" y="4036566"/>
                  <a:pt x="4063449" y="4185807"/>
                  <a:pt x="4063449" y="4372363"/>
                </a:cubicBezTo>
                <a:lnTo>
                  <a:pt x="4063449" y="4409679"/>
                </a:lnTo>
                <a:cubicBezTo>
                  <a:pt x="4027005" y="4409679"/>
                  <a:pt x="4027005" y="4409679"/>
                  <a:pt x="4027005" y="4372363"/>
                </a:cubicBezTo>
                <a:cubicBezTo>
                  <a:pt x="4027005" y="4185807"/>
                  <a:pt x="3881231" y="4036566"/>
                  <a:pt x="3699013" y="4036566"/>
                </a:cubicBezTo>
                <a:lnTo>
                  <a:pt x="3662570" y="4036566"/>
                </a:lnTo>
                <a:cubicBezTo>
                  <a:pt x="3662570" y="3999250"/>
                  <a:pt x="3699013" y="3999250"/>
                  <a:pt x="3699013" y="3999250"/>
                </a:cubicBezTo>
                <a:cubicBezTo>
                  <a:pt x="3881231" y="3999250"/>
                  <a:pt x="4027005" y="3850010"/>
                  <a:pt x="4027005" y="3663453"/>
                </a:cubicBezTo>
                <a:cubicBezTo>
                  <a:pt x="4027005" y="3663453"/>
                  <a:pt x="4027005" y="3626137"/>
                  <a:pt x="4063449" y="3626137"/>
                </a:cubicBezTo>
                <a:close/>
                <a:moveTo>
                  <a:pt x="4138826" y="974873"/>
                </a:moveTo>
                <a:cubicBezTo>
                  <a:pt x="3989735" y="974873"/>
                  <a:pt x="3840655" y="1012327"/>
                  <a:pt x="3691564" y="1049781"/>
                </a:cubicBezTo>
                <a:cubicBezTo>
                  <a:pt x="3579754" y="1087234"/>
                  <a:pt x="3505203" y="1087234"/>
                  <a:pt x="3393393" y="1124699"/>
                </a:cubicBezTo>
                <a:lnTo>
                  <a:pt x="3466595" y="1193397"/>
                </a:lnTo>
                <a:cubicBezTo>
                  <a:pt x="3506658" y="1230520"/>
                  <a:pt x="3545427" y="1270128"/>
                  <a:pt x="3582738" y="1312220"/>
                </a:cubicBezTo>
                <a:cubicBezTo>
                  <a:pt x="3694674" y="1424466"/>
                  <a:pt x="3806611" y="1611539"/>
                  <a:pt x="3881231" y="1761204"/>
                </a:cubicBezTo>
                <a:cubicBezTo>
                  <a:pt x="3872490" y="1801333"/>
                  <a:pt x="3843915" y="1836031"/>
                  <a:pt x="3806611" y="1873450"/>
                </a:cubicBezTo>
                <a:cubicBezTo>
                  <a:pt x="3470802" y="2210189"/>
                  <a:pt x="3060385" y="2472088"/>
                  <a:pt x="2649956" y="2734000"/>
                </a:cubicBezTo>
                <a:cubicBezTo>
                  <a:pt x="2239538" y="2995911"/>
                  <a:pt x="1791805" y="3220403"/>
                  <a:pt x="1344072" y="3370057"/>
                </a:cubicBezTo>
                <a:cubicBezTo>
                  <a:pt x="1313560" y="3386386"/>
                  <a:pt x="1295293" y="3393189"/>
                  <a:pt x="1232136" y="3407476"/>
                </a:cubicBezTo>
                <a:cubicBezTo>
                  <a:pt x="1064232" y="3220397"/>
                  <a:pt x="942969" y="2995905"/>
                  <a:pt x="882338" y="2752706"/>
                </a:cubicBezTo>
                <a:lnTo>
                  <a:pt x="858908" y="2697843"/>
                </a:lnTo>
                <a:cubicBezTo>
                  <a:pt x="448915" y="3109856"/>
                  <a:pt x="262554" y="3484415"/>
                  <a:pt x="374375" y="3596787"/>
                </a:cubicBezTo>
                <a:cubicBezTo>
                  <a:pt x="448915" y="3746613"/>
                  <a:pt x="821638" y="3746613"/>
                  <a:pt x="1417980" y="3559334"/>
                </a:cubicBezTo>
                <a:cubicBezTo>
                  <a:pt x="1865243" y="3409508"/>
                  <a:pt x="2349776" y="3184775"/>
                  <a:pt x="2759768" y="2922576"/>
                </a:cubicBezTo>
                <a:cubicBezTo>
                  <a:pt x="3207031" y="2660390"/>
                  <a:pt x="3579754" y="2360738"/>
                  <a:pt x="3952465" y="2023632"/>
                </a:cubicBezTo>
                <a:cubicBezTo>
                  <a:pt x="4027017" y="1948725"/>
                  <a:pt x="4101557" y="1873818"/>
                  <a:pt x="4138826" y="1798899"/>
                </a:cubicBezTo>
                <a:cubicBezTo>
                  <a:pt x="4474268" y="1424340"/>
                  <a:pt x="4511549" y="1162153"/>
                  <a:pt x="4474268" y="1087234"/>
                </a:cubicBezTo>
                <a:cubicBezTo>
                  <a:pt x="4436998" y="1049781"/>
                  <a:pt x="4325188" y="974873"/>
                  <a:pt x="4138826" y="974873"/>
                </a:cubicBezTo>
                <a:close/>
                <a:moveTo>
                  <a:pt x="4165395" y="700025"/>
                </a:moveTo>
                <a:cubicBezTo>
                  <a:pt x="4217154" y="699514"/>
                  <a:pt x="4265782" y="702149"/>
                  <a:pt x="4311207" y="708003"/>
                </a:cubicBezTo>
                <a:cubicBezTo>
                  <a:pt x="4492909" y="731407"/>
                  <a:pt x="4623359" y="806315"/>
                  <a:pt x="4697899" y="937420"/>
                </a:cubicBezTo>
                <a:cubicBezTo>
                  <a:pt x="4846991" y="1199606"/>
                  <a:pt x="4735181" y="1536712"/>
                  <a:pt x="4362458" y="1986178"/>
                </a:cubicBezTo>
                <a:cubicBezTo>
                  <a:pt x="4250637" y="2136004"/>
                  <a:pt x="4101557" y="2248377"/>
                  <a:pt x="3989735" y="2360738"/>
                </a:cubicBezTo>
                <a:lnTo>
                  <a:pt x="3989253" y="2361116"/>
                </a:lnTo>
                <a:lnTo>
                  <a:pt x="3943902" y="2721741"/>
                </a:lnTo>
                <a:cubicBezTo>
                  <a:pt x="3915895" y="2839187"/>
                  <a:pt x="3878557" y="2951938"/>
                  <a:pt x="3841218" y="3064677"/>
                </a:cubicBezTo>
                <a:cubicBezTo>
                  <a:pt x="3533164" y="3656601"/>
                  <a:pt x="2931059" y="3973711"/>
                  <a:pt x="2318452" y="3936717"/>
                </a:cubicBezTo>
                <a:lnTo>
                  <a:pt x="1721994" y="3781140"/>
                </a:lnTo>
                <a:lnTo>
                  <a:pt x="1716163" y="3784067"/>
                </a:lnTo>
                <a:cubicBezTo>
                  <a:pt x="1380711" y="3896428"/>
                  <a:pt x="1045269" y="3971347"/>
                  <a:pt x="709817" y="4008800"/>
                </a:cubicBezTo>
                <a:cubicBezTo>
                  <a:pt x="411645" y="4008800"/>
                  <a:pt x="225284" y="3896428"/>
                  <a:pt x="113474" y="3746613"/>
                </a:cubicBezTo>
                <a:cubicBezTo>
                  <a:pt x="-72887" y="3484415"/>
                  <a:pt x="150744" y="2922576"/>
                  <a:pt x="821638" y="2323284"/>
                </a:cubicBezTo>
                <a:lnTo>
                  <a:pt x="896327" y="1985696"/>
                </a:lnTo>
                <a:cubicBezTo>
                  <a:pt x="970959" y="1686366"/>
                  <a:pt x="1120199" y="1387047"/>
                  <a:pt x="1344072" y="1199974"/>
                </a:cubicBezTo>
                <a:cubicBezTo>
                  <a:pt x="1679869" y="900643"/>
                  <a:pt x="2090286" y="760344"/>
                  <a:pt x="2491383" y="779042"/>
                </a:cubicBezTo>
                <a:cubicBezTo>
                  <a:pt x="2691932" y="788397"/>
                  <a:pt x="2890147" y="837507"/>
                  <a:pt x="3075538" y="926370"/>
                </a:cubicBezTo>
                <a:lnTo>
                  <a:pt x="3095617" y="937273"/>
                </a:lnTo>
                <a:lnTo>
                  <a:pt x="3229162" y="887670"/>
                </a:lnTo>
                <a:cubicBezTo>
                  <a:pt x="3358446" y="843774"/>
                  <a:pt x="3477253" y="815684"/>
                  <a:pt x="3617024" y="787593"/>
                </a:cubicBezTo>
                <a:cubicBezTo>
                  <a:pt x="3826672" y="731404"/>
                  <a:pt x="4010119" y="701558"/>
                  <a:pt x="4165395" y="700025"/>
                </a:cubicBezTo>
                <a:close/>
                <a:moveTo>
                  <a:pt x="637239" y="0"/>
                </a:moveTo>
                <a:cubicBezTo>
                  <a:pt x="674728" y="0"/>
                  <a:pt x="712216" y="37488"/>
                  <a:pt x="712216" y="74965"/>
                </a:cubicBezTo>
                <a:cubicBezTo>
                  <a:pt x="712216" y="374846"/>
                  <a:pt x="937121" y="599752"/>
                  <a:pt x="1237002" y="599752"/>
                </a:cubicBezTo>
                <a:cubicBezTo>
                  <a:pt x="1274479" y="599752"/>
                  <a:pt x="1311967" y="637239"/>
                  <a:pt x="1311967" y="674728"/>
                </a:cubicBezTo>
                <a:cubicBezTo>
                  <a:pt x="1311967" y="674728"/>
                  <a:pt x="1274479" y="712216"/>
                  <a:pt x="1237002" y="712216"/>
                </a:cubicBezTo>
                <a:cubicBezTo>
                  <a:pt x="937121" y="712216"/>
                  <a:pt x="712216" y="937121"/>
                  <a:pt x="712216" y="1274479"/>
                </a:cubicBezTo>
                <a:cubicBezTo>
                  <a:pt x="712216" y="1274479"/>
                  <a:pt x="674728" y="1311967"/>
                  <a:pt x="637239" y="1311967"/>
                </a:cubicBezTo>
                <a:lnTo>
                  <a:pt x="599751" y="1274479"/>
                </a:lnTo>
                <a:cubicBezTo>
                  <a:pt x="599751" y="937121"/>
                  <a:pt x="337358" y="712216"/>
                  <a:pt x="37488" y="712216"/>
                </a:cubicBezTo>
                <a:lnTo>
                  <a:pt x="0" y="674728"/>
                </a:lnTo>
                <a:cubicBezTo>
                  <a:pt x="0" y="637239"/>
                  <a:pt x="0" y="599752"/>
                  <a:pt x="37488" y="599752"/>
                </a:cubicBezTo>
                <a:cubicBezTo>
                  <a:pt x="337358" y="599752"/>
                  <a:pt x="599751" y="374846"/>
                  <a:pt x="599751" y="74965"/>
                </a:cubicBezTo>
                <a:cubicBezTo>
                  <a:pt x="599751" y="37488"/>
                  <a:pt x="637239" y="0"/>
                  <a:pt x="637239"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85" name="Picture 14" descr="Image result for Oracle">
            <a:extLst>
              <a:ext uri="{FF2B5EF4-FFF2-40B4-BE49-F238E27FC236}">
                <a16:creationId xmlns:a16="http://schemas.microsoft.com/office/drawing/2014/main" id="{29247CEF-149D-4D49-BA11-C48BA22B0A7B}"/>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903037" y="5814860"/>
            <a:ext cx="1416717" cy="201255"/>
          </a:xfrm>
          <a:prstGeom prst="rect">
            <a:avLst/>
          </a:prstGeom>
          <a:noFill/>
          <a:extLst>
            <a:ext uri="{909E8E84-426E-40DD-AFC4-6F175D3DCCD1}">
              <a14:hiddenFill xmlns:a14="http://schemas.microsoft.com/office/drawing/2010/main">
                <a:solidFill>
                  <a:srgbClr val="FFFFFF"/>
                </a:solidFill>
              </a14:hiddenFill>
            </a:ext>
          </a:extLst>
        </p:spPr>
      </p:pic>
      <p:pic>
        <p:nvPicPr>
          <p:cNvPr id="86" name="Picture 24" descr="Image result for Teradata logo">
            <a:extLst>
              <a:ext uri="{FF2B5EF4-FFF2-40B4-BE49-F238E27FC236}">
                <a16:creationId xmlns:a16="http://schemas.microsoft.com/office/drawing/2014/main" id="{2C338790-AB97-4C0D-AE0E-7423FDAB63E7}"/>
              </a:ext>
            </a:extLst>
          </p:cNvPr>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t="20490" b="20490"/>
          <a:stretch/>
        </p:blipFill>
        <p:spPr bwMode="auto">
          <a:xfrm>
            <a:off x="6459472" y="5227186"/>
            <a:ext cx="1064567" cy="358558"/>
          </a:xfrm>
          <a:prstGeom prst="rect">
            <a:avLst/>
          </a:prstGeom>
          <a:noFill/>
          <a:extLst>
            <a:ext uri="{909E8E84-426E-40DD-AFC4-6F175D3DCCD1}">
              <a14:hiddenFill xmlns:a14="http://schemas.microsoft.com/office/drawing/2010/main">
                <a:solidFill>
                  <a:srgbClr val="FFFFFF"/>
                </a:solidFill>
              </a14:hiddenFill>
            </a:ext>
          </a:extLst>
        </p:spPr>
      </p:pic>
      <p:pic>
        <p:nvPicPr>
          <p:cNvPr id="92" name="Picture 28" descr="Image result for Cloudera">
            <a:extLst>
              <a:ext uri="{FF2B5EF4-FFF2-40B4-BE49-F238E27FC236}">
                <a16:creationId xmlns:a16="http://schemas.microsoft.com/office/drawing/2014/main" id="{CCBB1074-BCBB-406A-86CB-62526EBBA19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385840" y="5227186"/>
            <a:ext cx="1052989" cy="255351"/>
          </a:xfrm>
          <a:prstGeom prst="rect">
            <a:avLst/>
          </a:prstGeom>
          <a:noFill/>
          <a:extLst>
            <a:ext uri="{909E8E84-426E-40DD-AFC4-6F175D3DCCD1}">
              <a14:hiddenFill xmlns:a14="http://schemas.microsoft.com/office/drawing/2010/main">
                <a:solidFill>
                  <a:srgbClr val="FFFFFF"/>
                </a:solidFill>
              </a14:hiddenFill>
            </a:ext>
          </a:extLst>
        </p:spPr>
      </p:pic>
      <p:pic>
        <p:nvPicPr>
          <p:cNvPr id="94" name="Picture 93">
            <a:extLst>
              <a:ext uri="{FF2B5EF4-FFF2-40B4-BE49-F238E27FC236}">
                <a16:creationId xmlns:a16="http://schemas.microsoft.com/office/drawing/2014/main" id="{485A9816-9ADA-48C8-833A-22B42FDA92AE}"/>
              </a:ext>
            </a:extLst>
          </p:cNvPr>
          <p:cNvPicPr>
            <a:picLocks noChangeAspect="1"/>
          </p:cNvPicPr>
          <p:nvPr/>
        </p:nvPicPr>
        <p:blipFill>
          <a:blip r:embed="rId10"/>
          <a:stretch>
            <a:fillRect/>
          </a:stretch>
        </p:blipFill>
        <p:spPr>
          <a:xfrm>
            <a:off x="10555557" y="5150554"/>
            <a:ext cx="1052989" cy="426460"/>
          </a:xfrm>
          <a:prstGeom prst="rect">
            <a:avLst/>
          </a:prstGeom>
        </p:spPr>
      </p:pic>
    </p:spTree>
    <p:extLst>
      <p:ext uri="{BB962C8B-B14F-4D97-AF65-F5344CB8AC3E}">
        <p14:creationId xmlns:p14="http://schemas.microsoft.com/office/powerpoint/2010/main" val="33265986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494950" y="113394"/>
            <a:ext cx="11018520" cy="553998"/>
          </a:xfrm>
        </p:spPr>
        <p:txBody>
          <a:bodyPr/>
          <a:lstStyle/>
          <a:p>
            <a:r>
              <a:rPr lang="en-US" dirty="0"/>
              <a:t>Using Polybase in SQL Server: T-SQL EXTERNAL TABLE</a:t>
            </a:r>
          </a:p>
        </p:txBody>
      </p:sp>
      <p:graphicFrame>
        <p:nvGraphicFramePr>
          <p:cNvPr id="2" name="Diagram 1">
            <a:extLst>
              <a:ext uri="{FF2B5EF4-FFF2-40B4-BE49-F238E27FC236}">
                <a16:creationId xmlns:a16="http://schemas.microsoft.com/office/drawing/2014/main" id="{7F073760-AA7C-4AE9-B767-F6158CFB1BD9}"/>
              </a:ext>
            </a:extLst>
          </p:cNvPr>
          <p:cNvGraphicFramePr/>
          <p:nvPr/>
        </p:nvGraphicFramePr>
        <p:xfrm>
          <a:off x="494950" y="817602"/>
          <a:ext cx="11244766" cy="491038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hought Bubble: Cloud 2">
            <a:extLst>
              <a:ext uri="{FF2B5EF4-FFF2-40B4-BE49-F238E27FC236}">
                <a16:creationId xmlns:a16="http://schemas.microsoft.com/office/drawing/2014/main" id="{2DEBA71C-7872-40A8-A754-0DCD810ED40F}"/>
              </a:ext>
            </a:extLst>
          </p:cNvPr>
          <p:cNvSpPr/>
          <p:nvPr/>
        </p:nvSpPr>
        <p:spPr bwMode="auto">
          <a:xfrm>
            <a:off x="276132" y="848912"/>
            <a:ext cx="3023419" cy="743032"/>
          </a:xfrm>
          <a:prstGeom prst="cloudCallou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Not simple without BDC</a:t>
            </a:r>
          </a:p>
        </p:txBody>
      </p:sp>
      <p:sp>
        <p:nvSpPr>
          <p:cNvPr id="20" name="Thought Bubble: Cloud 19">
            <a:extLst>
              <a:ext uri="{FF2B5EF4-FFF2-40B4-BE49-F238E27FC236}">
                <a16:creationId xmlns:a16="http://schemas.microsoft.com/office/drawing/2014/main" id="{174BA915-FD86-4A42-9A09-81A97D0C35B4}"/>
              </a:ext>
            </a:extLst>
          </p:cNvPr>
          <p:cNvSpPr/>
          <p:nvPr/>
        </p:nvSpPr>
        <p:spPr bwMode="auto">
          <a:xfrm>
            <a:off x="3736182" y="784193"/>
            <a:ext cx="2079522" cy="743032"/>
          </a:xfrm>
          <a:prstGeom prst="cloudCallout">
            <a:avLst>
              <a:gd name="adj1" fmla="val -18882"/>
              <a:gd name="adj2" fmla="val 70439"/>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Login and password</a:t>
            </a:r>
          </a:p>
        </p:txBody>
      </p:sp>
      <p:sp>
        <p:nvSpPr>
          <p:cNvPr id="21" name="Thought Bubble: Cloud 20">
            <a:extLst>
              <a:ext uri="{FF2B5EF4-FFF2-40B4-BE49-F238E27FC236}">
                <a16:creationId xmlns:a16="http://schemas.microsoft.com/office/drawing/2014/main" id="{CB6F4929-1A41-481C-8CC9-530090313E0F}"/>
              </a:ext>
            </a:extLst>
          </p:cNvPr>
          <p:cNvSpPr/>
          <p:nvPr/>
        </p:nvSpPr>
        <p:spPr bwMode="auto">
          <a:xfrm>
            <a:off x="8935065" y="766923"/>
            <a:ext cx="3023419" cy="743032"/>
          </a:xfrm>
          <a:prstGeom prst="cloudCallout">
            <a:avLst>
              <a:gd name="adj1" fmla="val -18882"/>
              <a:gd name="adj2" fmla="val 70439"/>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Only for HDFS</a:t>
            </a:r>
          </a:p>
        </p:txBody>
      </p:sp>
      <p:sp>
        <p:nvSpPr>
          <p:cNvPr id="4" name="Arrow: Curved Down 3">
            <a:extLst>
              <a:ext uri="{FF2B5EF4-FFF2-40B4-BE49-F238E27FC236}">
                <a16:creationId xmlns:a16="http://schemas.microsoft.com/office/drawing/2014/main" id="{A1BFBE87-4A61-4A4A-A6A0-6CD6410F5A47}"/>
              </a:ext>
            </a:extLst>
          </p:cNvPr>
          <p:cNvSpPr/>
          <p:nvPr/>
        </p:nvSpPr>
        <p:spPr bwMode="auto">
          <a:xfrm>
            <a:off x="5692670" y="1089342"/>
            <a:ext cx="2244214" cy="516193"/>
          </a:xfrm>
          <a:prstGeom prst="curvedDown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7" name="Straight Arrow Connector 6">
            <a:extLst>
              <a:ext uri="{FF2B5EF4-FFF2-40B4-BE49-F238E27FC236}">
                <a16:creationId xmlns:a16="http://schemas.microsoft.com/office/drawing/2014/main" id="{8022D61E-302F-4089-8280-71CC7253BF2E}"/>
              </a:ext>
            </a:extLst>
          </p:cNvPr>
          <p:cNvCxnSpPr>
            <a:cxnSpLocks/>
          </p:cNvCxnSpPr>
          <p:nvPr/>
        </p:nvCxnSpPr>
        <p:spPr>
          <a:xfrm flipH="1">
            <a:off x="2797124" y="2986488"/>
            <a:ext cx="4951213" cy="607992"/>
          </a:xfrm>
          <a:prstGeom prst="straightConnector1">
            <a:avLst/>
          </a:prstGeom>
          <a:ln w="38100">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F887DD0-B16A-4A1F-8CBE-DBEA7C01E0D2}"/>
              </a:ext>
            </a:extLst>
          </p:cNvPr>
          <p:cNvCxnSpPr>
            <a:cxnSpLocks/>
          </p:cNvCxnSpPr>
          <p:nvPr/>
        </p:nvCxnSpPr>
        <p:spPr>
          <a:xfrm flipH="1">
            <a:off x="2928784" y="2985695"/>
            <a:ext cx="7573787" cy="540429"/>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4" name="Arrow: Curved Down 23">
            <a:extLst>
              <a:ext uri="{FF2B5EF4-FFF2-40B4-BE49-F238E27FC236}">
                <a16:creationId xmlns:a16="http://schemas.microsoft.com/office/drawing/2014/main" id="{418A6EE2-304C-436B-BD13-E1B1740B6F23}"/>
              </a:ext>
            </a:extLst>
          </p:cNvPr>
          <p:cNvSpPr/>
          <p:nvPr/>
        </p:nvSpPr>
        <p:spPr bwMode="auto">
          <a:xfrm rot="10800000">
            <a:off x="2177443" y="4995174"/>
            <a:ext cx="2307929" cy="342049"/>
          </a:xfrm>
          <a:prstGeom prst="curvedDown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 name="Thought Bubble: Cloud 24">
            <a:extLst>
              <a:ext uri="{FF2B5EF4-FFF2-40B4-BE49-F238E27FC236}">
                <a16:creationId xmlns:a16="http://schemas.microsoft.com/office/drawing/2014/main" id="{A8E19682-EB21-4057-95B9-62C94291F7F7}"/>
              </a:ext>
            </a:extLst>
          </p:cNvPr>
          <p:cNvSpPr/>
          <p:nvPr/>
        </p:nvSpPr>
        <p:spPr bwMode="auto">
          <a:xfrm>
            <a:off x="9102142" y="3973046"/>
            <a:ext cx="3023419" cy="1192746"/>
          </a:xfrm>
          <a:prstGeom prst="cloudCallout">
            <a:avLst>
              <a:gd name="adj1" fmla="val -57994"/>
              <a:gd name="adj2" fmla="val -31865"/>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And join to any other table or external table</a:t>
            </a:r>
          </a:p>
        </p:txBody>
      </p:sp>
      <p:sp>
        <p:nvSpPr>
          <p:cNvPr id="6" name="Thought Bubble: Cloud 5">
            <a:extLst>
              <a:ext uri="{FF2B5EF4-FFF2-40B4-BE49-F238E27FC236}">
                <a16:creationId xmlns:a16="http://schemas.microsoft.com/office/drawing/2014/main" id="{8AA9D1F1-2655-4E08-A96B-290304059E84}"/>
              </a:ext>
            </a:extLst>
          </p:cNvPr>
          <p:cNvSpPr/>
          <p:nvPr/>
        </p:nvSpPr>
        <p:spPr bwMode="auto">
          <a:xfrm>
            <a:off x="7828014" y="5700752"/>
            <a:ext cx="4291429" cy="501392"/>
          </a:xfrm>
          <a:prstGeom prst="cloudCallout">
            <a:avLst>
              <a:gd name="adj1" fmla="val -30243"/>
              <a:gd name="adj2" fmla="val -181671"/>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INSERT only for HDFS</a:t>
            </a:r>
          </a:p>
        </p:txBody>
      </p:sp>
      <p:grpSp>
        <p:nvGrpSpPr>
          <p:cNvPr id="29" name="Group 28">
            <a:extLst>
              <a:ext uri="{FF2B5EF4-FFF2-40B4-BE49-F238E27FC236}">
                <a16:creationId xmlns:a16="http://schemas.microsoft.com/office/drawing/2014/main" id="{BF0F01DA-8E3B-4079-840E-AAE935A0418A}"/>
              </a:ext>
            </a:extLst>
          </p:cNvPr>
          <p:cNvGrpSpPr/>
          <p:nvPr/>
        </p:nvGrpSpPr>
        <p:grpSpPr>
          <a:xfrm>
            <a:off x="297365" y="5378631"/>
            <a:ext cx="914643" cy="1001598"/>
            <a:chOff x="5638675" y="2887316"/>
            <a:chExt cx="914643" cy="1001598"/>
          </a:xfrm>
        </p:grpSpPr>
        <p:sp>
          <p:nvSpPr>
            <p:cNvPr id="30" name="Freeform: Shape 829">
              <a:extLst>
                <a:ext uri="{FF2B5EF4-FFF2-40B4-BE49-F238E27FC236}">
                  <a16:creationId xmlns:a16="http://schemas.microsoft.com/office/drawing/2014/main" id="{57CF7570-273F-47EF-8434-FB9007F9BB2A}"/>
                </a:ext>
              </a:extLst>
            </p:cNvPr>
            <p:cNvSpPr/>
            <p:nvPr/>
          </p:nvSpPr>
          <p:spPr bwMode="auto">
            <a:xfrm>
              <a:off x="5638675" y="2887316"/>
              <a:ext cx="914643" cy="1001598"/>
            </a:xfrm>
            <a:custGeom>
              <a:avLst/>
              <a:gdLst>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1516827 h 6229504"/>
                <a:gd name="connsiteX28" fmla="*/ 0 w 5124499"/>
                <a:gd name="connsiteY28" fmla="*/ 995150 h 6229504"/>
                <a:gd name="connsiteX29" fmla="*/ 267391 w 5124499"/>
                <a:gd name="connsiteY29" fmla="*/ 995150 h 6229504"/>
                <a:gd name="connsiteX30" fmla="*/ 267391 w 5124499"/>
                <a:gd name="connsiteY30" fmla="*/ 990650 h 6229504"/>
                <a:gd name="connsiteX31" fmla="*/ 267391 w 5124499"/>
                <a:gd name="connsiteY31" fmla="*/ 990630 h 6229504"/>
                <a:gd name="connsiteX32" fmla="*/ 279930 w 5124499"/>
                <a:gd name="connsiteY32" fmla="*/ 889353 h 6229504"/>
                <a:gd name="connsiteX33" fmla="*/ 2695942 w 5124499"/>
                <a:gd name="connsiteY33" fmla="*/ 0 h 6229504"/>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995150 h 6229504"/>
                <a:gd name="connsiteX28" fmla="*/ 267391 w 5124499"/>
                <a:gd name="connsiteY28" fmla="*/ 995150 h 6229504"/>
                <a:gd name="connsiteX29" fmla="*/ 267391 w 5124499"/>
                <a:gd name="connsiteY29" fmla="*/ 990650 h 6229504"/>
                <a:gd name="connsiteX30" fmla="*/ 267391 w 5124499"/>
                <a:gd name="connsiteY30" fmla="*/ 990630 h 6229504"/>
                <a:gd name="connsiteX31" fmla="*/ 279930 w 5124499"/>
                <a:gd name="connsiteY31" fmla="*/ 889353 h 6229504"/>
                <a:gd name="connsiteX32" fmla="*/ 2695942 w 5124499"/>
                <a:gd name="connsiteY32" fmla="*/ 0 h 6229504"/>
                <a:gd name="connsiteX0" fmla="*/ 3 w 4857111"/>
                <a:gd name="connsiteY0" fmla="*/ 785860 h 6229504"/>
                <a:gd name="connsiteX1" fmla="*/ 3 w 4857111"/>
                <a:gd name="connsiteY1" fmla="*/ 914489 h 6229504"/>
                <a:gd name="connsiteX2" fmla="*/ 3 w 4857111"/>
                <a:gd name="connsiteY2" fmla="*/ 990630 h 6229504"/>
                <a:gd name="connsiteX3" fmla="*/ 0 w 4857111"/>
                <a:gd name="connsiteY3" fmla="*/ 990640 h 6229504"/>
                <a:gd name="connsiteX4" fmla="*/ 3 w 4857111"/>
                <a:gd name="connsiteY4" fmla="*/ 785860 h 6229504"/>
                <a:gd name="connsiteX5" fmla="*/ 2428557 w 4857111"/>
                <a:gd name="connsiteY5" fmla="*/ 357376 h 6229504"/>
                <a:gd name="connsiteX6" fmla="*/ 752265 w 4857111"/>
                <a:gd name="connsiteY6" fmla="*/ 849365 h 6229504"/>
                <a:gd name="connsiteX7" fmla="*/ 2428557 w 4857111"/>
                <a:gd name="connsiteY7" fmla="*/ 1341351 h 6229504"/>
                <a:gd name="connsiteX8" fmla="*/ 4104850 w 4857111"/>
                <a:gd name="connsiteY8" fmla="*/ 849365 h 6229504"/>
                <a:gd name="connsiteX9" fmla="*/ 2428557 w 4857111"/>
                <a:gd name="connsiteY9" fmla="*/ 357376 h 6229504"/>
                <a:gd name="connsiteX10" fmla="*/ 2428554 w 4857111"/>
                <a:gd name="connsiteY10" fmla="*/ 0 h 6229504"/>
                <a:gd name="connsiteX11" fmla="*/ 4844573 w 4857111"/>
                <a:gd name="connsiteY11" fmla="*/ 889353 h 6229504"/>
                <a:gd name="connsiteX12" fmla="*/ 4853400 w 4857111"/>
                <a:gd name="connsiteY12" fmla="*/ 960671 h 6229504"/>
                <a:gd name="connsiteX13" fmla="*/ 4857108 w 4857111"/>
                <a:gd name="connsiteY13" fmla="*/ 960671 h 6229504"/>
                <a:gd name="connsiteX14" fmla="*/ 4857108 w 4857111"/>
                <a:gd name="connsiteY14" fmla="*/ 990640 h 6229504"/>
                <a:gd name="connsiteX15" fmla="*/ 4857111 w 4857111"/>
                <a:gd name="connsiteY15" fmla="*/ 5238854 h 6229504"/>
                <a:gd name="connsiteX16" fmla="*/ 4857111 w 4857111"/>
                <a:gd name="connsiteY16" fmla="*/ 5238864 h 6229504"/>
                <a:gd name="connsiteX17" fmla="*/ 4857111 w 4857111"/>
                <a:gd name="connsiteY17" fmla="*/ 5238874 h 6229504"/>
                <a:gd name="connsiteX18" fmla="*/ 4857111 w 4857111"/>
                <a:gd name="connsiteY18" fmla="*/ 5268833 h 6229504"/>
                <a:gd name="connsiteX19" fmla="*/ 4853400 w 4857111"/>
                <a:gd name="connsiteY19" fmla="*/ 5268833 h 6229504"/>
                <a:gd name="connsiteX20" fmla="*/ 4844573 w 4857111"/>
                <a:gd name="connsiteY20" fmla="*/ 5340152 h 6229504"/>
                <a:gd name="connsiteX21" fmla="*/ 2428557 w 4857111"/>
                <a:gd name="connsiteY21" fmla="*/ 6229504 h 6229504"/>
                <a:gd name="connsiteX22" fmla="*/ 12542 w 4857111"/>
                <a:gd name="connsiteY22" fmla="*/ 5340152 h 6229504"/>
                <a:gd name="connsiteX23" fmla="*/ 3715 w 4857111"/>
                <a:gd name="connsiteY23" fmla="*/ 5268833 h 6229504"/>
                <a:gd name="connsiteX24" fmla="*/ 3 w 4857111"/>
                <a:gd name="connsiteY24" fmla="*/ 5268833 h 6229504"/>
                <a:gd name="connsiteX25" fmla="*/ 3 w 4857111"/>
                <a:gd name="connsiteY25" fmla="*/ 5238864 h 6229504"/>
                <a:gd name="connsiteX26" fmla="*/ 3 w 4857111"/>
                <a:gd name="connsiteY26" fmla="*/ 1516827 h 6229504"/>
                <a:gd name="connsiteX27" fmla="*/ 3 w 4857111"/>
                <a:gd name="connsiteY27" fmla="*/ 995150 h 6229504"/>
                <a:gd name="connsiteX28" fmla="*/ 3 w 4857111"/>
                <a:gd name="connsiteY28" fmla="*/ 990650 h 6229504"/>
                <a:gd name="connsiteX29" fmla="*/ 3 w 4857111"/>
                <a:gd name="connsiteY29" fmla="*/ 990630 h 6229504"/>
                <a:gd name="connsiteX30" fmla="*/ 12542 w 4857111"/>
                <a:gd name="connsiteY30" fmla="*/ 889353 h 6229504"/>
                <a:gd name="connsiteX31" fmla="*/ 2428554 w 4857111"/>
                <a:gd name="connsiteY31"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3 w 4857111"/>
                <a:gd name="connsiteY28" fmla="*/ 990630 h 6229504"/>
                <a:gd name="connsiteX29" fmla="*/ 12542 w 4857111"/>
                <a:gd name="connsiteY29" fmla="*/ 889353 h 6229504"/>
                <a:gd name="connsiteX30" fmla="*/ 2428554 w 4857111"/>
                <a:gd name="connsiteY30"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12542 w 4857111"/>
                <a:gd name="connsiteY28" fmla="*/ 889353 h 6229504"/>
                <a:gd name="connsiteX29" fmla="*/ 2428554 w 4857111"/>
                <a:gd name="connsiteY29"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12542 w 4857111"/>
                <a:gd name="connsiteY27" fmla="*/ 889353 h 6229504"/>
                <a:gd name="connsiteX28" fmla="*/ 2428554 w 4857111"/>
                <a:gd name="connsiteY28"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12542 w 4857111"/>
                <a:gd name="connsiteY26" fmla="*/ 889353 h 6229504"/>
                <a:gd name="connsiteX27" fmla="*/ 2428554 w 4857111"/>
                <a:gd name="connsiteY27" fmla="*/ 0 h 6229504"/>
                <a:gd name="connsiteX0" fmla="*/ 0 w 4860041"/>
                <a:gd name="connsiteY0" fmla="*/ 999433 h 6229504"/>
                <a:gd name="connsiteX1" fmla="*/ 2933 w 4860041"/>
                <a:gd name="connsiteY1" fmla="*/ 914489 h 6229504"/>
                <a:gd name="connsiteX2" fmla="*/ 2933 w 4860041"/>
                <a:gd name="connsiteY2" fmla="*/ 990630 h 6229504"/>
                <a:gd name="connsiteX3" fmla="*/ 0 w 4860041"/>
                <a:gd name="connsiteY3" fmla="*/ 999433 h 6229504"/>
                <a:gd name="connsiteX4" fmla="*/ 2431487 w 4860041"/>
                <a:gd name="connsiteY4" fmla="*/ 357376 h 6229504"/>
                <a:gd name="connsiteX5" fmla="*/ 755195 w 4860041"/>
                <a:gd name="connsiteY5" fmla="*/ 849365 h 6229504"/>
                <a:gd name="connsiteX6" fmla="*/ 2431487 w 4860041"/>
                <a:gd name="connsiteY6" fmla="*/ 1341351 h 6229504"/>
                <a:gd name="connsiteX7" fmla="*/ 4107780 w 4860041"/>
                <a:gd name="connsiteY7" fmla="*/ 849365 h 6229504"/>
                <a:gd name="connsiteX8" fmla="*/ 2431487 w 4860041"/>
                <a:gd name="connsiteY8" fmla="*/ 357376 h 6229504"/>
                <a:gd name="connsiteX9" fmla="*/ 2431484 w 4860041"/>
                <a:gd name="connsiteY9" fmla="*/ 0 h 6229504"/>
                <a:gd name="connsiteX10" fmla="*/ 4847503 w 4860041"/>
                <a:gd name="connsiteY10" fmla="*/ 889353 h 6229504"/>
                <a:gd name="connsiteX11" fmla="*/ 4856330 w 4860041"/>
                <a:gd name="connsiteY11" fmla="*/ 960671 h 6229504"/>
                <a:gd name="connsiteX12" fmla="*/ 4860038 w 4860041"/>
                <a:gd name="connsiteY12" fmla="*/ 960671 h 6229504"/>
                <a:gd name="connsiteX13" fmla="*/ 4860038 w 4860041"/>
                <a:gd name="connsiteY13" fmla="*/ 990640 h 6229504"/>
                <a:gd name="connsiteX14" fmla="*/ 4860041 w 4860041"/>
                <a:gd name="connsiteY14" fmla="*/ 5238854 h 6229504"/>
                <a:gd name="connsiteX15" fmla="*/ 4860041 w 4860041"/>
                <a:gd name="connsiteY15" fmla="*/ 5238864 h 6229504"/>
                <a:gd name="connsiteX16" fmla="*/ 4860041 w 4860041"/>
                <a:gd name="connsiteY16" fmla="*/ 5238874 h 6229504"/>
                <a:gd name="connsiteX17" fmla="*/ 4860041 w 4860041"/>
                <a:gd name="connsiteY17" fmla="*/ 5268833 h 6229504"/>
                <a:gd name="connsiteX18" fmla="*/ 4856330 w 4860041"/>
                <a:gd name="connsiteY18" fmla="*/ 5268833 h 6229504"/>
                <a:gd name="connsiteX19" fmla="*/ 4847503 w 4860041"/>
                <a:gd name="connsiteY19" fmla="*/ 5340152 h 6229504"/>
                <a:gd name="connsiteX20" fmla="*/ 2431487 w 4860041"/>
                <a:gd name="connsiteY20" fmla="*/ 6229504 h 6229504"/>
                <a:gd name="connsiteX21" fmla="*/ 15472 w 4860041"/>
                <a:gd name="connsiteY21" fmla="*/ 5340152 h 6229504"/>
                <a:gd name="connsiteX22" fmla="*/ 6645 w 4860041"/>
                <a:gd name="connsiteY22" fmla="*/ 5268833 h 6229504"/>
                <a:gd name="connsiteX23" fmla="*/ 2933 w 4860041"/>
                <a:gd name="connsiteY23" fmla="*/ 5268833 h 6229504"/>
                <a:gd name="connsiteX24" fmla="*/ 2933 w 4860041"/>
                <a:gd name="connsiteY24" fmla="*/ 5238864 h 6229504"/>
                <a:gd name="connsiteX25" fmla="*/ 2933 w 4860041"/>
                <a:gd name="connsiteY25" fmla="*/ 1516827 h 6229504"/>
                <a:gd name="connsiteX26" fmla="*/ 15472 w 4860041"/>
                <a:gd name="connsiteY26" fmla="*/ 889353 h 6229504"/>
                <a:gd name="connsiteX27" fmla="*/ 2431484 w 4860041"/>
                <a:gd name="connsiteY27" fmla="*/ 0 h 6229504"/>
                <a:gd name="connsiteX0" fmla="*/ 0 w 4857108"/>
                <a:gd name="connsiteY0" fmla="*/ 990630 h 6229504"/>
                <a:gd name="connsiteX1" fmla="*/ 0 w 4857108"/>
                <a:gd name="connsiteY1" fmla="*/ 914489 h 6229504"/>
                <a:gd name="connsiteX2" fmla="*/ 0 w 4857108"/>
                <a:gd name="connsiteY2" fmla="*/ 990630 h 6229504"/>
                <a:gd name="connsiteX3" fmla="*/ 2428554 w 4857108"/>
                <a:gd name="connsiteY3" fmla="*/ 357376 h 6229504"/>
                <a:gd name="connsiteX4" fmla="*/ 752262 w 4857108"/>
                <a:gd name="connsiteY4" fmla="*/ 849365 h 6229504"/>
                <a:gd name="connsiteX5" fmla="*/ 2428554 w 4857108"/>
                <a:gd name="connsiteY5" fmla="*/ 1341351 h 6229504"/>
                <a:gd name="connsiteX6" fmla="*/ 4104847 w 4857108"/>
                <a:gd name="connsiteY6" fmla="*/ 849365 h 6229504"/>
                <a:gd name="connsiteX7" fmla="*/ 2428554 w 4857108"/>
                <a:gd name="connsiteY7" fmla="*/ 357376 h 6229504"/>
                <a:gd name="connsiteX8" fmla="*/ 2428551 w 4857108"/>
                <a:gd name="connsiteY8" fmla="*/ 0 h 6229504"/>
                <a:gd name="connsiteX9" fmla="*/ 4844570 w 4857108"/>
                <a:gd name="connsiteY9" fmla="*/ 889353 h 6229504"/>
                <a:gd name="connsiteX10" fmla="*/ 4853397 w 4857108"/>
                <a:gd name="connsiteY10" fmla="*/ 960671 h 6229504"/>
                <a:gd name="connsiteX11" fmla="*/ 4857105 w 4857108"/>
                <a:gd name="connsiteY11" fmla="*/ 960671 h 6229504"/>
                <a:gd name="connsiteX12" fmla="*/ 4857105 w 4857108"/>
                <a:gd name="connsiteY12" fmla="*/ 990640 h 6229504"/>
                <a:gd name="connsiteX13" fmla="*/ 4857108 w 4857108"/>
                <a:gd name="connsiteY13" fmla="*/ 5238854 h 6229504"/>
                <a:gd name="connsiteX14" fmla="*/ 4857108 w 4857108"/>
                <a:gd name="connsiteY14" fmla="*/ 5238864 h 6229504"/>
                <a:gd name="connsiteX15" fmla="*/ 4857108 w 4857108"/>
                <a:gd name="connsiteY15" fmla="*/ 5238874 h 6229504"/>
                <a:gd name="connsiteX16" fmla="*/ 4857108 w 4857108"/>
                <a:gd name="connsiteY16" fmla="*/ 5268833 h 6229504"/>
                <a:gd name="connsiteX17" fmla="*/ 4853397 w 4857108"/>
                <a:gd name="connsiteY17" fmla="*/ 5268833 h 6229504"/>
                <a:gd name="connsiteX18" fmla="*/ 4844570 w 4857108"/>
                <a:gd name="connsiteY18" fmla="*/ 5340152 h 6229504"/>
                <a:gd name="connsiteX19" fmla="*/ 2428554 w 4857108"/>
                <a:gd name="connsiteY19" fmla="*/ 6229504 h 6229504"/>
                <a:gd name="connsiteX20" fmla="*/ 12539 w 4857108"/>
                <a:gd name="connsiteY20" fmla="*/ 5340152 h 6229504"/>
                <a:gd name="connsiteX21" fmla="*/ 3712 w 4857108"/>
                <a:gd name="connsiteY21" fmla="*/ 5268833 h 6229504"/>
                <a:gd name="connsiteX22" fmla="*/ 0 w 4857108"/>
                <a:gd name="connsiteY22" fmla="*/ 5268833 h 6229504"/>
                <a:gd name="connsiteX23" fmla="*/ 0 w 4857108"/>
                <a:gd name="connsiteY23" fmla="*/ 5238864 h 6229504"/>
                <a:gd name="connsiteX24" fmla="*/ 0 w 4857108"/>
                <a:gd name="connsiteY24" fmla="*/ 1516827 h 6229504"/>
                <a:gd name="connsiteX25" fmla="*/ 12539 w 4857108"/>
                <a:gd name="connsiteY25" fmla="*/ 889353 h 6229504"/>
                <a:gd name="connsiteX26" fmla="*/ 2428551 w 4857108"/>
                <a:gd name="connsiteY26"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5 w 4857108"/>
                <a:gd name="connsiteY9" fmla="*/ 990640 h 6229504"/>
                <a:gd name="connsiteX10" fmla="*/ 4857108 w 4857108"/>
                <a:gd name="connsiteY10" fmla="*/ 5238854 h 6229504"/>
                <a:gd name="connsiteX11" fmla="*/ 4857108 w 4857108"/>
                <a:gd name="connsiteY11" fmla="*/ 5238864 h 6229504"/>
                <a:gd name="connsiteX12" fmla="*/ 4857108 w 4857108"/>
                <a:gd name="connsiteY12" fmla="*/ 5238874 h 6229504"/>
                <a:gd name="connsiteX13" fmla="*/ 4857108 w 4857108"/>
                <a:gd name="connsiteY13" fmla="*/ 5268833 h 6229504"/>
                <a:gd name="connsiteX14" fmla="*/ 4853397 w 4857108"/>
                <a:gd name="connsiteY14" fmla="*/ 5268833 h 6229504"/>
                <a:gd name="connsiteX15" fmla="*/ 4844570 w 4857108"/>
                <a:gd name="connsiteY15" fmla="*/ 5340152 h 6229504"/>
                <a:gd name="connsiteX16" fmla="*/ 2428554 w 4857108"/>
                <a:gd name="connsiteY16" fmla="*/ 6229504 h 6229504"/>
                <a:gd name="connsiteX17" fmla="*/ 12539 w 4857108"/>
                <a:gd name="connsiteY17" fmla="*/ 5340152 h 6229504"/>
                <a:gd name="connsiteX18" fmla="*/ 3712 w 4857108"/>
                <a:gd name="connsiteY18" fmla="*/ 5268833 h 6229504"/>
                <a:gd name="connsiteX19" fmla="*/ 0 w 4857108"/>
                <a:gd name="connsiteY19" fmla="*/ 5268833 h 6229504"/>
                <a:gd name="connsiteX20" fmla="*/ 0 w 4857108"/>
                <a:gd name="connsiteY20" fmla="*/ 5238864 h 6229504"/>
                <a:gd name="connsiteX21" fmla="*/ 0 w 4857108"/>
                <a:gd name="connsiteY21" fmla="*/ 1516827 h 6229504"/>
                <a:gd name="connsiteX22" fmla="*/ 12539 w 4857108"/>
                <a:gd name="connsiteY22" fmla="*/ 889353 h 6229504"/>
                <a:gd name="connsiteX23" fmla="*/ 2428551 w 4857108"/>
                <a:gd name="connsiteY23"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53397 w 4857108"/>
                <a:gd name="connsiteY13" fmla="*/ 5268833 h 6229504"/>
                <a:gd name="connsiteX14" fmla="*/ 4844570 w 4857108"/>
                <a:gd name="connsiteY14" fmla="*/ 5340152 h 6229504"/>
                <a:gd name="connsiteX15" fmla="*/ 2428554 w 4857108"/>
                <a:gd name="connsiteY15" fmla="*/ 6229504 h 6229504"/>
                <a:gd name="connsiteX16" fmla="*/ 12539 w 4857108"/>
                <a:gd name="connsiteY16" fmla="*/ 5340152 h 6229504"/>
                <a:gd name="connsiteX17" fmla="*/ 3712 w 4857108"/>
                <a:gd name="connsiteY17" fmla="*/ 5268833 h 6229504"/>
                <a:gd name="connsiteX18" fmla="*/ 0 w 4857108"/>
                <a:gd name="connsiteY18" fmla="*/ 5268833 h 6229504"/>
                <a:gd name="connsiteX19" fmla="*/ 0 w 4857108"/>
                <a:gd name="connsiteY19" fmla="*/ 5238864 h 6229504"/>
                <a:gd name="connsiteX20" fmla="*/ 0 w 4857108"/>
                <a:gd name="connsiteY20" fmla="*/ 1516827 h 6229504"/>
                <a:gd name="connsiteX21" fmla="*/ 12539 w 4857108"/>
                <a:gd name="connsiteY21" fmla="*/ 889353 h 6229504"/>
                <a:gd name="connsiteX22" fmla="*/ 2428551 w 4857108"/>
                <a:gd name="connsiteY22"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44570 w 4857108"/>
                <a:gd name="connsiteY13" fmla="*/ 5340152 h 6229504"/>
                <a:gd name="connsiteX14" fmla="*/ 2428554 w 4857108"/>
                <a:gd name="connsiteY14" fmla="*/ 6229504 h 6229504"/>
                <a:gd name="connsiteX15" fmla="*/ 12539 w 4857108"/>
                <a:gd name="connsiteY15" fmla="*/ 5340152 h 6229504"/>
                <a:gd name="connsiteX16" fmla="*/ 3712 w 4857108"/>
                <a:gd name="connsiteY16" fmla="*/ 5268833 h 6229504"/>
                <a:gd name="connsiteX17" fmla="*/ 0 w 4857108"/>
                <a:gd name="connsiteY17" fmla="*/ 5268833 h 6229504"/>
                <a:gd name="connsiteX18" fmla="*/ 0 w 4857108"/>
                <a:gd name="connsiteY18" fmla="*/ 5238864 h 6229504"/>
                <a:gd name="connsiteX19" fmla="*/ 0 w 4857108"/>
                <a:gd name="connsiteY19" fmla="*/ 1516827 h 6229504"/>
                <a:gd name="connsiteX20" fmla="*/ 12539 w 4857108"/>
                <a:gd name="connsiteY20" fmla="*/ 889353 h 6229504"/>
                <a:gd name="connsiteX21" fmla="*/ 2428551 w 4857108"/>
                <a:gd name="connsiteY21"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44570 w 4857108"/>
                <a:gd name="connsiteY12" fmla="*/ 5340152 h 6229504"/>
                <a:gd name="connsiteX13" fmla="*/ 2428554 w 4857108"/>
                <a:gd name="connsiteY13" fmla="*/ 6229504 h 6229504"/>
                <a:gd name="connsiteX14" fmla="*/ 12539 w 4857108"/>
                <a:gd name="connsiteY14" fmla="*/ 5340152 h 6229504"/>
                <a:gd name="connsiteX15" fmla="*/ 3712 w 4857108"/>
                <a:gd name="connsiteY15" fmla="*/ 5268833 h 6229504"/>
                <a:gd name="connsiteX16" fmla="*/ 0 w 4857108"/>
                <a:gd name="connsiteY16" fmla="*/ 5268833 h 6229504"/>
                <a:gd name="connsiteX17" fmla="*/ 0 w 4857108"/>
                <a:gd name="connsiteY17" fmla="*/ 5238864 h 6229504"/>
                <a:gd name="connsiteX18" fmla="*/ 0 w 4857108"/>
                <a:gd name="connsiteY18" fmla="*/ 1516827 h 6229504"/>
                <a:gd name="connsiteX19" fmla="*/ 12539 w 4857108"/>
                <a:gd name="connsiteY19" fmla="*/ 889353 h 6229504"/>
                <a:gd name="connsiteX20" fmla="*/ 2428551 w 4857108"/>
                <a:gd name="connsiteY20"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44570 w 4857108"/>
                <a:gd name="connsiteY11" fmla="*/ 5340152 h 6229504"/>
                <a:gd name="connsiteX12" fmla="*/ 2428554 w 4857108"/>
                <a:gd name="connsiteY12" fmla="*/ 6229504 h 6229504"/>
                <a:gd name="connsiteX13" fmla="*/ 12539 w 4857108"/>
                <a:gd name="connsiteY13" fmla="*/ 5340152 h 6229504"/>
                <a:gd name="connsiteX14" fmla="*/ 3712 w 4857108"/>
                <a:gd name="connsiteY14" fmla="*/ 5268833 h 6229504"/>
                <a:gd name="connsiteX15" fmla="*/ 0 w 4857108"/>
                <a:gd name="connsiteY15" fmla="*/ 5268833 h 6229504"/>
                <a:gd name="connsiteX16" fmla="*/ 0 w 4857108"/>
                <a:gd name="connsiteY16" fmla="*/ 5238864 h 6229504"/>
                <a:gd name="connsiteX17" fmla="*/ 0 w 4857108"/>
                <a:gd name="connsiteY17" fmla="*/ 1516827 h 6229504"/>
                <a:gd name="connsiteX18" fmla="*/ 12539 w 4857108"/>
                <a:gd name="connsiteY18" fmla="*/ 889353 h 6229504"/>
                <a:gd name="connsiteX19" fmla="*/ 2428551 w 4857108"/>
                <a:gd name="connsiteY19"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44570 w 4857108"/>
                <a:gd name="connsiteY10" fmla="*/ 5340152 h 6229504"/>
                <a:gd name="connsiteX11" fmla="*/ 2428554 w 4857108"/>
                <a:gd name="connsiteY11" fmla="*/ 6229504 h 6229504"/>
                <a:gd name="connsiteX12" fmla="*/ 12539 w 4857108"/>
                <a:gd name="connsiteY12" fmla="*/ 5340152 h 6229504"/>
                <a:gd name="connsiteX13" fmla="*/ 3712 w 4857108"/>
                <a:gd name="connsiteY13" fmla="*/ 5268833 h 6229504"/>
                <a:gd name="connsiteX14" fmla="*/ 0 w 4857108"/>
                <a:gd name="connsiteY14" fmla="*/ 5268833 h 6229504"/>
                <a:gd name="connsiteX15" fmla="*/ 0 w 4857108"/>
                <a:gd name="connsiteY15" fmla="*/ 5238864 h 6229504"/>
                <a:gd name="connsiteX16" fmla="*/ 0 w 4857108"/>
                <a:gd name="connsiteY16" fmla="*/ 1516827 h 6229504"/>
                <a:gd name="connsiteX17" fmla="*/ 12539 w 4857108"/>
                <a:gd name="connsiteY17" fmla="*/ 889353 h 6229504"/>
                <a:gd name="connsiteX18" fmla="*/ 2428551 w 4857108"/>
                <a:gd name="connsiteY18" fmla="*/ 0 h 6229504"/>
                <a:gd name="connsiteX0" fmla="*/ 2428554 w 4857105"/>
                <a:gd name="connsiteY0" fmla="*/ 357376 h 6229504"/>
                <a:gd name="connsiteX1" fmla="*/ 752262 w 4857105"/>
                <a:gd name="connsiteY1" fmla="*/ 849365 h 6229504"/>
                <a:gd name="connsiteX2" fmla="*/ 2428554 w 4857105"/>
                <a:gd name="connsiteY2" fmla="*/ 1341351 h 6229504"/>
                <a:gd name="connsiteX3" fmla="*/ 4104847 w 4857105"/>
                <a:gd name="connsiteY3" fmla="*/ 849365 h 6229504"/>
                <a:gd name="connsiteX4" fmla="*/ 2428554 w 4857105"/>
                <a:gd name="connsiteY4" fmla="*/ 357376 h 6229504"/>
                <a:gd name="connsiteX5" fmla="*/ 2428551 w 4857105"/>
                <a:gd name="connsiteY5" fmla="*/ 0 h 6229504"/>
                <a:gd name="connsiteX6" fmla="*/ 4844570 w 4857105"/>
                <a:gd name="connsiteY6" fmla="*/ 889353 h 6229504"/>
                <a:gd name="connsiteX7" fmla="*/ 4853397 w 4857105"/>
                <a:gd name="connsiteY7" fmla="*/ 960671 h 6229504"/>
                <a:gd name="connsiteX8" fmla="*/ 4857105 w 4857105"/>
                <a:gd name="connsiteY8" fmla="*/ 960671 h 6229504"/>
                <a:gd name="connsiteX9" fmla="*/ 4844570 w 4857105"/>
                <a:gd name="connsiteY9" fmla="*/ 5340152 h 6229504"/>
                <a:gd name="connsiteX10" fmla="*/ 2428554 w 4857105"/>
                <a:gd name="connsiteY10" fmla="*/ 6229504 h 6229504"/>
                <a:gd name="connsiteX11" fmla="*/ 12539 w 4857105"/>
                <a:gd name="connsiteY11" fmla="*/ 5340152 h 6229504"/>
                <a:gd name="connsiteX12" fmla="*/ 3712 w 4857105"/>
                <a:gd name="connsiteY12" fmla="*/ 5268833 h 6229504"/>
                <a:gd name="connsiteX13" fmla="*/ 0 w 4857105"/>
                <a:gd name="connsiteY13" fmla="*/ 5268833 h 6229504"/>
                <a:gd name="connsiteX14" fmla="*/ 0 w 4857105"/>
                <a:gd name="connsiteY14" fmla="*/ 5238864 h 6229504"/>
                <a:gd name="connsiteX15" fmla="*/ 0 w 4857105"/>
                <a:gd name="connsiteY15" fmla="*/ 1516827 h 6229504"/>
                <a:gd name="connsiteX16" fmla="*/ 12539 w 4857105"/>
                <a:gd name="connsiteY16" fmla="*/ 889353 h 6229504"/>
                <a:gd name="connsiteX17" fmla="*/ 2428551 w 4857105"/>
                <a:gd name="connsiteY17" fmla="*/ 0 h 6229504"/>
                <a:gd name="connsiteX0" fmla="*/ 2428554 w 4853397"/>
                <a:gd name="connsiteY0" fmla="*/ 357376 h 6229504"/>
                <a:gd name="connsiteX1" fmla="*/ 752262 w 4853397"/>
                <a:gd name="connsiteY1" fmla="*/ 849365 h 6229504"/>
                <a:gd name="connsiteX2" fmla="*/ 2428554 w 4853397"/>
                <a:gd name="connsiteY2" fmla="*/ 1341351 h 6229504"/>
                <a:gd name="connsiteX3" fmla="*/ 4104847 w 4853397"/>
                <a:gd name="connsiteY3" fmla="*/ 849365 h 6229504"/>
                <a:gd name="connsiteX4" fmla="*/ 2428554 w 4853397"/>
                <a:gd name="connsiteY4" fmla="*/ 357376 h 6229504"/>
                <a:gd name="connsiteX5" fmla="*/ 2428551 w 4853397"/>
                <a:gd name="connsiteY5" fmla="*/ 0 h 6229504"/>
                <a:gd name="connsiteX6" fmla="*/ 4844570 w 4853397"/>
                <a:gd name="connsiteY6" fmla="*/ 889353 h 6229504"/>
                <a:gd name="connsiteX7" fmla="*/ 4853397 w 4853397"/>
                <a:gd name="connsiteY7" fmla="*/ 960671 h 6229504"/>
                <a:gd name="connsiteX8" fmla="*/ 4844570 w 4853397"/>
                <a:gd name="connsiteY8" fmla="*/ 5340152 h 6229504"/>
                <a:gd name="connsiteX9" fmla="*/ 2428554 w 4853397"/>
                <a:gd name="connsiteY9" fmla="*/ 6229504 h 6229504"/>
                <a:gd name="connsiteX10" fmla="*/ 12539 w 4853397"/>
                <a:gd name="connsiteY10" fmla="*/ 5340152 h 6229504"/>
                <a:gd name="connsiteX11" fmla="*/ 3712 w 4853397"/>
                <a:gd name="connsiteY11" fmla="*/ 5268833 h 6229504"/>
                <a:gd name="connsiteX12" fmla="*/ 0 w 4853397"/>
                <a:gd name="connsiteY12" fmla="*/ 5268833 h 6229504"/>
                <a:gd name="connsiteX13" fmla="*/ 0 w 4853397"/>
                <a:gd name="connsiteY13" fmla="*/ 5238864 h 6229504"/>
                <a:gd name="connsiteX14" fmla="*/ 0 w 4853397"/>
                <a:gd name="connsiteY14" fmla="*/ 1516827 h 6229504"/>
                <a:gd name="connsiteX15" fmla="*/ 12539 w 4853397"/>
                <a:gd name="connsiteY15" fmla="*/ 889353 h 6229504"/>
                <a:gd name="connsiteX16" fmla="*/ 2428551 w 4853397"/>
                <a:gd name="connsiteY16"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0 w 4844570"/>
                <a:gd name="connsiteY13" fmla="*/ 1516827 h 6229504"/>
                <a:gd name="connsiteX14" fmla="*/ 12539 w 4844570"/>
                <a:gd name="connsiteY14" fmla="*/ 889353 h 6229504"/>
                <a:gd name="connsiteX15" fmla="*/ 2428551 w 4844570"/>
                <a:gd name="connsiteY15"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12539 w 4844570"/>
                <a:gd name="connsiteY13" fmla="*/ 889353 h 6229504"/>
                <a:gd name="connsiteX14" fmla="*/ 2428551 w 4844570"/>
                <a:gd name="connsiteY14"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12539 w 4844570"/>
                <a:gd name="connsiteY12" fmla="*/ 889353 h 6229504"/>
                <a:gd name="connsiteX13" fmla="*/ 2428551 w 4844570"/>
                <a:gd name="connsiteY13" fmla="*/ 0 h 6229504"/>
                <a:gd name="connsiteX0" fmla="*/ 2424842 w 4840858"/>
                <a:gd name="connsiteY0" fmla="*/ 357376 h 6229504"/>
                <a:gd name="connsiteX1" fmla="*/ 748550 w 4840858"/>
                <a:gd name="connsiteY1" fmla="*/ 849365 h 6229504"/>
                <a:gd name="connsiteX2" fmla="*/ 2424842 w 4840858"/>
                <a:gd name="connsiteY2" fmla="*/ 1341351 h 6229504"/>
                <a:gd name="connsiteX3" fmla="*/ 4101135 w 4840858"/>
                <a:gd name="connsiteY3" fmla="*/ 849365 h 6229504"/>
                <a:gd name="connsiteX4" fmla="*/ 2424842 w 4840858"/>
                <a:gd name="connsiteY4" fmla="*/ 357376 h 6229504"/>
                <a:gd name="connsiteX5" fmla="*/ 2424839 w 4840858"/>
                <a:gd name="connsiteY5" fmla="*/ 0 h 6229504"/>
                <a:gd name="connsiteX6" fmla="*/ 4840858 w 4840858"/>
                <a:gd name="connsiteY6" fmla="*/ 889353 h 6229504"/>
                <a:gd name="connsiteX7" fmla="*/ 4840858 w 4840858"/>
                <a:gd name="connsiteY7" fmla="*/ 5340152 h 6229504"/>
                <a:gd name="connsiteX8" fmla="*/ 2424842 w 4840858"/>
                <a:gd name="connsiteY8" fmla="*/ 6229504 h 6229504"/>
                <a:gd name="connsiteX9" fmla="*/ 8827 w 4840858"/>
                <a:gd name="connsiteY9" fmla="*/ 5340152 h 6229504"/>
                <a:gd name="connsiteX10" fmla="*/ 0 w 4840858"/>
                <a:gd name="connsiteY10" fmla="*/ 5268833 h 6229504"/>
                <a:gd name="connsiteX11" fmla="*/ 8827 w 4840858"/>
                <a:gd name="connsiteY11" fmla="*/ 889353 h 6229504"/>
                <a:gd name="connsiteX12" fmla="*/ 2424839 w 4840858"/>
                <a:gd name="connsiteY12" fmla="*/ 0 h 6229504"/>
                <a:gd name="connsiteX0" fmla="*/ 2416015 w 4832031"/>
                <a:gd name="connsiteY0" fmla="*/ 357376 h 6229504"/>
                <a:gd name="connsiteX1" fmla="*/ 739723 w 4832031"/>
                <a:gd name="connsiteY1" fmla="*/ 849365 h 6229504"/>
                <a:gd name="connsiteX2" fmla="*/ 2416015 w 4832031"/>
                <a:gd name="connsiteY2" fmla="*/ 1341351 h 6229504"/>
                <a:gd name="connsiteX3" fmla="*/ 4092308 w 4832031"/>
                <a:gd name="connsiteY3" fmla="*/ 849365 h 6229504"/>
                <a:gd name="connsiteX4" fmla="*/ 2416015 w 4832031"/>
                <a:gd name="connsiteY4" fmla="*/ 357376 h 6229504"/>
                <a:gd name="connsiteX5" fmla="*/ 2416012 w 4832031"/>
                <a:gd name="connsiteY5" fmla="*/ 0 h 6229504"/>
                <a:gd name="connsiteX6" fmla="*/ 4832031 w 4832031"/>
                <a:gd name="connsiteY6" fmla="*/ 889353 h 6229504"/>
                <a:gd name="connsiteX7" fmla="*/ 4832031 w 4832031"/>
                <a:gd name="connsiteY7" fmla="*/ 5340152 h 6229504"/>
                <a:gd name="connsiteX8" fmla="*/ 2416015 w 4832031"/>
                <a:gd name="connsiteY8" fmla="*/ 6229504 h 6229504"/>
                <a:gd name="connsiteX9" fmla="*/ 0 w 4832031"/>
                <a:gd name="connsiteY9" fmla="*/ 5340152 h 6229504"/>
                <a:gd name="connsiteX10" fmla="*/ 0 w 4832031"/>
                <a:gd name="connsiteY10" fmla="*/ 889353 h 6229504"/>
                <a:gd name="connsiteX11" fmla="*/ 2416012 w 4832031"/>
                <a:gd name="connsiteY11" fmla="*/ 0 h 6229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32031" h="6229504">
                  <a:moveTo>
                    <a:pt x="2416015" y="357376"/>
                  </a:moveTo>
                  <a:cubicBezTo>
                    <a:pt x="1490225" y="357376"/>
                    <a:pt x="739723" y="577645"/>
                    <a:pt x="739723" y="849365"/>
                  </a:cubicBezTo>
                  <a:cubicBezTo>
                    <a:pt x="739723" y="1121082"/>
                    <a:pt x="1490225" y="1341351"/>
                    <a:pt x="2416015" y="1341351"/>
                  </a:cubicBezTo>
                  <a:cubicBezTo>
                    <a:pt x="3341806" y="1341351"/>
                    <a:pt x="4092308" y="1121082"/>
                    <a:pt x="4092308" y="849365"/>
                  </a:cubicBezTo>
                  <a:cubicBezTo>
                    <a:pt x="4092308" y="577645"/>
                    <a:pt x="3341806" y="357376"/>
                    <a:pt x="2416015" y="357376"/>
                  </a:cubicBezTo>
                  <a:close/>
                  <a:moveTo>
                    <a:pt x="2416012" y="0"/>
                  </a:moveTo>
                  <a:cubicBezTo>
                    <a:pt x="3673437" y="0"/>
                    <a:pt x="4707663" y="389818"/>
                    <a:pt x="4832031" y="889353"/>
                  </a:cubicBezTo>
                  <a:lnTo>
                    <a:pt x="4832031" y="5340152"/>
                  </a:lnTo>
                  <a:cubicBezTo>
                    <a:pt x="4707666" y="5839687"/>
                    <a:pt x="3673440" y="6229504"/>
                    <a:pt x="2416015" y="6229504"/>
                  </a:cubicBezTo>
                  <a:cubicBezTo>
                    <a:pt x="1158590" y="6229504"/>
                    <a:pt x="124368" y="5839687"/>
                    <a:pt x="0" y="5340152"/>
                  </a:cubicBezTo>
                  <a:lnTo>
                    <a:pt x="0" y="889353"/>
                  </a:lnTo>
                  <a:cubicBezTo>
                    <a:pt x="124364" y="389818"/>
                    <a:pt x="1158587" y="0"/>
                    <a:pt x="2416012" y="0"/>
                  </a:cubicBezTo>
                  <a:close/>
                </a:path>
              </a:pathLst>
            </a:custGeom>
            <a:solidFill>
              <a:srgbClr val="2F78D0"/>
            </a:solidFill>
            <a:ln w="12700">
              <a:solidFill>
                <a:srgbClr val="02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5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WWI</a:t>
              </a:r>
            </a:p>
          </p:txBody>
        </p:sp>
        <p:sp>
          <p:nvSpPr>
            <p:cNvPr id="31" name="Rectangle 30">
              <a:extLst>
                <a:ext uri="{FF2B5EF4-FFF2-40B4-BE49-F238E27FC236}">
                  <a16:creationId xmlns:a16="http://schemas.microsoft.com/office/drawing/2014/main" id="{AB6FC59D-EC73-4256-A8A5-0EBC2159F166}"/>
                </a:ext>
              </a:extLst>
            </p:cNvPr>
            <p:cNvSpPr/>
            <p:nvPr/>
          </p:nvSpPr>
          <p:spPr>
            <a:xfrm>
              <a:off x="5792072" y="3279118"/>
              <a:ext cx="607859" cy="341632"/>
            </a:xfrm>
            <a:prstGeom prst="rect">
              <a:avLst/>
            </a:prstGeom>
          </p:spPr>
          <p:txBody>
            <a:bodyPr wrap="square">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800" b="1" i="0" u="none" strike="noStrike" kern="1200" cap="none" spc="0" normalizeH="0" baseline="0" noProof="0" dirty="0">
                  <a:ln>
                    <a:noFill/>
                  </a:ln>
                  <a:solidFill>
                    <a:srgbClr val="50E6FF"/>
                  </a:solidFill>
                  <a:effectLst/>
                  <a:uLnTx/>
                  <a:uFillTx/>
                  <a:latin typeface="Segoe UI" panose="020B0502040204020203" pitchFamily="34" charset="0"/>
                  <a:ea typeface="+mn-ea"/>
                  <a:cs typeface="Segoe UI" panose="020B0502040204020203" pitchFamily="34" charset="0"/>
                </a:rPr>
                <a:t>SQL</a:t>
              </a:r>
            </a:p>
          </p:txBody>
        </p:sp>
      </p:grpSp>
      <p:cxnSp>
        <p:nvCxnSpPr>
          <p:cNvPr id="12" name="Straight Connector 11">
            <a:extLst>
              <a:ext uri="{FF2B5EF4-FFF2-40B4-BE49-F238E27FC236}">
                <a16:creationId xmlns:a16="http://schemas.microsoft.com/office/drawing/2014/main" id="{E3BE7F4A-7301-43B5-9DCC-8E1D088AEBFE}"/>
              </a:ext>
            </a:extLst>
          </p:cNvPr>
          <p:cNvCxnSpPr>
            <a:cxnSpLocks/>
            <a:endCxn id="30" idx="5"/>
          </p:cNvCxnSpPr>
          <p:nvPr/>
        </p:nvCxnSpPr>
        <p:spPr>
          <a:xfrm flipH="1">
            <a:off x="754686" y="4995174"/>
            <a:ext cx="991923" cy="383457"/>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33" name="Picture 2" descr="http://www.bojanglesmuseum.com/wp-content/uploads/2017/07/Cool-Microsoft-Sql-Server-Logo-98-On-Create-A-Free-Logo-with-Microsoft-Sql-Server-Logo.jpg">
            <a:extLst>
              <a:ext uri="{FF2B5EF4-FFF2-40B4-BE49-F238E27FC236}">
                <a16:creationId xmlns:a16="http://schemas.microsoft.com/office/drawing/2014/main" id="{0F8B7B6D-7BB8-4159-A3A6-1C6CDF6AF6E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96000" y="5651484"/>
            <a:ext cx="1004304" cy="507252"/>
          </a:xfrm>
          <a:prstGeom prst="rect">
            <a:avLst/>
          </a:prstGeom>
          <a:noFill/>
          <a:extLst>
            <a:ext uri="{909E8E84-426E-40DD-AFC4-6F175D3DCCD1}">
              <a14:hiddenFill xmlns:a14="http://schemas.microsoft.com/office/drawing/2010/main">
                <a:solidFill>
                  <a:srgbClr val="FFFFFF"/>
                </a:solidFill>
              </a14:hiddenFill>
            </a:ext>
          </a:extLst>
        </p:spPr>
      </p:pic>
      <p:grpSp>
        <p:nvGrpSpPr>
          <p:cNvPr id="42" name="Group 41">
            <a:extLst>
              <a:ext uri="{FF2B5EF4-FFF2-40B4-BE49-F238E27FC236}">
                <a16:creationId xmlns:a16="http://schemas.microsoft.com/office/drawing/2014/main" id="{F9704DAC-30E5-4FBA-AB35-F96B32BCD454}"/>
              </a:ext>
            </a:extLst>
          </p:cNvPr>
          <p:cNvGrpSpPr/>
          <p:nvPr/>
        </p:nvGrpSpPr>
        <p:grpSpPr>
          <a:xfrm>
            <a:off x="5134977" y="5918949"/>
            <a:ext cx="864339" cy="743287"/>
            <a:chOff x="5134977" y="5918949"/>
            <a:chExt cx="864339" cy="743287"/>
          </a:xfrm>
        </p:grpSpPr>
        <p:sp>
          <p:nvSpPr>
            <p:cNvPr id="34" name="TextBox 33">
              <a:extLst>
                <a:ext uri="{FF2B5EF4-FFF2-40B4-BE49-F238E27FC236}">
                  <a16:creationId xmlns:a16="http://schemas.microsoft.com/office/drawing/2014/main" id="{DB3A3CB3-2584-4420-9631-0B4589B9880B}"/>
                </a:ext>
              </a:extLst>
            </p:cNvPr>
            <p:cNvSpPr txBox="1"/>
            <p:nvPr/>
          </p:nvSpPr>
          <p:spPr>
            <a:xfrm>
              <a:off x="5134977" y="6424479"/>
              <a:ext cx="864339" cy="237757"/>
            </a:xfrm>
            <a:prstGeom prst="rect">
              <a:avLst/>
            </a:prstGeom>
            <a:noFill/>
          </p:spPr>
          <p:txBody>
            <a:bodyPr wrap="none" lIns="91440" tIns="45720" rIns="91440" bIns="45720" rtlCol="0" anchor="ctr">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Cosmos DB</a:t>
              </a:r>
            </a:p>
          </p:txBody>
        </p:sp>
        <p:sp>
          <p:nvSpPr>
            <p:cNvPr id="35" name="Freeform: Shape 34">
              <a:extLst>
                <a:ext uri="{FF2B5EF4-FFF2-40B4-BE49-F238E27FC236}">
                  <a16:creationId xmlns:a16="http://schemas.microsoft.com/office/drawing/2014/main" id="{AFDE6518-EE04-47A2-9F08-EA89DB61B8AC}"/>
                </a:ext>
              </a:extLst>
            </p:cNvPr>
            <p:cNvSpPr/>
            <p:nvPr/>
          </p:nvSpPr>
          <p:spPr bwMode="auto">
            <a:xfrm>
              <a:off x="5344659" y="5918949"/>
              <a:ext cx="488806" cy="452658"/>
            </a:xfrm>
            <a:custGeom>
              <a:avLst/>
              <a:gdLst>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26248 w 4761797"/>
                <a:gd name="connsiteY50" fmla="*/ 2394628 h 4409679"/>
                <a:gd name="connsiteX51" fmla="*/ 839562 w 4761797"/>
                <a:gd name="connsiteY51" fmla="*/ 2394628 h 4409679"/>
                <a:gd name="connsiteX52" fmla="*/ 838613 w 4761797"/>
                <a:gd name="connsiteY52" fmla="*/ 2376216 h 4409679"/>
                <a:gd name="connsiteX53" fmla="*/ 896327 w 4761797"/>
                <a:gd name="connsiteY53" fmla="*/ 1985696 h 4409679"/>
                <a:gd name="connsiteX54" fmla="*/ 1344072 w 4761797"/>
                <a:gd name="connsiteY54" fmla="*/ 1199974 h 4409679"/>
                <a:gd name="connsiteX55" fmla="*/ 2491383 w 4761797"/>
                <a:gd name="connsiteY55" fmla="*/ 779042 h 4409679"/>
                <a:gd name="connsiteX56" fmla="*/ 3075538 w 4761797"/>
                <a:gd name="connsiteY56" fmla="*/ 926370 h 4409679"/>
                <a:gd name="connsiteX57" fmla="*/ 3095617 w 4761797"/>
                <a:gd name="connsiteY57" fmla="*/ 937273 h 4409679"/>
                <a:gd name="connsiteX58" fmla="*/ 3095221 w 4761797"/>
                <a:gd name="connsiteY58" fmla="*/ 937420 h 4409679"/>
                <a:gd name="connsiteX59" fmla="*/ 3098039 w 4761797"/>
                <a:gd name="connsiteY59" fmla="*/ 938588 h 4409679"/>
                <a:gd name="connsiteX60" fmla="*/ 3148954 w 4761797"/>
                <a:gd name="connsiteY60" fmla="*/ 966233 h 4409679"/>
                <a:gd name="connsiteX61" fmla="*/ 3164715 w 4761797"/>
                <a:gd name="connsiteY61" fmla="*/ 966233 h 4409679"/>
                <a:gd name="connsiteX62" fmla="*/ 3098039 w 4761797"/>
                <a:gd name="connsiteY62" fmla="*/ 938588 h 4409679"/>
                <a:gd name="connsiteX63" fmla="*/ 3095617 w 4761797"/>
                <a:gd name="connsiteY63" fmla="*/ 937273 h 4409679"/>
                <a:gd name="connsiteX64" fmla="*/ 3229162 w 4761797"/>
                <a:gd name="connsiteY64" fmla="*/ 887670 h 4409679"/>
                <a:gd name="connsiteX65" fmla="*/ 3617024 w 4761797"/>
                <a:gd name="connsiteY65" fmla="*/ 787593 h 4409679"/>
                <a:gd name="connsiteX66" fmla="*/ 4165395 w 4761797"/>
                <a:gd name="connsiteY66" fmla="*/ 700025 h 4409679"/>
                <a:gd name="connsiteX67" fmla="*/ 637239 w 4761797"/>
                <a:gd name="connsiteY67" fmla="*/ 0 h 4409679"/>
                <a:gd name="connsiteX68" fmla="*/ 712216 w 4761797"/>
                <a:gd name="connsiteY68" fmla="*/ 74965 h 4409679"/>
                <a:gd name="connsiteX69" fmla="*/ 1237002 w 4761797"/>
                <a:gd name="connsiteY69" fmla="*/ 599752 h 4409679"/>
                <a:gd name="connsiteX70" fmla="*/ 1311967 w 4761797"/>
                <a:gd name="connsiteY70" fmla="*/ 674728 h 4409679"/>
                <a:gd name="connsiteX71" fmla="*/ 1237002 w 4761797"/>
                <a:gd name="connsiteY71" fmla="*/ 712216 h 4409679"/>
                <a:gd name="connsiteX72" fmla="*/ 712216 w 4761797"/>
                <a:gd name="connsiteY72" fmla="*/ 1274479 h 4409679"/>
                <a:gd name="connsiteX73" fmla="*/ 637239 w 4761797"/>
                <a:gd name="connsiteY73" fmla="*/ 1311967 h 4409679"/>
                <a:gd name="connsiteX74" fmla="*/ 599751 w 4761797"/>
                <a:gd name="connsiteY74" fmla="*/ 1274479 h 4409679"/>
                <a:gd name="connsiteX75" fmla="*/ 37488 w 4761797"/>
                <a:gd name="connsiteY75" fmla="*/ 712216 h 4409679"/>
                <a:gd name="connsiteX76" fmla="*/ 0 w 4761797"/>
                <a:gd name="connsiteY76" fmla="*/ 674728 h 4409679"/>
                <a:gd name="connsiteX77" fmla="*/ 37488 w 4761797"/>
                <a:gd name="connsiteY77" fmla="*/ 599752 h 4409679"/>
                <a:gd name="connsiteX78" fmla="*/ 599751 w 4761797"/>
                <a:gd name="connsiteY78" fmla="*/ 74965 h 4409679"/>
                <a:gd name="connsiteX79" fmla="*/ 637239 w 4761797"/>
                <a:gd name="connsiteY79"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26248 w 4761797"/>
                <a:gd name="connsiteY50" fmla="*/ 2394628 h 4409679"/>
                <a:gd name="connsiteX51" fmla="*/ 838613 w 4761797"/>
                <a:gd name="connsiteY51" fmla="*/ 2376216 h 4409679"/>
                <a:gd name="connsiteX52" fmla="*/ 896327 w 4761797"/>
                <a:gd name="connsiteY52" fmla="*/ 1985696 h 4409679"/>
                <a:gd name="connsiteX53" fmla="*/ 1344072 w 4761797"/>
                <a:gd name="connsiteY53" fmla="*/ 1199974 h 4409679"/>
                <a:gd name="connsiteX54" fmla="*/ 2491383 w 4761797"/>
                <a:gd name="connsiteY54" fmla="*/ 779042 h 4409679"/>
                <a:gd name="connsiteX55" fmla="*/ 3075538 w 4761797"/>
                <a:gd name="connsiteY55" fmla="*/ 926370 h 4409679"/>
                <a:gd name="connsiteX56" fmla="*/ 3095617 w 4761797"/>
                <a:gd name="connsiteY56" fmla="*/ 937273 h 4409679"/>
                <a:gd name="connsiteX57" fmla="*/ 3095221 w 4761797"/>
                <a:gd name="connsiteY57" fmla="*/ 937420 h 4409679"/>
                <a:gd name="connsiteX58" fmla="*/ 3098039 w 4761797"/>
                <a:gd name="connsiteY58" fmla="*/ 938588 h 4409679"/>
                <a:gd name="connsiteX59" fmla="*/ 3148954 w 4761797"/>
                <a:gd name="connsiteY59" fmla="*/ 966233 h 4409679"/>
                <a:gd name="connsiteX60" fmla="*/ 3164715 w 4761797"/>
                <a:gd name="connsiteY60" fmla="*/ 966233 h 4409679"/>
                <a:gd name="connsiteX61" fmla="*/ 3098039 w 4761797"/>
                <a:gd name="connsiteY61" fmla="*/ 938588 h 4409679"/>
                <a:gd name="connsiteX62" fmla="*/ 3095617 w 4761797"/>
                <a:gd name="connsiteY62" fmla="*/ 937273 h 4409679"/>
                <a:gd name="connsiteX63" fmla="*/ 3229162 w 4761797"/>
                <a:gd name="connsiteY63" fmla="*/ 887670 h 4409679"/>
                <a:gd name="connsiteX64" fmla="*/ 3617024 w 4761797"/>
                <a:gd name="connsiteY64" fmla="*/ 787593 h 4409679"/>
                <a:gd name="connsiteX65" fmla="*/ 4165395 w 4761797"/>
                <a:gd name="connsiteY65" fmla="*/ 700025 h 4409679"/>
                <a:gd name="connsiteX66" fmla="*/ 637239 w 4761797"/>
                <a:gd name="connsiteY66" fmla="*/ 0 h 4409679"/>
                <a:gd name="connsiteX67" fmla="*/ 712216 w 4761797"/>
                <a:gd name="connsiteY67" fmla="*/ 74965 h 4409679"/>
                <a:gd name="connsiteX68" fmla="*/ 1237002 w 4761797"/>
                <a:gd name="connsiteY68" fmla="*/ 599752 h 4409679"/>
                <a:gd name="connsiteX69" fmla="*/ 1311967 w 4761797"/>
                <a:gd name="connsiteY69" fmla="*/ 674728 h 4409679"/>
                <a:gd name="connsiteX70" fmla="*/ 1237002 w 4761797"/>
                <a:gd name="connsiteY70" fmla="*/ 712216 h 4409679"/>
                <a:gd name="connsiteX71" fmla="*/ 712216 w 4761797"/>
                <a:gd name="connsiteY71" fmla="*/ 1274479 h 4409679"/>
                <a:gd name="connsiteX72" fmla="*/ 637239 w 4761797"/>
                <a:gd name="connsiteY72" fmla="*/ 1311967 h 4409679"/>
                <a:gd name="connsiteX73" fmla="*/ 599751 w 4761797"/>
                <a:gd name="connsiteY73" fmla="*/ 1274479 h 4409679"/>
                <a:gd name="connsiteX74" fmla="*/ 37488 w 4761797"/>
                <a:gd name="connsiteY74" fmla="*/ 712216 h 4409679"/>
                <a:gd name="connsiteX75" fmla="*/ 0 w 4761797"/>
                <a:gd name="connsiteY75" fmla="*/ 674728 h 4409679"/>
                <a:gd name="connsiteX76" fmla="*/ 37488 w 4761797"/>
                <a:gd name="connsiteY76" fmla="*/ 599752 h 4409679"/>
                <a:gd name="connsiteX77" fmla="*/ 599751 w 4761797"/>
                <a:gd name="connsiteY77" fmla="*/ 74965 h 4409679"/>
                <a:gd name="connsiteX78" fmla="*/ 637239 w 4761797"/>
                <a:gd name="connsiteY78"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38613 w 4761797"/>
                <a:gd name="connsiteY50" fmla="*/ 2376216 h 4409679"/>
                <a:gd name="connsiteX51" fmla="*/ 896327 w 4761797"/>
                <a:gd name="connsiteY51" fmla="*/ 1985696 h 4409679"/>
                <a:gd name="connsiteX52" fmla="*/ 1344072 w 4761797"/>
                <a:gd name="connsiteY52" fmla="*/ 1199974 h 4409679"/>
                <a:gd name="connsiteX53" fmla="*/ 2491383 w 4761797"/>
                <a:gd name="connsiteY53" fmla="*/ 779042 h 4409679"/>
                <a:gd name="connsiteX54" fmla="*/ 3075538 w 4761797"/>
                <a:gd name="connsiteY54" fmla="*/ 926370 h 4409679"/>
                <a:gd name="connsiteX55" fmla="*/ 3095617 w 4761797"/>
                <a:gd name="connsiteY55" fmla="*/ 937273 h 4409679"/>
                <a:gd name="connsiteX56" fmla="*/ 3095221 w 4761797"/>
                <a:gd name="connsiteY56" fmla="*/ 937420 h 4409679"/>
                <a:gd name="connsiteX57" fmla="*/ 3098039 w 4761797"/>
                <a:gd name="connsiteY57" fmla="*/ 938588 h 4409679"/>
                <a:gd name="connsiteX58" fmla="*/ 3148954 w 4761797"/>
                <a:gd name="connsiteY58" fmla="*/ 966233 h 4409679"/>
                <a:gd name="connsiteX59" fmla="*/ 3164715 w 4761797"/>
                <a:gd name="connsiteY59" fmla="*/ 966233 h 4409679"/>
                <a:gd name="connsiteX60" fmla="*/ 3098039 w 4761797"/>
                <a:gd name="connsiteY60" fmla="*/ 938588 h 4409679"/>
                <a:gd name="connsiteX61" fmla="*/ 3095617 w 4761797"/>
                <a:gd name="connsiteY61" fmla="*/ 937273 h 4409679"/>
                <a:gd name="connsiteX62" fmla="*/ 3229162 w 4761797"/>
                <a:gd name="connsiteY62" fmla="*/ 887670 h 4409679"/>
                <a:gd name="connsiteX63" fmla="*/ 3617024 w 4761797"/>
                <a:gd name="connsiteY63" fmla="*/ 787593 h 4409679"/>
                <a:gd name="connsiteX64" fmla="*/ 4165395 w 4761797"/>
                <a:gd name="connsiteY64" fmla="*/ 700025 h 4409679"/>
                <a:gd name="connsiteX65" fmla="*/ 637239 w 4761797"/>
                <a:gd name="connsiteY65" fmla="*/ 0 h 4409679"/>
                <a:gd name="connsiteX66" fmla="*/ 712216 w 4761797"/>
                <a:gd name="connsiteY66" fmla="*/ 74965 h 4409679"/>
                <a:gd name="connsiteX67" fmla="*/ 1237002 w 4761797"/>
                <a:gd name="connsiteY67" fmla="*/ 599752 h 4409679"/>
                <a:gd name="connsiteX68" fmla="*/ 1311967 w 4761797"/>
                <a:gd name="connsiteY68" fmla="*/ 674728 h 4409679"/>
                <a:gd name="connsiteX69" fmla="*/ 1237002 w 4761797"/>
                <a:gd name="connsiteY69" fmla="*/ 712216 h 4409679"/>
                <a:gd name="connsiteX70" fmla="*/ 712216 w 4761797"/>
                <a:gd name="connsiteY70" fmla="*/ 1274479 h 4409679"/>
                <a:gd name="connsiteX71" fmla="*/ 637239 w 4761797"/>
                <a:gd name="connsiteY71" fmla="*/ 1311967 h 4409679"/>
                <a:gd name="connsiteX72" fmla="*/ 599751 w 4761797"/>
                <a:gd name="connsiteY72" fmla="*/ 1274479 h 4409679"/>
                <a:gd name="connsiteX73" fmla="*/ 37488 w 4761797"/>
                <a:gd name="connsiteY73" fmla="*/ 712216 h 4409679"/>
                <a:gd name="connsiteX74" fmla="*/ 0 w 4761797"/>
                <a:gd name="connsiteY74" fmla="*/ 674728 h 4409679"/>
                <a:gd name="connsiteX75" fmla="*/ 37488 w 4761797"/>
                <a:gd name="connsiteY75" fmla="*/ 599752 h 4409679"/>
                <a:gd name="connsiteX76" fmla="*/ 599751 w 4761797"/>
                <a:gd name="connsiteY76" fmla="*/ 74965 h 4409679"/>
                <a:gd name="connsiteX77" fmla="*/ 637239 w 4761797"/>
                <a:gd name="connsiteY77"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96327 w 4761797"/>
                <a:gd name="connsiteY50" fmla="*/ 1985696 h 4409679"/>
                <a:gd name="connsiteX51" fmla="*/ 1344072 w 4761797"/>
                <a:gd name="connsiteY51" fmla="*/ 1199974 h 4409679"/>
                <a:gd name="connsiteX52" fmla="*/ 2491383 w 4761797"/>
                <a:gd name="connsiteY52" fmla="*/ 779042 h 4409679"/>
                <a:gd name="connsiteX53" fmla="*/ 3075538 w 4761797"/>
                <a:gd name="connsiteY53" fmla="*/ 926370 h 4409679"/>
                <a:gd name="connsiteX54" fmla="*/ 3095617 w 4761797"/>
                <a:gd name="connsiteY54" fmla="*/ 937273 h 4409679"/>
                <a:gd name="connsiteX55" fmla="*/ 3095221 w 4761797"/>
                <a:gd name="connsiteY55" fmla="*/ 937420 h 4409679"/>
                <a:gd name="connsiteX56" fmla="*/ 3098039 w 4761797"/>
                <a:gd name="connsiteY56" fmla="*/ 938588 h 4409679"/>
                <a:gd name="connsiteX57" fmla="*/ 3148954 w 4761797"/>
                <a:gd name="connsiteY57" fmla="*/ 966233 h 4409679"/>
                <a:gd name="connsiteX58" fmla="*/ 3164715 w 4761797"/>
                <a:gd name="connsiteY58" fmla="*/ 966233 h 4409679"/>
                <a:gd name="connsiteX59" fmla="*/ 3098039 w 4761797"/>
                <a:gd name="connsiteY59" fmla="*/ 938588 h 4409679"/>
                <a:gd name="connsiteX60" fmla="*/ 3095617 w 4761797"/>
                <a:gd name="connsiteY60" fmla="*/ 937273 h 4409679"/>
                <a:gd name="connsiteX61" fmla="*/ 3229162 w 4761797"/>
                <a:gd name="connsiteY61" fmla="*/ 887670 h 4409679"/>
                <a:gd name="connsiteX62" fmla="*/ 3617024 w 4761797"/>
                <a:gd name="connsiteY62" fmla="*/ 787593 h 4409679"/>
                <a:gd name="connsiteX63" fmla="*/ 4165395 w 4761797"/>
                <a:gd name="connsiteY63" fmla="*/ 700025 h 4409679"/>
                <a:gd name="connsiteX64" fmla="*/ 637239 w 4761797"/>
                <a:gd name="connsiteY64" fmla="*/ 0 h 4409679"/>
                <a:gd name="connsiteX65" fmla="*/ 712216 w 4761797"/>
                <a:gd name="connsiteY65" fmla="*/ 74965 h 4409679"/>
                <a:gd name="connsiteX66" fmla="*/ 1237002 w 4761797"/>
                <a:gd name="connsiteY66" fmla="*/ 599752 h 4409679"/>
                <a:gd name="connsiteX67" fmla="*/ 1311967 w 4761797"/>
                <a:gd name="connsiteY67" fmla="*/ 674728 h 4409679"/>
                <a:gd name="connsiteX68" fmla="*/ 1237002 w 4761797"/>
                <a:gd name="connsiteY68" fmla="*/ 712216 h 4409679"/>
                <a:gd name="connsiteX69" fmla="*/ 712216 w 4761797"/>
                <a:gd name="connsiteY69" fmla="*/ 1274479 h 4409679"/>
                <a:gd name="connsiteX70" fmla="*/ 637239 w 4761797"/>
                <a:gd name="connsiteY70" fmla="*/ 1311967 h 4409679"/>
                <a:gd name="connsiteX71" fmla="*/ 599751 w 4761797"/>
                <a:gd name="connsiteY71" fmla="*/ 1274479 h 4409679"/>
                <a:gd name="connsiteX72" fmla="*/ 37488 w 4761797"/>
                <a:gd name="connsiteY72" fmla="*/ 712216 h 4409679"/>
                <a:gd name="connsiteX73" fmla="*/ 0 w 4761797"/>
                <a:gd name="connsiteY73" fmla="*/ 674728 h 4409679"/>
                <a:gd name="connsiteX74" fmla="*/ 37488 w 4761797"/>
                <a:gd name="connsiteY74" fmla="*/ 599752 h 4409679"/>
                <a:gd name="connsiteX75" fmla="*/ 599751 w 4761797"/>
                <a:gd name="connsiteY75" fmla="*/ 74965 h 4409679"/>
                <a:gd name="connsiteX76" fmla="*/ 637239 w 4761797"/>
                <a:gd name="connsiteY7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148954 w 4761797"/>
                <a:gd name="connsiteY56" fmla="*/ 966233 h 4409679"/>
                <a:gd name="connsiteX57" fmla="*/ 3164715 w 4761797"/>
                <a:gd name="connsiteY57" fmla="*/ 966233 h 4409679"/>
                <a:gd name="connsiteX58" fmla="*/ 3098039 w 4761797"/>
                <a:gd name="connsiteY58" fmla="*/ 938588 h 4409679"/>
                <a:gd name="connsiteX59" fmla="*/ 3095617 w 4761797"/>
                <a:gd name="connsiteY59" fmla="*/ 937273 h 4409679"/>
                <a:gd name="connsiteX60" fmla="*/ 3229162 w 4761797"/>
                <a:gd name="connsiteY60" fmla="*/ 887670 h 4409679"/>
                <a:gd name="connsiteX61" fmla="*/ 3617024 w 4761797"/>
                <a:gd name="connsiteY61" fmla="*/ 787593 h 4409679"/>
                <a:gd name="connsiteX62" fmla="*/ 4165395 w 4761797"/>
                <a:gd name="connsiteY62" fmla="*/ 700025 h 4409679"/>
                <a:gd name="connsiteX63" fmla="*/ 637239 w 4761797"/>
                <a:gd name="connsiteY63" fmla="*/ 0 h 4409679"/>
                <a:gd name="connsiteX64" fmla="*/ 712216 w 4761797"/>
                <a:gd name="connsiteY64" fmla="*/ 74965 h 4409679"/>
                <a:gd name="connsiteX65" fmla="*/ 1237002 w 4761797"/>
                <a:gd name="connsiteY65" fmla="*/ 599752 h 4409679"/>
                <a:gd name="connsiteX66" fmla="*/ 1311967 w 4761797"/>
                <a:gd name="connsiteY66" fmla="*/ 674728 h 4409679"/>
                <a:gd name="connsiteX67" fmla="*/ 1237002 w 4761797"/>
                <a:gd name="connsiteY67" fmla="*/ 712216 h 4409679"/>
                <a:gd name="connsiteX68" fmla="*/ 712216 w 4761797"/>
                <a:gd name="connsiteY68" fmla="*/ 1274479 h 4409679"/>
                <a:gd name="connsiteX69" fmla="*/ 637239 w 4761797"/>
                <a:gd name="connsiteY69" fmla="*/ 1311967 h 4409679"/>
                <a:gd name="connsiteX70" fmla="*/ 599751 w 4761797"/>
                <a:gd name="connsiteY70" fmla="*/ 1274479 h 4409679"/>
                <a:gd name="connsiteX71" fmla="*/ 37488 w 4761797"/>
                <a:gd name="connsiteY71" fmla="*/ 712216 h 4409679"/>
                <a:gd name="connsiteX72" fmla="*/ 0 w 4761797"/>
                <a:gd name="connsiteY72" fmla="*/ 674728 h 4409679"/>
                <a:gd name="connsiteX73" fmla="*/ 37488 w 4761797"/>
                <a:gd name="connsiteY73" fmla="*/ 599752 h 4409679"/>
                <a:gd name="connsiteX74" fmla="*/ 599751 w 4761797"/>
                <a:gd name="connsiteY74" fmla="*/ 74965 h 4409679"/>
                <a:gd name="connsiteX75" fmla="*/ 637239 w 4761797"/>
                <a:gd name="connsiteY75"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148954 w 4761797"/>
                <a:gd name="connsiteY56" fmla="*/ 966233 h 4409679"/>
                <a:gd name="connsiteX57" fmla="*/ 3098039 w 4761797"/>
                <a:gd name="connsiteY57" fmla="*/ 938588 h 4409679"/>
                <a:gd name="connsiteX58" fmla="*/ 3095617 w 4761797"/>
                <a:gd name="connsiteY58" fmla="*/ 937273 h 4409679"/>
                <a:gd name="connsiteX59" fmla="*/ 3229162 w 4761797"/>
                <a:gd name="connsiteY59" fmla="*/ 887670 h 4409679"/>
                <a:gd name="connsiteX60" fmla="*/ 3617024 w 4761797"/>
                <a:gd name="connsiteY60" fmla="*/ 787593 h 4409679"/>
                <a:gd name="connsiteX61" fmla="*/ 4165395 w 4761797"/>
                <a:gd name="connsiteY61" fmla="*/ 700025 h 4409679"/>
                <a:gd name="connsiteX62" fmla="*/ 637239 w 4761797"/>
                <a:gd name="connsiteY62" fmla="*/ 0 h 4409679"/>
                <a:gd name="connsiteX63" fmla="*/ 712216 w 4761797"/>
                <a:gd name="connsiteY63" fmla="*/ 74965 h 4409679"/>
                <a:gd name="connsiteX64" fmla="*/ 1237002 w 4761797"/>
                <a:gd name="connsiteY64" fmla="*/ 599752 h 4409679"/>
                <a:gd name="connsiteX65" fmla="*/ 1311967 w 4761797"/>
                <a:gd name="connsiteY65" fmla="*/ 674728 h 4409679"/>
                <a:gd name="connsiteX66" fmla="*/ 1237002 w 4761797"/>
                <a:gd name="connsiteY66" fmla="*/ 712216 h 4409679"/>
                <a:gd name="connsiteX67" fmla="*/ 712216 w 4761797"/>
                <a:gd name="connsiteY67" fmla="*/ 1274479 h 4409679"/>
                <a:gd name="connsiteX68" fmla="*/ 637239 w 4761797"/>
                <a:gd name="connsiteY68" fmla="*/ 1311967 h 4409679"/>
                <a:gd name="connsiteX69" fmla="*/ 599751 w 4761797"/>
                <a:gd name="connsiteY69" fmla="*/ 1274479 h 4409679"/>
                <a:gd name="connsiteX70" fmla="*/ 37488 w 4761797"/>
                <a:gd name="connsiteY70" fmla="*/ 712216 h 4409679"/>
                <a:gd name="connsiteX71" fmla="*/ 0 w 4761797"/>
                <a:gd name="connsiteY71" fmla="*/ 674728 h 4409679"/>
                <a:gd name="connsiteX72" fmla="*/ 37488 w 4761797"/>
                <a:gd name="connsiteY72" fmla="*/ 599752 h 4409679"/>
                <a:gd name="connsiteX73" fmla="*/ 599751 w 4761797"/>
                <a:gd name="connsiteY73" fmla="*/ 74965 h 4409679"/>
                <a:gd name="connsiteX74" fmla="*/ 637239 w 4761797"/>
                <a:gd name="connsiteY74"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098039 w 4761797"/>
                <a:gd name="connsiteY56" fmla="*/ 938588 h 4409679"/>
                <a:gd name="connsiteX57" fmla="*/ 3095617 w 4761797"/>
                <a:gd name="connsiteY57" fmla="*/ 937273 h 4409679"/>
                <a:gd name="connsiteX58" fmla="*/ 3229162 w 4761797"/>
                <a:gd name="connsiteY58" fmla="*/ 887670 h 4409679"/>
                <a:gd name="connsiteX59" fmla="*/ 3617024 w 4761797"/>
                <a:gd name="connsiteY59" fmla="*/ 787593 h 4409679"/>
                <a:gd name="connsiteX60" fmla="*/ 4165395 w 4761797"/>
                <a:gd name="connsiteY60" fmla="*/ 700025 h 4409679"/>
                <a:gd name="connsiteX61" fmla="*/ 637239 w 4761797"/>
                <a:gd name="connsiteY61" fmla="*/ 0 h 4409679"/>
                <a:gd name="connsiteX62" fmla="*/ 712216 w 4761797"/>
                <a:gd name="connsiteY62" fmla="*/ 74965 h 4409679"/>
                <a:gd name="connsiteX63" fmla="*/ 1237002 w 4761797"/>
                <a:gd name="connsiteY63" fmla="*/ 599752 h 4409679"/>
                <a:gd name="connsiteX64" fmla="*/ 1311967 w 4761797"/>
                <a:gd name="connsiteY64" fmla="*/ 674728 h 4409679"/>
                <a:gd name="connsiteX65" fmla="*/ 1237002 w 4761797"/>
                <a:gd name="connsiteY65" fmla="*/ 712216 h 4409679"/>
                <a:gd name="connsiteX66" fmla="*/ 712216 w 4761797"/>
                <a:gd name="connsiteY66" fmla="*/ 1274479 h 4409679"/>
                <a:gd name="connsiteX67" fmla="*/ 637239 w 4761797"/>
                <a:gd name="connsiteY67" fmla="*/ 1311967 h 4409679"/>
                <a:gd name="connsiteX68" fmla="*/ 599751 w 4761797"/>
                <a:gd name="connsiteY68" fmla="*/ 1274479 h 4409679"/>
                <a:gd name="connsiteX69" fmla="*/ 37488 w 4761797"/>
                <a:gd name="connsiteY69" fmla="*/ 712216 h 4409679"/>
                <a:gd name="connsiteX70" fmla="*/ 0 w 4761797"/>
                <a:gd name="connsiteY70" fmla="*/ 674728 h 4409679"/>
                <a:gd name="connsiteX71" fmla="*/ 37488 w 4761797"/>
                <a:gd name="connsiteY71" fmla="*/ 599752 h 4409679"/>
                <a:gd name="connsiteX72" fmla="*/ 599751 w 4761797"/>
                <a:gd name="connsiteY72" fmla="*/ 74965 h 4409679"/>
                <a:gd name="connsiteX73" fmla="*/ 637239 w 4761797"/>
                <a:gd name="connsiteY73"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098039 w 4761797"/>
                <a:gd name="connsiteY56" fmla="*/ 938588 h 4409679"/>
                <a:gd name="connsiteX57" fmla="*/ 3229162 w 4761797"/>
                <a:gd name="connsiteY57" fmla="*/ 887670 h 4409679"/>
                <a:gd name="connsiteX58" fmla="*/ 3617024 w 4761797"/>
                <a:gd name="connsiteY58" fmla="*/ 787593 h 4409679"/>
                <a:gd name="connsiteX59" fmla="*/ 4165395 w 4761797"/>
                <a:gd name="connsiteY59" fmla="*/ 700025 h 4409679"/>
                <a:gd name="connsiteX60" fmla="*/ 637239 w 4761797"/>
                <a:gd name="connsiteY60" fmla="*/ 0 h 4409679"/>
                <a:gd name="connsiteX61" fmla="*/ 712216 w 4761797"/>
                <a:gd name="connsiteY61" fmla="*/ 74965 h 4409679"/>
                <a:gd name="connsiteX62" fmla="*/ 1237002 w 4761797"/>
                <a:gd name="connsiteY62" fmla="*/ 599752 h 4409679"/>
                <a:gd name="connsiteX63" fmla="*/ 1311967 w 4761797"/>
                <a:gd name="connsiteY63" fmla="*/ 674728 h 4409679"/>
                <a:gd name="connsiteX64" fmla="*/ 1237002 w 4761797"/>
                <a:gd name="connsiteY64" fmla="*/ 712216 h 4409679"/>
                <a:gd name="connsiteX65" fmla="*/ 712216 w 4761797"/>
                <a:gd name="connsiteY65" fmla="*/ 1274479 h 4409679"/>
                <a:gd name="connsiteX66" fmla="*/ 637239 w 4761797"/>
                <a:gd name="connsiteY66" fmla="*/ 1311967 h 4409679"/>
                <a:gd name="connsiteX67" fmla="*/ 599751 w 4761797"/>
                <a:gd name="connsiteY67" fmla="*/ 1274479 h 4409679"/>
                <a:gd name="connsiteX68" fmla="*/ 37488 w 4761797"/>
                <a:gd name="connsiteY68" fmla="*/ 712216 h 4409679"/>
                <a:gd name="connsiteX69" fmla="*/ 0 w 4761797"/>
                <a:gd name="connsiteY69" fmla="*/ 674728 h 4409679"/>
                <a:gd name="connsiteX70" fmla="*/ 37488 w 4761797"/>
                <a:gd name="connsiteY70" fmla="*/ 599752 h 4409679"/>
                <a:gd name="connsiteX71" fmla="*/ 599751 w 4761797"/>
                <a:gd name="connsiteY71" fmla="*/ 74965 h 4409679"/>
                <a:gd name="connsiteX72" fmla="*/ 637239 w 4761797"/>
                <a:gd name="connsiteY72"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229162 w 4761797"/>
                <a:gd name="connsiteY56" fmla="*/ 887670 h 4409679"/>
                <a:gd name="connsiteX57" fmla="*/ 3617024 w 4761797"/>
                <a:gd name="connsiteY57" fmla="*/ 787593 h 4409679"/>
                <a:gd name="connsiteX58" fmla="*/ 4165395 w 4761797"/>
                <a:gd name="connsiteY58" fmla="*/ 700025 h 4409679"/>
                <a:gd name="connsiteX59" fmla="*/ 637239 w 4761797"/>
                <a:gd name="connsiteY59" fmla="*/ 0 h 4409679"/>
                <a:gd name="connsiteX60" fmla="*/ 712216 w 4761797"/>
                <a:gd name="connsiteY60" fmla="*/ 74965 h 4409679"/>
                <a:gd name="connsiteX61" fmla="*/ 1237002 w 4761797"/>
                <a:gd name="connsiteY61" fmla="*/ 599752 h 4409679"/>
                <a:gd name="connsiteX62" fmla="*/ 1311967 w 4761797"/>
                <a:gd name="connsiteY62" fmla="*/ 674728 h 4409679"/>
                <a:gd name="connsiteX63" fmla="*/ 1237002 w 4761797"/>
                <a:gd name="connsiteY63" fmla="*/ 712216 h 4409679"/>
                <a:gd name="connsiteX64" fmla="*/ 712216 w 4761797"/>
                <a:gd name="connsiteY64" fmla="*/ 1274479 h 4409679"/>
                <a:gd name="connsiteX65" fmla="*/ 637239 w 4761797"/>
                <a:gd name="connsiteY65" fmla="*/ 1311967 h 4409679"/>
                <a:gd name="connsiteX66" fmla="*/ 599751 w 4761797"/>
                <a:gd name="connsiteY66" fmla="*/ 1274479 h 4409679"/>
                <a:gd name="connsiteX67" fmla="*/ 37488 w 4761797"/>
                <a:gd name="connsiteY67" fmla="*/ 712216 h 4409679"/>
                <a:gd name="connsiteX68" fmla="*/ 0 w 4761797"/>
                <a:gd name="connsiteY68" fmla="*/ 674728 h 4409679"/>
                <a:gd name="connsiteX69" fmla="*/ 37488 w 4761797"/>
                <a:gd name="connsiteY69" fmla="*/ 599752 h 4409679"/>
                <a:gd name="connsiteX70" fmla="*/ 599751 w 4761797"/>
                <a:gd name="connsiteY70" fmla="*/ 74965 h 4409679"/>
                <a:gd name="connsiteX71" fmla="*/ 637239 w 4761797"/>
                <a:gd name="connsiteY71"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466595 w 4761797"/>
                <a:gd name="connsiteY17" fmla="*/ 1193397 h 4409679"/>
                <a:gd name="connsiteX18" fmla="*/ 3582738 w 4761797"/>
                <a:gd name="connsiteY18" fmla="*/ 1312220 h 4409679"/>
                <a:gd name="connsiteX19" fmla="*/ 3881231 w 4761797"/>
                <a:gd name="connsiteY19" fmla="*/ 1761204 h 4409679"/>
                <a:gd name="connsiteX20" fmla="*/ 3806611 w 4761797"/>
                <a:gd name="connsiteY20" fmla="*/ 1873450 h 4409679"/>
                <a:gd name="connsiteX21" fmla="*/ 2649956 w 4761797"/>
                <a:gd name="connsiteY21" fmla="*/ 2734000 h 4409679"/>
                <a:gd name="connsiteX22" fmla="*/ 1344072 w 4761797"/>
                <a:gd name="connsiteY22" fmla="*/ 3370057 h 4409679"/>
                <a:gd name="connsiteX23" fmla="*/ 1232136 w 4761797"/>
                <a:gd name="connsiteY23" fmla="*/ 3407476 h 4409679"/>
                <a:gd name="connsiteX24" fmla="*/ 882338 w 4761797"/>
                <a:gd name="connsiteY24" fmla="*/ 2752706 h 4409679"/>
                <a:gd name="connsiteX25" fmla="*/ 856367 w 4761797"/>
                <a:gd name="connsiteY25" fmla="*/ 2610450 h 4409679"/>
                <a:gd name="connsiteX26" fmla="*/ 858908 w 4761797"/>
                <a:gd name="connsiteY26" fmla="*/ 2697843 h 4409679"/>
                <a:gd name="connsiteX27" fmla="*/ 374375 w 4761797"/>
                <a:gd name="connsiteY27" fmla="*/ 3596787 h 4409679"/>
                <a:gd name="connsiteX28" fmla="*/ 1417980 w 4761797"/>
                <a:gd name="connsiteY28" fmla="*/ 3559334 h 4409679"/>
                <a:gd name="connsiteX29" fmla="*/ 2759768 w 4761797"/>
                <a:gd name="connsiteY29" fmla="*/ 2922576 h 4409679"/>
                <a:gd name="connsiteX30" fmla="*/ 3952465 w 4761797"/>
                <a:gd name="connsiteY30" fmla="*/ 2023632 h 4409679"/>
                <a:gd name="connsiteX31" fmla="*/ 4138826 w 4761797"/>
                <a:gd name="connsiteY31" fmla="*/ 1798899 h 4409679"/>
                <a:gd name="connsiteX32" fmla="*/ 4474268 w 4761797"/>
                <a:gd name="connsiteY32" fmla="*/ 1087234 h 4409679"/>
                <a:gd name="connsiteX33" fmla="*/ 4138826 w 4761797"/>
                <a:gd name="connsiteY33" fmla="*/ 974873 h 4409679"/>
                <a:gd name="connsiteX34" fmla="*/ 4165395 w 4761797"/>
                <a:gd name="connsiteY34" fmla="*/ 700025 h 4409679"/>
                <a:gd name="connsiteX35" fmla="*/ 4311207 w 4761797"/>
                <a:gd name="connsiteY35" fmla="*/ 708003 h 4409679"/>
                <a:gd name="connsiteX36" fmla="*/ 4697899 w 4761797"/>
                <a:gd name="connsiteY36" fmla="*/ 937420 h 4409679"/>
                <a:gd name="connsiteX37" fmla="*/ 4362458 w 4761797"/>
                <a:gd name="connsiteY37" fmla="*/ 1986178 h 4409679"/>
                <a:gd name="connsiteX38" fmla="*/ 3989735 w 4761797"/>
                <a:gd name="connsiteY38" fmla="*/ 2360738 h 4409679"/>
                <a:gd name="connsiteX39" fmla="*/ 3989253 w 4761797"/>
                <a:gd name="connsiteY39" fmla="*/ 2361116 h 4409679"/>
                <a:gd name="connsiteX40" fmla="*/ 3943902 w 4761797"/>
                <a:gd name="connsiteY40" fmla="*/ 2721741 h 4409679"/>
                <a:gd name="connsiteX41" fmla="*/ 3841218 w 4761797"/>
                <a:gd name="connsiteY41" fmla="*/ 3064677 h 4409679"/>
                <a:gd name="connsiteX42" fmla="*/ 2318452 w 4761797"/>
                <a:gd name="connsiteY42" fmla="*/ 3936717 h 4409679"/>
                <a:gd name="connsiteX43" fmla="*/ 1721994 w 4761797"/>
                <a:gd name="connsiteY43" fmla="*/ 3781140 h 4409679"/>
                <a:gd name="connsiteX44" fmla="*/ 1716163 w 4761797"/>
                <a:gd name="connsiteY44" fmla="*/ 3784067 h 4409679"/>
                <a:gd name="connsiteX45" fmla="*/ 709817 w 4761797"/>
                <a:gd name="connsiteY45" fmla="*/ 4008800 h 4409679"/>
                <a:gd name="connsiteX46" fmla="*/ 113474 w 4761797"/>
                <a:gd name="connsiteY46" fmla="*/ 3746613 h 4409679"/>
                <a:gd name="connsiteX47" fmla="*/ 821638 w 4761797"/>
                <a:gd name="connsiteY47" fmla="*/ 2323284 h 4409679"/>
                <a:gd name="connsiteX48" fmla="*/ 896327 w 4761797"/>
                <a:gd name="connsiteY48" fmla="*/ 1985696 h 4409679"/>
                <a:gd name="connsiteX49" fmla="*/ 1344072 w 4761797"/>
                <a:gd name="connsiteY49" fmla="*/ 1199974 h 4409679"/>
                <a:gd name="connsiteX50" fmla="*/ 2491383 w 4761797"/>
                <a:gd name="connsiteY50" fmla="*/ 779042 h 4409679"/>
                <a:gd name="connsiteX51" fmla="*/ 3075538 w 4761797"/>
                <a:gd name="connsiteY51" fmla="*/ 926370 h 4409679"/>
                <a:gd name="connsiteX52" fmla="*/ 3095617 w 4761797"/>
                <a:gd name="connsiteY52" fmla="*/ 937273 h 4409679"/>
                <a:gd name="connsiteX53" fmla="*/ 3095221 w 4761797"/>
                <a:gd name="connsiteY53" fmla="*/ 937420 h 4409679"/>
                <a:gd name="connsiteX54" fmla="*/ 3098039 w 4761797"/>
                <a:gd name="connsiteY54" fmla="*/ 938588 h 4409679"/>
                <a:gd name="connsiteX55" fmla="*/ 3229162 w 4761797"/>
                <a:gd name="connsiteY55" fmla="*/ 887670 h 4409679"/>
                <a:gd name="connsiteX56" fmla="*/ 3617024 w 4761797"/>
                <a:gd name="connsiteY56" fmla="*/ 787593 h 4409679"/>
                <a:gd name="connsiteX57" fmla="*/ 4165395 w 4761797"/>
                <a:gd name="connsiteY57" fmla="*/ 700025 h 4409679"/>
                <a:gd name="connsiteX58" fmla="*/ 637239 w 4761797"/>
                <a:gd name="connsiteY58" fmla="*/ 0 h 4409679"/>
                <a:gd name="connsiteX59" fmla="*/ 712216 w 4761797"/>
                <a:gd name="connsiteY59" fmla="*/ 74965 h 4409679"/>
                <a:gd name="connsiteX60" fmla="*/ 1237002 w 4761797"/>
                <a:gd name="connsiteY60" fmla="*/ 599752 h 4409679"/>
                <a:gd name="connsiteX61" fmla="*/ 1311967 w 4761797"/>
                <a:gd name="connsiteY61" fmla="*/ 674728 h 4409679"/>
                <a:gd name="connsiteX62" fmla="*/ 1237002 w 4761797"/>
                <a:gd name="connsiteY62" fmla="*/ 712216 h 4409679"/>
                <a:gd name="connsiteX63" fmla="*/ 712216 w 4761797"/>
                <a:gd name="connsiteY63" fmla="*/ 1274479 h 4409679"/>
                <a:gd name="connsiteX64" fmla="*/ 637239 w 4761797"/>
                <a:gd name="connsiteY64" fmla="*/ 1311967 h 4409679"/>
                <a:gd name="connsiteX65" fmla="*/ 599751 w 4761797"/>
                <a:gd name="connsiteY65" fmla="*/ 1274479 h 4409679"/>
                <a:gd name="connsiteX66" fmla="*/ 37488 w 4761797"/>
                <a:gd name="connsiteY66" fmla="*/ 712216 h 4409679"/>
                <a:gd name="connsiteX67" fmla="*/ 0 w 4761797"/>
                <a:gd name="connsiteY67" fmla="*/ 674728 h 4409679"/>
                <a:gd name="connsiteX68" fmla="*/ 37488 w 4761797"/>
                <a:gd name="connsiteY68" fmla="*/ 599752 h 4409679"/>
                <a:gd name="connsiteX69" fmla="*/ 599751 w 4761797"/>
                <a:gd name="connsiteY69" fmla="*/ 74965 h 4409679"/>
                <a:gd name="connsiteX70" fmla="*/ 637239 w 4761797"/>
                <a:gd name="connsiteY70"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095221 w 4761797"/>
                <a:gd name="connsiteY52" fmla="*/ 937420 h 4409679"/>
                <a:gd name="connsiteX53" fmla="*/ 3098039 w 4761797"/>
                <a:gd name="connsiteY53" fmla="*/ 938588 h 4409679"/>
                <a:gd name="connsiteX54" fmla="*/ 3229162 w 4761797"/>
                <a:gd name="connsiteY54" fmla="*/ 887670 h 4409679"/>
                <a:gd name="connsiteX55" fmla="*/ 3617024 w 4761797"/>
                <a:gd name="connsiteY55" fmla="*/ 787593 h 4409679"/>
                <a:gd name="connsiteX56" fmla="*/ 4165395 w 4761797"/>
                <a:gd name="connsiteY56" fmla="*/ 700025 h 4409679"/>
                <a:gd name="connsiteX57" fmla="*/ 637239 w 4761797"/>
                <a:gd name="connsiteY57" fmla="*/ 0 h 4409679"/>
                <a:gd name="connsiteX58" fmla="*/ 712216 w 4761797"/>
                <a:gd name="connsiteY58" fmla="*/ 74965 h 4409679"/>
                <a:gd name="connsiteX59" fmla="*/ 1237002 w 4761797"/>
                <a:gd name="connsiteY59" fmla="*/ 599752 h 4409679"/>
                <a:gd name="connsiteX60" fmla="*/ 1311967 w 4761797"/>
                <a:gd name="connsiteY60" fmla="*/ 674728 h 4409679"/>
                <a:gd name="connsiteX61" fmla="*/ 1237002 w 4761797"/>
                <a:gd name="connsiteY61" fmla="*/ 712216 h 4409679"/>
                <a:gd name="connsiteX62" fmla="*/ 712216 w 4761797"/>
                <a:gd name="connsiteY62" fmla="*/ 1274479 h 4409679"/>
                <a:gd name="connsiteX63" fmla="*/ 637239 w 4761797"/>
                <a:gd name="connsiteY63" fmla="*/ 1311967 h 4409679"/>
                <a:gd name="connsiteX64" fmla="*/ 599751 w 4761797"/>
                <a:gd name="connsiteY64" fmla="*/ 1274479 h 4409679"/>
                <a:gd name="connsiteX65" fmla="*/ 37488 w 4761797"/>
                <a:gd name="connsiteY65" fmla="*/ 712216 h 4409679"/>
                <a:gd name="connsiteX66" fmla="*/ 0 w 4761797"/>
                <a:gd name="connsiteY66" fmla="*/ 674728 h 4409679"/>
                <a:gd name="connsiteX67" fmla="*/ 37488 w 4761797"/>
                <a:gd name="connsiteY67" fmla="*/ 599752 h 4409679"/>
                <a:gd name="connsiteX68" fmla="*/ 599751 w 4761797"/>
                <a:gd name="connsiteY68" fmla="*/ 74965 h 4409679"/>
                <a:gd name="connsiteX69" fmla="*/ 637239 w 4761797"/>
                <a:gd name="connsiteY69"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095221 w 4761797"/>
                <a:gd name="connsiteY52" fmla="*/ 937420 h 4409679"/>
                <a:gd name="connsiteX53" fmla="*/ 3229162 w 4761797"/>
                <a:gd name="connsiteY53" fmla="*/ 887670 h 4409679"/>
                <a:gd name="connsiteX54" fmla="*/ 3617024 w 4761797"/>
                <a:gd name="connsiteY54" fmla="*/ 787593 h 4409679"/>
                <a:gd name="connsiteX55" fmla="*/ 4165395 w 4761797"/>
                <a:gd name="connsiteY55" fmla="*/ 700025 h 4409679"/>
                <a:gd name="connsiteX56" fmla="*/ 637239 w 4761797"/>
                <a:gd name="connsiteY56" fmla="*/ 0 h 4409679"/>
                <a:gd name="connsiteX57" fmla="*/ 712216 w 4761797"/>
                <a:gd name="connsiteY57" fmla="*/ 74965 h 4409679"/>
                <a:gd name="connsiteX58" fmla="*/ 1237002 w 4761797"/>
                <a:gd name="connsiteY58" fmla="*/ 599752 h 4409679"/>
                <a:gd name="connsiteX59" fmla="*/ 1311967 w 4761797"/>
                <a:gd name="connsiteY59" fmla="*/ 674728 h 4409679"/>
                <a:gd name="connsiteX60" fmla="*/ 1237002 w 4761797"/>
                <a:gd name="connsiteY60" fmla="*/ 712216 h 4409679"/>
                <a:gd name="connsiteX61" fmla="*/ 712216 w 4761797"/>
                <a:gd name="connsiteY61" fmla="*/ 1274479 h 4409679"/>
                <a:gd name="connsiteX62" fmla="*/ 637239 w 4761797"/>
                <a:gd name="connsiteY62" fmla="*/ 1311967 h 4409679"/>
                <a:gd name="connsiteX63" fmla="*/ 599751 w 4761797"/>
                <a:gd name="connsiteY63" fmla="*/ 1274479 h 4409679"/>
                <a:gd name="connsiteX64" fmla="*/ 37488 w 4761797"/>
                <a:gd name="connsiteY64" fmla="*/ 712216 h 4409679"/>
                <a:gd name="connsiteX65" fmla="*/ 0 w 4761797"/>
                <a:gd name="connsiteY65" fmla="*/ 674728 h 4409679"/>
                <a:gd name="connsiteX66" fmla="*/ 37488 w 4761797"/>
                <a:gd name="connsiteY66" fmla="*/ 599752 h 4409679"/>
                <a:gd name="connsiteX67" fmla="*/ 599751 w 4761797"/>
                <a:gd name="connsiteY67" fmla="*/ 74965 h 4409679"/>
                <a:gd name="connsiteX68" fmla="*/ 637239 w 4761797"/>
                <a:gd name="connsiteY68"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229162 w 4761797"/>
                <a:gd name="connsiteY52" fmla="*/ 887670 h 4409679"/>
                <a:gd name="connsiteX53" fmla="*/ 3617024 w 4761797"/>
                <a:gd name="connsiteY53" fmla="*/ 787593 h 4409679"/>
                <a:gd name="connsiteX54" fmla="*/ 4165395 w 4761797"/>
                <a:gd name="connsiteY54" fmla="*/ 700025 h 4409679"/>
                <a:gd name="connsiteX55" fmla="*/ 637239 w 4761797"/>
                <a:gd name="connsiteY55" fmla="*/ 0 h 4409679"/>
                <a:gd name="connsiteX56" fmla="*/ 712216 w 4761797"/>
                <a:gd name="connsiteY56" fmla="*/ 74965 h 4409679"/>
                <a:gd name="connsiteX57" fmla="*/ 1237002 w 4761797"/>
                <a:gd name="connsiteY57" fmla="*/ 599752 h 4409679"/>
                <a:gd name="connsiteX58" fmla="*/ 1311967 w 4761797"/>
                <a:gd name="connsiteY58" fmla="*/ 674728 h 4409679"/>
                <a:gd name="connsiteX59" fmla="*/ 1237002 w 4761797"/>
                <a:gd name="connsiteY59" fmla="*/ 712216 h 4409679"/>
                <a:gd name="connsiteX60" fmla="*/ 712216 w 4761797"/>
                <a:gd name="connsiteY60" fmla="*/ 1274479 h 4409679"/>
                <a:gd name="connsiteX61" fmla="*/ 637239 w 4761797"/>
                <a:gd name="connsiteY61" fmla="*/ 1311967 h 4409679"/>
                <a:gd name="connsiteX62" fmla="*/ 599751 w 4761797"/>
                <a:gd name="connsiteY62" fmla="*/ 1274479 h 4409679"/>
                <a:gd name="connsiteX63" fmla="*/ 37488 w 4761797"/>
                <a:gd name="connsiteY63" fmla="*/ 712216 h 4409679"/>
                <a:gd name="connsiteX64" fmla="*/ 0 w 4761797"/>
                <a:gd name="connsiteY64" fmla="*/ 674728 h 4409679"/>
                <a:gd name="connsiteX65" fmla="*/ 37488 w 4761797"/>
                <a:gd name="connsiteY65" fmla="*/ 599752 h 4409679"/>
                <a:gd name="connsiteX66" fmla="*/ 599751 w 4761797"/>
                <a:gd name="connsiteY66" fmla="*/ 74965 h 4409679"/>
                <a:gd name="connsiteX67" fmla="*/ 637239 w 4761797"/>
                <a:gd name="connsiteY67"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4761797" h="4409679">
                  <a:moveTo>
                    <a:pt x="4063449" y="3626137"/>
                  </a:moveTo>
                  <a:lnTo>
                    <a:pt x="4063449" y="3663453"/>
                  </a:lnTo>
                  <a:cubicBezTo>
                    <a:pt x="4063449" y="3850010"/>
                    <a:pt x="4209223" y="3999250"/>
                    <a:pt x="4391441" y="3999250"/>
                  </a:cubicBezTo>
                  <a:cubicBezTo>
                    <a:pt x="4427884" y="3999250"/>
                    <a:pt x="4427884" y="3999250"/>
                    <a:pt x="4427884" y="4036566"/>
                  </a:cubicBezTo>
                  <a:lnTo>
                    <a:pt x="4391441" y="4036566"/>
                  </a:lnTo>
                  <a:cubicBezTo>
                    <a:pt x="4209223" y="4036566"/>
                    <a:pt x="4063449" y="4185807"/>
                    <a:pt x="4063449" y="4372363"/>
                  </a:cubicBezTo>
                  <a:lnTo>
                    <a:pt x="4063449" y="4409679"/>
                  </a:lnTo>
                  <a:cubicBezTo>
                    <a:pt x="4027005" y="4409679"/>
                    <a:pt x="4027005" y="4409679"/>
                    <a:pt x="4027005" y="4372363"/>
                  </a:cubicBezTo>
                  <a:cubicBezTo>
                    <a:pt x="4027005" y="4185807"/>
                    <a:pt x="3881231" y="4036566"/>
                    <a:pt x="3699013" y="4036566"/>
                  </a:cubicBezTo>
                  <a:lnTo>
                    <a:pt x="3662570" y="4036566"/>
                  </a:lnTo>
                  <a:cubicBezTo>
                    <a:pt x="3662570" y="3999250"/>
                    <a:pt x="3699013" y="3999250"/>
                    <a:pt x="3699013" y="3999250"/>
                  </a:cubicBezTo>
                  <a:cubicBezTo>
                    <a:pt x="3881231" y="3999250"/>
                    <a:pt x="4027005" y="3850010"/>
                    <a:pt x="4027005" y="3663453"/>
                  </a:cubicBezTo>
                  <a:cubicBezTo>
                    <a:pt x="4027005" y="3663453"/>
                    <a:pt x="4027005" y="3626137"/>
                    <a:pt x="4063449" y="3626137"/>
                  </a:cubicBezTo>
                  <a:close/>
                  <a:moveTo>
                    <a:pt x="4138826" y="974873"/>
                  </a:moveTo>
                  <a:cubicBezTo>
                    <a:pt x="3989735" y="974873"/>
                    <a:pt x="3840655" y="1012327"/>
                    <a:pt x="3691564" y="1049781"/>
                  </a:cubicBezTo>
                  <a:cubicBezTo>
                    <a:pt x="3579754" y="1087234"/>
                    <a:pt x="3505203" y="1087234"/>
                    <a:pt x="3393393" y="1124699"/>
                  </a:cubicBezTo>
                  <a:lnTo>
                    <a:pt x="3466595" y="1193397"/>
                  </a:lnTo>
                  <a:cubicBezTo>
                    <a:pt x="3506658" y="1230520"/>
                    <a:pt x="3545427" y="1270128"/>
                    <a:pt x="3582738" y="1312220"/>
                  </a:cubicBezTo>
                  <a:cubicBezTo>
                    <a:pt x="3694674" y="1424466"/>
                    <a:pt x="3806611" y="1611539"/>
                    <a:pt x="3881231" y="1761204"/>
                  </a:cubicBezTo>
                  <a:cubicBezTo>
                    <a:pt x="3872490" y="1801333"/>
                    <a:pt x="3843915" y="1836031"/>
                    <a:pt x="3806611" y="1873450"/>
                  </a:cubicBezTo>
                  <a:cubicBezTo>
                    <a:pt x="3470802" y="2210189"/>
                    <a:pt x="3060385" y="2472088"/>
                    <a:pt x="2649956" y="2734000"/>
                  </a:cubicBezTo>
                  <a:cubicBezTo>
                    <a:pt x="2239538" y="2995911"/>
                    <a:pt x="1791805" y="3220403"/>
                    <a:pt x="1344072" y="3370057"/>
                  </a:cubicBezTo>
                  <a:cubicBezTo>
                    <a:pt x="1313560" y="3386386"/>
                    <a:pt x="1295293" y="3393189"/>
                    <a:pt x="1232136" y="3407476"/>
                  </a:cubicBezTo>
                  <a:cubicBezTo>
                    <a:pt x="1064232" y="3220397"/>
                    <a:pt x="942969" y="2995905"/>
                    <a:pt x="882338" y="2752706"/>
                  </a:cubicBezTo>
                  <a:lnTo>
                    <a:pt x="858908" y="2697843"/>
                  </a:lnTo>
                  <a:cubicBezTo>
                    <a:pt x="448915" y="3109856"/>
                    <a:pt x="262554" y="3484415"/>
                    <a:pt x="374375" y="3596787"/>
                  </a:cubicBezTo>
                  <a:cubicBezTo>
                    <a:pt x="448915" y="3746613"/>
                    <a:pt x="821638" y="3746613"/>
                    <a:pt x="1417980" y="3559334"/>
                  </a:cubicBezTo>
                  <a:cubicBezTo>
                    <a:pt x="1865243" y="3409508"/>
                    <a:pt x="2349776" y="3184775"/>
                    <a:pt x="2759768" y="2922576"/>
                  </a:cubicBezTo>
                  <a:cubicBezTo>
                    <a:pt x="3207031" y="2660390"/>
                    <a:pt x="3579754" y="2360738"/>
                    <a:pt x="3952465" y="2023632"/>
                  </a:cubicBezTo>
                  <a:cubicBezTo>
                    <a:pt x="4027017" y="1948725"/>
                    <a:pt x="4101557" y="1873818"/>
                    <a:pt x="4138826" y="1798899"/>
                  </a:cubicBezTo>
                  <a:cubicBezTo>
                    <a:pt x="4474268" y="1424340"/>
                    <a:pt x="4511549" y="1162153"/>
                    <a:pt x="4474268" y="1087234"/>
                  </a:cubicBezTo>
                  <a:cubicBezTo>
                    <a:pt x="4436998" y="1049781"/>
                    <a:pt x="4325188" y="974873"/>
                    <a:pt x="4138826" y="974873"/>
                  </a:cubicBezTo>
                  <a:close/>
                  <a:moveTo>
                    <a:pt x="4165395" y="700025"/>
                  </a:moveTo>
                  <a:cubicBezTo>
                    <a:pt x="4217154" y="699514"/>
                    <a:pt x="4265782" y="702149"/>
                    <a:pt x="4311207" y="708003"/>
                  </a:cubicBezTo>
                  <a:cubicBezTo>
                    <a:pt x="4492909" y="731407"/>
                    <a:pt x="4623359" y="806315"/>
                    <a:pt x="4697899" y="937420"/>
                  </a:cubicBezTo>
                  <a:cubicBezTo>
                    <a:pt x="4846991" y="1199606"/>
                    <a:pt x="4735181" y="1536712"/>
                    <a:pt x="4362458" y="1986178"/>
                  </a:cubicBezTo>
                  <a:cubicBezTo>
                    <a:pt x="4250637" y="2136004"/>
                    <a:pt x="4101557" y="2248377"/>
                    <a:pt x="3989735" y="2360738"/>
                  </a:cubicBezTo>
                  <a:lnTo>
                    <a:pt x="3989253" y="2361116"/>
                  </a:lnTo>
                  <a:lnTo>
                    <a:pt x="3943902" y="2721741"/>
                  </a:lnTo>
                  <a:cubicBezTo>
                    <a:pt x="3915895" y="2839187"/>
                    <a:pt x="3878557" y="2951938"/>
                    <a:pt x="3841218" y="3064677"/>
                  </a:cubicBezTo>
                  <a:cubicBezTo>
                    <a:pt x="3533164" y="3656601"/>
                    <a:pt x="2931059" y="3973711"/>
                    <a:pt x="2318452" y="3936717"/>
                  </a:cubicBezTo>
                  <a:lnTo>
                    <a:pt x="1721994" y="3781140"/>
                  </a:lnTo>
                  <a:lnTo>
                    <a:pt x="1716163" y="3784067"/>
                  </a:lnTo>
                  <a:cubicBezTo>
                    <a:pt x="1380711" y="3896428"/>
                    <a:pt x="1045269" y="3971347"/>
                    <a:pt x="709817" y="4008800"/>
                  </a:cubicBezTo>
                  <a:cubicBezTo>
                    <a:pt x="411645" y="4008800"/>
                    <a:pt x="225284" y="3896428"/>
                    <a:pt x="113474" y="3746613"/>
                  </a:cubicBezTo>
                  <a:cubicBezTo>
                    <a:pt x="-72887" y="3484415"/>
                    <a:pt x="150744" y="2922576"/>
                    <a:pt x="821638" y="2323284"/>
                  </a:cubicBezTo>
                  <a:lnTo>
                    <a:pt x="896327" y="1985696"/>
                  </a:lnTo>
                  <a:cubicBezTo>
                    <a:pt x="970959" y="1686366"/>
                    <a:pt x="1120199" y="1387047"/>
                    <a:pt x="1344072" y="1199974"/>
                  </a:cubicBezTo>
                  <a:cubicBezTo>
                    <a:pt x="1679869" y="900643"/>
                    <a:pt x="2090286" y="760344"/>
                    <a:pt x="2491383" y="779042"/>
                  </a:cubicBezTo>
                  <a:cubicBezTo>
                    <a:pt x="2691932" y="788397"/>
                    <a:pt x="2890147" y="837507"/>
                    <a:pt x="3075538" y="926370"/>
                  </a:cubicBezTo>
                  <a:lnTo>
                    <a:pt x="3095617" y="937273"/>
                  </a:lnTo>
                  <a:lnTo>
                    <a:pt x="3229162" y="887670"/>
                  </a:lnTo>
                  <a:cubicBezTo>
                    <a:pt x="3358446" y="843774"/>
                    <a:pt x="3477253" y="815684"/>
                    <a:pt x="3617024" y="787593"/>
                  </a:cubicBezTo>
                  <a:cubicBezTo>
                    <a:pt x="3826672" y="731404"/>
                    <a:pt x="4010119" y="701558"/>
                    <a:pt x="4165395" y="700025"/>
                  </a:cubicBezTo>
                  <a:close/>
                  <a:moveTo>
                    <a:pt x="637239" y="0"/>
                  </a:moveTo>
                  <a:cubicBezTo>
                    <a:pt x="674728" y="0"/>
                    <a:pt x="712216" y="37488"/>
                    <a:pt x="712216" y="74965"/>
                  </a:cubicBezTo>
                  <a:cubicBezTo>
                    <a:pt x="712216" y="374846"/>
                    <a:pt x="937121" y="599752"/>
                    <a:pt x="1237002" y="599752"/>
                  </a:cubicBezTo>
                  <a:cubicBezTo>
                    <a:pt x="1274479" y="599752"/>
                    <a:pt x="1311967" y="637239"/>
                    <a:pt x="1311967" y="674728"/>
                  </a:cubicBezTo>
                  <a:cubicBezTo>
                    <a:pt x="1311967" y="674728"/>
                    <a:pt x="1274479" y="712216"/>
                    <a:pt x="1237002" y="712216"/>
                  </a:cubicBezTo>
                  <a:cubicBezTo>
                    <a:pt x="937121" y="712216"/>
                    <a:pt x="712216" y="937121"/>
                    <a:pt x="712216" y="1274479"/>
                  </a:cubicBezTo>
                  <a:cubicBezTo>
                    <a:pt x="712216" y="1274479"/>
                    <a:pt x="674728" y="1311967"/>
                    <a:pt x="637239" y="1311967"/>
                  </a:cubicBezTo>
                  <a:lnTo>
                    <a:pt x="599751" y="1274479"/>
                  </a:lnTo>
                  <a:cubicBezTo>
                    <a:pt x="599751" y="937121"/>
                    <a:pt x="337358" y="712216"/>
                    <a:pt x="37488" y="712216"/>
                  </a:cubicBezTo>
                  <a:lnTo>
                    <a:pt x="0" y="674728"/>
                  </a:lnTo>
                  <a:cubicBezTo>
                    <a:pt x="0" y="637239"/>
                    <a:pt x="0" y="599752"/>
                    <a:pt x="37488" y="599752"/>
                  </a:cubicBezTo>
                  <a:cubicBezTo>
                    <a:pt x="337358" y="599752"/>
                    <a:pt x="599751" y="374846"/>
                    <a:pt x="599751" y="74965"/>
                  </a:cubicBezTo>
                  <a:cubicBezTo>
                    <a:pt x="599751" y="37488"/>
                    <a:pt x="637239" y="0"/>
                    <a:pt x="637239"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36" name="TextBox 35">
            <a:extLst>
              <a:ext uri="{FF2B5EF4-FFF2-40B4-BE49-F238E27FC236}">
                <a16:creationId xmlns:a16="http://schemas.microsoft.com/office/drawing/2014/main" id="{3EE72364-114B-4E2E-A59E-59CD03C8C1F3}"/>
              </a:ext>
            </a:extLst>
          </p:cNvPr>
          <p:cNvSpPr txBox="1"/>
          <p:nvPr/>
        </p:nvSpPr>
        <p:spPr>
          <a:xfrm>
            <a:off x="5292743" y="5460881"/>
            <a:ext cx="620170"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HDFS</a:t>
            </a:r>
          </a:p>
        </p:txBody>
      </p:sp>
      <p:sp>
        <p:nvSpPr>
          <p:cNvPr id="37" name="TextBox 36">
            <a:extLst>
              <a:ext uri="{FF2B5EF4-FFF2-40B4-BE49-F238E27FC236}">
                <a16:creationId xmlns:a16="http://schemas.microsoft.com/office/drawing/2014/main" id="{C611A56B-E1A3-4C06-B770-9D7F175B5A70}"/>
              </a:ext>
            </a:extLst>
          </p:cNvPr>
          <p:cNvSpPr txBox="1"/>
          <p:nvPr/>
        </p:nvSpPr>
        <p:spPr>
          <a:xfrm>
            <a:off x="1212008" y="5113624"/>
            <a:ext cx="1069203"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metadata</a:t>
            </a:r>
          </a:p>
        </p:txBody>
      </p:sp>
      <p:cxnSp>
        <p:nvCxnSpPr>
          <p:cNvPr id="39" name="Straight Arrow Connector 38">
            <a:extLst>
              <a:ext uri="{FF2B5EF4-FFF2-40B4-BE49-F238E27FC236}">
                <a16:creationId xmlns:a16="http://schemas.microsoft.com/office/drawing/2014/main" id="{D391AEF6-B7D1-46A6-A900-F125050E92B3}"/>
              </a:ext>
            </a:extLst>
          </p:cNvPr>
          <p:cNvCxnSpPr/>
          <p:nvPr/>
        </p:nvCxnSpPr>
        <p:spPr>
          <a:xfrm flipV="1">
            <a:off x="6214665" y="4995174"/>
            <a:ext cx="1331541" cy="563126"/>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E65F19C3-6A46-4C9E-9881-395D1D43A22A}"/>
              </a:ext>
            </a:extLst>
          </p:cNvPr>
          <p:cNvSpPr txBox="1"/>
          <p:nvPr/>
        </p:nvSpPr>
        <p:spPr>
          <a:xfrm>
            <a:off x="4060714" y="5778666"/>
            <a:ext cx="1086964" cy="615553"/>
          </a:xfrm>
          <a:prstGeom prst="rect">
            <a:avLst/>
          </a:prstGeom>
          <a:solidFill>
            <a:schemeClr val="bg1">
              <a:lumMod val="65000"/>
            </a:schemeClr>
          </a:solid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Data lives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 here</a:t>
            </a:r>
          </a:p>
        </p:txBody>
      </p:sp>
      <p:sp>
        <p:nvSpPr>
          <p:cNvPr id="41" name="TextBox 40">
            <a:extLst>
              <a:ext uri="{FF2B5EF4-FFF2-40B4-BE49-F238E27FC236}">
                <a16:creationId xmlns:a16="http://schemas.microsoft.com/office/drawing/2014/main" id="{6F963184-BADC-4546-9E48-3893285E6F4D}"/>
              </a:ext>
            </a:extLst>
          </p:cNvPr>
          <p:cNvSpPr txBox="1"/>
          <p:nvPr/>
        </p:nvSpPr>
        <p:spPr>
          <a:xfrm>
            <a:off x="6814777" y="5308569"/>
            <a:ext cx="1917897"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Results streamed</a:t>
            </a:r>
          </a:p>
        </p:txBody>
      </p:sp>
      <p:pic>
        <p:nvPicPr>
          <p:cNvPr id="27" name="Picture 14" descr="Image result for Oracle">
            <a:extLst>
              <a:ext uri="{FF2B5EF4-FFF2-40B4-BE49-F238E27FC236}">
                <a16:creationId xmlns:a16="http://schemas.microsoft.com/office/drawing/2014/main" id="{6E67B49B-C561-4AF5-A831-FBC69DDF17FC}"/>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054975" y="6202144"/>
            <a:ext cx="1372289" cy="1949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07721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graphicEl>
                                              <a:dgm id="{F299D03F-8311-4770-8F39-C4DBFA287B03}"/>
                                            </p:graphicEl>
                                          </p:spTgt>
                                        </p:tgtEl>
                                        <p:attrNameLst>
                                          <p:attrName>style.visibility</p:attrName>
                                        </p:attrNameLst>
                                      </p:cBhvr>
                                      <p:to>
                                        <p:strVal val="visible"/>
                                      </p:to>
                                    </p:set>
                                    <p:animEffect transition="in" filter="fade">
                                      <p:cBhvr>
                                        <p:cTn id="7" dur="500"/>
                                        <p:tgtEl>
                                          <p:spTgt spid="2">
                                            <p:graphicEl>
                                              <a:dgm id="{F299D03F-8311-4770-8F39-C4DBFA287B03}"/>
                                            </p:graphicEl>
                                          </p:spTgt>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
                                            <p:graphicEl>
                                              <a:dgm id="{3109C09A-376C-4A56-B4F4-705A9B2DB6FB}"/>
                                            </p:graphicEl>
                                          </p:spTgt>
                                        </p:tgtEl>
                                        <p:attrNameLst>
                                          <p:attrName>style.visibility</p:attrName>
                                        </p:attrNameLst>
                                      </p:cBhvr>
                                      <p:to>
                                        <p:strVal val="visible"/>
                                      </p:to>
                                    </p:set>
                                    <p:animEffect transition="in" filter="fade">
                                      <p:cBhvr>
                                        <p:cTn id="15" dur="500"/>
                                        <p:tgtEl>
                                          <p:spTgt spid="2">
                                            <p:graphicEl>
                                              <a:dgm id="{3109C09A-376C-4A56-B4F4-705A9B2DB6FB}"/>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
                                            <p:graphicEl>
                                              <a:dgm id="{FCBF3BBE-C34B-495B-99B5-E44CA77B7671}"/>
                                            </p:graphicEl>
                                          </p:spTgt>
                                        </p:tgtEl>
                                        <p:attrNameLst>
                                          <p:attrName>style.visibility</p:attrName>
                                        </p:attrNameLst>
                                      </p:cBhvr>
                                      <p:to>
                                        <p:strVal val="visible"/>
                                      </p:to>
                                    </p:set>
                                    <p:animEffect transition="in" filter="fade">
                                      <p:cBhvr>
                                        <p:cTn id="18" dur="500"/>
                                        <p:tgtEl>
                                          <p:spTgt spid="2">
                                            <p:graphicEl>
                                              <a:dgm id="{FCBF3BBE-C34B-495B-99B5-E44CA77B7671}"/>
                                            </p:graphicEl>
                                          </p:spTgt>
                                        </p:tgtEl>
                                      </p:cBhvr>
                                    </p:animEffect>
                                  </p:childTnLst>
                                </p:cTn>
                              </p:par>
                            </p:childTnLst>
                          </p:cTn>
                        </p:par>
                        <p:par>
                          <p:cTn id="19" fill="hold">
                            <p:stCondLst>
                              <p:cond delay="500"/>
                            </p:stCondLst>
                            <p:childTnLst>
                              <p:par>
                                <p:cTn id="20" presetID="1" presetClass="entr" presetSubtype="0" fill="hold" grpId="0" nodeType="afterEffect">
                                  <p:stCondLst>
                                    <p:cond delay="0"/>
                                  </p:stCondLst>
                                  <p:childTnLst>
                                    <p:set>
                                      <p:cBhvr>
                                        <p:cTn id="21" dur="1" fill="hold">
                                          <p:stCondLst>
                                            <p:cond delay="0"/>
                                          </p:stCondLst>
                                        </p:cTn>
                                        <p:tgtEl>
                                          <p:spTgt spid="20"/>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2">
                                            <p:graphicEl>
                                              <a:dgm id="{C24CB61E-4F27-4D71-A5FD-79AC0D0AA8AB}"/>
                                            </p:graphicEl>
                                          </p:spTgt>
                                        </p:tgtEl>
                                        <p:attrNameLst>
                                          <p:attrName>style.visibility</p:attrName>
                                        </p:attrNameLst>
                                      </p:cBhvr>
                                      <p:to>
                                        <p:strVal val="visible"/>
                                      </p:to>
                                    </p:set>
                                    <p:animEffect transition="in" filter="fade">
                                      <p:cBhvr>
                                        <p:cTn id="26" dur="500"/>
                                        <p:tgtEl>
                                          <p:spTgt spid="2">
                                            <p:graphicEl>
                                              <a:dgm id="{C24CB61E-4F27-4D71-A5FD-79AC0D0AA8AB}"/>
                                            </p:graphic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
                                            <p:graphicEl>
                                              <a:dgm id="{3118E054-62CB-4617-A3D8-79C4482C3638}"/>
                                            </p:graphicEl>
                                          </p:spTgt>
                                        </p:tgtEl>
                                        <p:attrNameLst>
                                          <p:attrName>style.visibility</p:attrName>
                                        </p:attrNameLst>
                                      </p:cBhvr>
                                      <p:to>
                                        <p:strVal val="visible"/>
                                      </p:to>
                                    </p:set>
                                    <p:animEffect transition="in" filter="fade">
                                      <p:cBhvr>
                                        <p:cTn id="29" dur="500"/>
                                        <p:tgtEl>
                                          <p:spTgt spid="2">
                                            <p:graphicEl>
                                              <a:dgm id="{3118E054-62CB-4617-A3D8-79C4482C3638}"/>
                                            </p:graphicEl>
                                          </p:spTgt>
                                        </p:tgtEl>
                                      </p:cBhvr>
                                    </p:animEffect>
                                  </p:childTnLst>
                                </p:cTn>
                              </p:par>
                            </p:childTnLst>
                          </p:cTn>
                        </p:par>
                        <p:par>
                          <p:cTn id="30" fill="hold">
                            <p:stCondLst>
                              <p:cond delay="500"/>
                            </p:stCondLst>
                            <p:childTnLst>
                              <p:par>
                                <p:cTn id="31" presetID="1" presetClass="entr" presetSubtype="0" fill="hold" grpId="0" nodeType="afterEffect">
                                  <p:stCondLst>
                                    <p:cond delay="0"/>
                                  </p:stCondLst>
                                  <p:childTnLst>
                                    <p:set>
                                      <p:cBhvr>
                                        <p:cTn id="32" dur="1" fill="hold">
                                          <p:stCondLst>
                                            <p:cond delay="0"/>
                                          </p:stCondLst>
                                        </p:cTn>
                                        <p:tgtEl>
                                          <p:spTgt spid="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
                                            <p:graphicEl>
                                              <a:dgm id="{9CCC0152-33B8-45A1-8A81-7C46AFBFA0A7}"/>
                                            </p:graphicEl>
                                          </p:spTgt>
                                        </p:tgtEl>
                                        <p:attrNameLst>
                                          <p:attrName>style.visibility</p:attrName>
                                        </p:attrNameLst>
                                      </p:cBhvr>
                                      <p:to>
                                        <p:strVal val="visible"/>
                                      </p:to>
                                    </p:set>
                                    <p:animEffect transition="in" filter="fade">
                                      <p:cBhvr>
                                        <p:cTn id="37" dur="500"/>
                                        <p:tgtEl>
                                          <p:spTgt spid="2">
                                            <p:graphicEl>
                                              <a:dgm id="{9CCC0152-33B8-45A1-8A81-7C46AFBFA0A7}"/>
                                            </p:graphic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
                                            <p:graphicEl>
                                              <a:dgm id="{8F229C17-3C70-4307-9873-AEA81A9F1500}"/>
                                            </p:graphicEl>
                                          </p:spTgt>
                                        </p:tgtEl>
                                        <p:attrNameLst>
                                          <p:attrName>style.visibility</p:attrName>
                                        </p:attrNameLst>
                                      </p:cBhvr>
                                      <p:to>
                                        <p:strVal val="visible"/>
                                      </p:to>
                                    </p:set>
                                    <p:animEffect transition="in" filter="fade">
                                      <p:cBhvr>
                                        <p:cTn id="40" dur="500"/>
                                        <p:tgtEl>
                                          <p:spTgt spid="2">
                                            <p:graphicEl>
                                              <a:dgm id="{8F229C17-3C70-4307-9873-AEA81A9F1500}"/>
                                            </p:graphicEl>
                                          </p:spTgt>
                                        </p:tgtEl>
                                      </p:cBhvr>
                                    </p:animEffect>
                                  </p:childTnLst>
                                </p:cTn>
                              </p:par>
                            </p:childTnLst>
                          </p:cTn>
                        </p:par>
                        <p:par>
                          <p:cTn id="41" fill="hold">
                            <p:stCondLst>
                              <p:cond delay="500"/>
                            </p:stCondLst>
                            <p:childTnLst>
                              <p:par>
                                <p:cTn id="42" presetID="1" presetClass="entr" presetSubtype="0" fill="hold" grpId="0" nodeType="afterEffect">
                                  <p:stCondLst>
                                    <p:cond delay="0"/>
                                  </p:stCondLst>
                                  <p:childTnLst>
                                    <p:set>
                                      <p:cBhvr>
                                        <p:cTn id="43" dur="1" fill="hold">
                                          <p:stCondLst>
                                            <p:cond delay="0"/>
                                          </p:stCondLst>
                                        </p:cTn>
                                        <p:tgtEl>
                                          <p:spTgt spid="21"/>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2">
                                            <p:graphicEl>
                                              <a:dgm id="{A6DD3EAD-E1B5-4E93-B22D-E48A60EC8F19}"/>
                                            </p:graphicEl>
                                          </p:spTgt>
                                        </p:tgtEl>
                                        <p:attrNameLst>
                                          <p:attrName>style.visibility</p:attrName>
                                        </p:attrNameLst>
                                      </p:cBhvr>
                                      <p:to>
                                        <p:strVal val="visible"/>
                                      </p:to>
                                    </p:set>
                                    <p:animEffect transition="in" filter="fade">
                                      <p:cBhvr>
                                        <p:cTn id="48" dur="500"/>
                                        <p:tgtEl>
                                          <p:spTgt spid="2">
                                            <p:graphicEl>
                                              <a:dgm id="{A6DD3EAD-E1B5-4E93-B22D-E48A60EC8F19}"/>
                                            </p:graphicEl>
                                          </p:spTgt>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2">
                                            <p:graphicEl>
                                              <a:dgm id="{0CD186EF-A150-496D-B773-8135098E3807}"/>
                                            </p:graphicEl>
                                          </p:spTgt>
                                        </p:tgtEl>
                                        <p:attrNameLst>
                                          <p:attrName>style.visibility</p:attrName>
                                        </p:attrNameLst>
                                      </p:cBhvr>
                                      <p:to>
                                        <p:strVal val="visible"/>
                                      </p:to>
                                    </p:set>
                                    <p:animEffect transition="in" filter="fade">
                                      <p:cBhvr>
                                        <p:cTn id="51" dur="500"/>
                                        <p:tgtEl>
                                          <p:spTgt spid="2">
                                            <p:graphicEl>
                                              <a:dgm id="{0CD186EF-A150-496D-B773-8135098E3807}"/>
                                            </p:graphicEl>
                                          </p:spTgt>
                                        </p:tgtEl>
                                      </p:cBhvr>
                                    </p:animEffect>
                                  </p:childTnLst>
                                </p:cTn>
                              </p:par>
                              <p:par>
                                <p:cTn id="52" presetID="1" presetClass="entr" presetSubtype="0" fill="hold" grpId="0" nodeType="withEffect">
                                  <p:stCondLst>
                                    <p:cond delay="0"/>
                                  </p:stCondLst>
                                  <p:childTnLst>
                                    <p:set>
                                      <p:cBhvr>
                                        <p:cTn id="53" dur="1" fill="hold">
                                          <p:stCondLst>
                                            <p:cond delay="0"/>
                                          </p:stCondLst>
                                        </p:cTn>
                                        <p:tgtEl>
                                          <p:spTgt spid="37"/>
                                        </p:tgtEl>
                                        <p:attrNameLst>
                                          <p:attrName>style.visibility</p:attrName>
                                        </p:attrNameLst>
                                      </p:cBhvr>
                                      <p:to>
                                        <p:strVal val="visible"/>
                                      </p:to>
                                    </p:set>
                                  </p:childTnLst>
                                </p:cTn>
                              </p:par>
                              <p:par>
                                <p:cTn id="54" presetID="1" presetClass="entr" presetSubtype="0" fill="hold" nodeType="withEffect">
                                  <p:stCondLst>
                                    <p:cond delay="0"/>
                                  </p:stCondLst>
                                  <p:childTnLst>
                                    <p:set>
                                      <p:cBhvr>
                                        <p:cTn id="55" dur="1" fill="hold">
                                          <p:stCondLst>
                                            <p:cond delay="0"/>
                                          </p:stCondLst>
                                        </p:cTn>
                                        <p:tgtEl>
                                          <p:spTgt spid="12"/>
                                        </p:tgtEl>
                                        <p:attrNameLst>
                                          <p:attrName>style.visibility</p:attrName>
                                        </p:attrNameLst>
                                      </p:cBhvr>
                                      <p:to>
                                        <p:strVal val="visible"/>
                                      </p:to>
                                    </p:set>
                                  </p:childTnLst>
                                </p:cTn>
                              </p:par>
                              <p:par>
                                <p:cTn id="56" presetID="1" presetClass="entr" presetSubtype="0" fill="hold" nodeType="withEffect">
                                  <p:stCondLst>
                                    <p:cond delay="0"/>
                                  </p:stCondLst>
                                  <p:childTnLst>
                                    <p:set>
                                      <p:cBhvr>
                                        <p:cTn id="57" dur="1" fill="hold">
                                          <p:stCondLst>
                                            <p:cond delay="0"/>
                                          </p:stCondLst>
                                        </p:cTn>
                                        <p:tgtEl>
                                          <p:spTgt spid="29"/>
                                        </p:tgtEl>
                                        <p:attrNameLst>
                                          <p:attrName>style.visibility</p:attrName>
                                        </p:attrNameLst>
                                      </p:cBhvr>
                                      <p:to>
                                        <p:strVal val="visible"/>
                                      </p:to>
                                    </p:set>
                                  </p:childTnLst>
                                </p:cTn>
                              </p:par>
                            </p:childTnLst>
                          </p:cTn>
                        </p:par>
                        <p:par>
                          <p:cTn id="58" fill="hold">
                            <p:stCondLst>
                              <p:cond delay="500"/>
                            </p:stCondLst>
                            <p:childTnLst>
                              <p:par>
                                <p:cTn id="59" presetID="1" presetClass="entr" presetSubtype="0" fill="hold" nodeType="afterEffect">
                                  <p:stCondLst>
                                    <p:cond delay="0"/>
                                  </p:stCondLst>
                                  <p:childTnLst>
                                    <p:set>
                                      <p:cBhvr>
                                        <p:cTn id="60" dur="1" fill="hold">
                                          <p:stCondLst>
                                            <p:cond delay="0"/>
                                          </p:stCondLst>
                                        </p:cTn>
                                        <p:tgtEl>
                                          <p:spTgt spid="7"/>
                                        </p:tgtEl>
                                        <p:attrNameLst>
                                          <p:attrName>style.visibility</p:attrName>
                                        </p:attrNameLst>
                                      </p:cBhvr>
                                      <p:to>
                                        <p:strVal val="visible"/>
                                      </p:to>
                                    </p:set>
                                  </p:childTnLst>
                                </p:cTn>
                              </p:par>
                            </p:childTnLst>
                          </p:cTn>
                        </p:par>
                        <p:par>
                          <p:cTn id="61" fill="hold">
                            <p:stCondLst>
                              <p:cond delay="500"/>
                            </p:stCondLst>
                            <p:childTnLst>
                              <p:par>
                                <p:cTn id="62" presetID="1" presetClass="entr" presetSubtype="0" fill="hold" nodeType="afterEffect">
                                  <p:stCondLst>
                                    <p:cond delay="0"/>
                                  </p:stCondLst>
                                  <p:childTnLst>
                                    <p:set>
                                      <p:cBhvr>
                                        <p:cTn id="63" dur="1" fill="hold">
                                          <p:stCondLst>
                                            <p:cond delay="0"/>
                                          </p:stCondLst>
                                        </p:cTn>
                                        <p:tgtEl>
                                          <p:spTgt spid="22"/>
                                        </p:tgtEl>
                                        <p:attrNameLst>
                                          <p:attrName>style.visibility</p:attrName>
                                        </p:attrNameLst>
                                      </p:cBhvr>
                                      <p:to>
                                        <p:strVal val="visible"/>
                                      </p:to>
                                    </p:se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2">
                                            <p:graphicEl>
                                              <a:dgm id="{266B5152-8596-4B80-B274-7F7B4930DEE1}"/>
                                            </p:graphicEl>
                                          </p:spTgt>
                                        </p:tgtEl>
                                        <p:attrNameLst>
                                          <p:attrName>style.visibility</p:attrName>
                                        </p:attrNameLst>
                                      </p:cBhvr>
                                      <p:to>
                                        <p:strVal val="visible"/>
                                      </p:to>
                                    </p:set>
                                    <p:animEffect transition="in" filter="fade">
                                      <p:cBhvr>
                                        <p:cTn id="68" dur="500"/>
                                        <p:tgtEl>
                                          <p:spTgt spid="2">
                                            <p:graphicEl>
                                              <a:dgm id="{266B5152-8596-4B80-B274-7F7B4930DEE1}"/>
                                            </p:graphicEl>
                                          </p:spTgt>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2">
                                            <p:graphicEl>
                                              <a:dgm id="{6F038419-74D1-42CA-A330-8E41F3C4F2CB}"/>
                                            </p:graphicEl>
                                          </p:spTgt>
                                        </p:tgtEl>
                                        <p:attrNameLst>
                                          <p:attrName>style.visibility</p:attrName>
                                        </p:attrNameLst>
                                      </p:cBhvr>
                                      <p:to>
                                        <p:strVal val="visible"/>
                                      </p:to>
                                    </p:set>
                                    <p:animEffect transition="in" filter="fade">
                                      <p:cBhvr>
                                        <p:cTn id="71" dur="500"/>
                                        <p:tgtEl>
                                          <p:spTgt spid="2">
                                            <p:graphicEl>
                                              <a:dgm id="{6F038419-74D1-42CA-A330-8E41F3C4F2CB}"/>
                                            </p:graphicEl>
                                          </p:spTgt>
                                        </p:tgtEl>
                                      </p:cBhvr>
                                    </p:animEffect>
                                  </p:childTnLst>
                                </p:cTn>
                              </p:par>
                            </p:childTnLst>
                          </p:cTn>
                        </p:par>
                        <p:par>
                          <p:cTn id="72" fill="hold">
                            <p:stCondLst>
                              <p:cond delay="500"/>
                            </p:stCondLst>
                            <p:childTnLst>
                              <p:par>
                                <p:cTn id="73" presetID="1" presetClass="entr" presetSubtype="0" fill="hold" grpId="0" nodeType="afterEffect">
                                  <p:stCondLst>
                                    <p:cond delay="0"/>
                                  </p:stCondLst>
                                  <p:childTnLst>
                                    <p:set>
                                      <p:cBhvr>
                                        <p:cTn id="74" dur="1" fill="hold">
                                          <p:stCondLst>
                                            <p:cond delay="0"/>
                                          </p:stCondLst>
                                        </p:cTn>
                                        <p:tgtEl>
                                          <p:spTgt spid="24"/>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grpId="0" nodeType="clickEffect">
                                  <p:stCondLst>
                                    <p:cond delay="0"/>
                                  </p:stCondLst>
                                  <p:childTnLst>
                                    <p:set>
                                      <p:cBhvr>
                                        <p:cTn id="78" dur="1" fill="hold">
                                          <p:stCondLst>
                                            <p:cond delay="0"/>
                                          </p:stCondLst>
                                        </p:cTn>
                                        <p:tgtEl>
                                          <p:spTgt spid="2">
                                            <p:graphicEl>
                                              <a:dgm id="{53343EFD-D094-452A-8BD4-21872207BDBC}"/>
                                            </p:graphicEl>
                                          </p:spTgt>
                                        </p:tgtEl>
                                        <p:attrNameLst>
                                          <p:attrName>style.visibility</p:attrName>
                                        </p:attrNameLst>
                                      </p:cBhvr>
                                      <p:to>
                                        <p:strVal val="visible"/>
                                      </p:to>
                                    </p:set>
                                    <p:animEffect transition="in" filter="fade">
                                      <p:cBhvr>
                                        <p:cTn id="79" dur="500"/>
                                        <p:tgtEl>
                                          <p:spTgt spid="2">
                                            <p:graphicEl>
                                              <a:dgm id="{53343EFD-D094-452A-8BD4-21872207BDBC}"/>
                                            </p:graphicEl>
                                          </p:spTgt>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2">
                                            <p:graphicEl>
                                              <a:dgm id="{8C8CB775-410A-46DA-B018-59BEFFF3083C}"/>
                                            </p:graphicEl>
                                          </p:spTgt>
                                        </p:tgtEl>
                                        <p:attrNameLst>
                                          <p:attrName>style.visibility</p:attrName>
                                        </p:attrNameLst>
                                      </p:cBhvr>
                                      <p:to>
                                        <p:strVal val="visible"/>
                                      </p:to>
                                    </p:set>
                                    <p:animEffect transition="in" filter="fade">
                                      <p:cBhvr>
                                        <p:cTn id="82" dur="500"/>
                                        <p:tgtEl>
                                          <p:spTgt spid="2">
                                            <p:graphicEl>
                                              <a:dgm id="{8C8CB775-410A-46DA-B018-59BEFFF3083C}"/>
                                            </p:graphicEl>
                                          </p:spTgt>
                                        </p:tgtEl>
                                      </p:cBhvr>
                                    </p:animEffect>
                                  </p:childTnLst>
                                </p:cTn>
                              </p:par>
                            </p:childTnLst>
                          </p:cTn>
                        </p:par>
                        <p:par>
                          <p:cTn id="83" fill="hold">
                            <p:stCondLst>
                              <p:cond delay="500"/>
                            </p:stCondLst>
                            <p:childTnLst>
                              <p:par>
                                <p:cTn id="84" presetID="1" presetClass="entr" presetSubtype="0" fill="hold" grpId="0" nodeType="afterEffect">
                                  <p:stCondLst>
                                    <p:cond delay="0"/>
                                  </p:stCondLst>
                                  <p:childTnLst>
                                    <p:set>
                                      <p:cBhvr>
                                        <p:cTn id="85" dur="1" fill="hold">
                                          <p:stCondLst>
                                            <p:cond delay="0"/>
                                          </p:stCondLst>
                                        </p:cTn>
                                        <p:tgtEl>
                                          <p:spTgt spid="25"/>
                                        </p:tgtEl>
                                        <p:attrNameLst>
                                          <p:attrName>style.visibility</p:attrName>
                                        </p:attrNameLst>
                                      </p:cBhvr>
                                      <p:to>
                                        <p:strVal val="visible"/>
                                      </p:to>
                                    </p:set>
                                  </p:childTnLst>
                                </p:cTn>
                              </p:par>
                            </p:childTnLst>
                          </p:cTn>
                        </p:par>
                        <p:par>
                          <p:cTn id="86" fill="hold">
                            <p:stCondLst>
                              <p:cond delay="500"/>
                            </p:stCondLst>
                            <p:childTnLst>
                              <p:par>
                                <p:cTn id="87" presetID="1" presetClass="entr" presetSubtype="0" fill="hold" grpId="0" nodeType="afterEffect">
                                  <p:stCondLst>
                                    <p:cond delay="0"/>
                                  </p:stCondLst>
                                  <p:childTnLst>
                                    <p:set>
                                      <p:cBhvr>
                                        <p:cTn id="88" dur="1" fill="hold">
                                          <p:stCondLst>
                                            <p:cond delay="0"/>
                                          </p:stCondLst>
                                        </p:cTn>
                                        <p:tgtEl>
                                          <p:spTgt spid="6"/>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grpId="0" nodeType="clickEffect">
                                  <p:stCondLst>
                                    <p:cond delay="0"/>
                                  </p:stCondLst>
                                  <p:childTnLst>
                                    <p:set>
                                      <p:cBhvr>
                                        <p:cTn id="92" dur="1" fill="hold">
                                          <p:stCondLst>
                                            <p:cond delay="0"/>
                                          </p:stCondLst>
                                        </p:cTn>
                                        <p:tgtEl>
                                          <p:spTgt spid="36"/>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42"/>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33"/>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39"/>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41"/>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40"/>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uiExpand="1">
        <p:bldSub>
          <a:bldDgm bld="one"/>
        </p:bldSub>
      </p:bldGraphic>
      <p:bldP spid="3" grpId="0" animBg="1"/>
      <p:bldP spid="20" grpId="0" animBg="1"/>
      <p:bldP spid="21" grpId="0" animBg="1"/>
      <p:bldP spid="4" grpId="0" animBg="1"/>
      <p:bldP spid="24" grpId="0" animBg="1"/>
      <p:bldP spid="25" grpId="0" animBg="1"/>
      <p:bldP spid="6" grpId="0" animBg="1"/>
      <p:bldP spid="36" grpId="0"/>
      <p:bldP spid="37" grpId="0"/>
      <p:bldP spid="40" grpId="0" animBg="1"/>
      <p:bldP spid="41"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998"/>
          </a:xfrm>
        </p:spPr>
        <p:txBody>
          <a:bodyPr/>
          <a:lstStyle/>
          <a:p>
            <a:r>
              <a:rPr lang="en-US" dirty="0"/>
              <a:t>External Tables vs Linked Servers</a:t>
            </a:r>
          </a:p>
        </p:txBody>
      </p:sp>
      <p:graphicFrame>
        <p:nvGraphicFramePr>
          <p:cNvPr id="4" name="Diagram 3">
            <a:extLst>
              <a:ext uri="{FF2B5EF4-FFF2-40B4-BE49-F238E27FC236}">
                <a16:creationId xmlns:a16="http://schemas.microsoft.com/office/drawing/2014/main" id="{930A60C3-833B-46B5-AB57-432513671FE7}"/>
              </a:ext>
            </a:extLst>
          </p:cNvPr>
          <p:cNvGraphicFramePr/>
          <p:nvPr/>
        </p:nvGraphicFramePr>
        <p:xfrm>
          <a:off x="588263" y="1291471"/>
          <a:ext cx="10808743" cy="499620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extBox 1">
            <a:extLst>
              <a:ext uri="{FF2B5EF4-FFF2-40B4-BE49-F238E27FC236}">
                <a16:creationId xmlns:a16="http://schemas.microsoft.com/office/drawing/2014/main" id="{755EEA86-1FA6-4AF2-BB1F-2159CFC09E0C}"/>
              </a:ext>
            </a:extLst>
          </p:cNvPr>
          <p:cNvSpPr txBox="1"/>
          <p:nvPr/>
        </p:nvSpPr>
        <p:spPr>
          <a:xfrm>
            <a:off x="284480" y="6414062"/>
            <a:ext cx="2971070"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 Insert into HDFS allowed</a:t>
            </a:r>
          </a:p>
        </p:txBody>
      </p:sp>
    </p:spTree>
    <p:extLst>
      <p:ext uri="{BB962C8B-B14F-4D97-AF65-F5344CB8AC3E}">
        <p14:creationId xmlns:p14="http://schemas.microsoft.com/office/powerpoint/2010/main" val="984623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1EB2D52-5261-4F58-B5DC-6C1E6EAEF009}"/>
              </a:ext>
            </a:extLst>
          </p:cNvPr>
          <p:cNvSpPr/>
          <p:nvPr/>
        </p:nvSpPr>
        <p:spPr bwMode="auto">
          <a:xfrm>
            <a:off x="1086325" y="1943140"/>
            <a:ext cx="2042343" cy="254648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 name="Title 16"/>
          <p:cNvSpPr>
            <a:spLocks noGrp="1"/>
          </p:cNvSpPr>
          <p:nvPr>
            <p:ph type="title"/>
          </p:nvPr>
        </p:nvSpPr>
        <p:spPr>
          <a:xfrm>
            <a:off x="293060" y="186344"/>
            <a:ext cx="11018520" cy="553998"/>
          </a:xfrm>
        </p:spPr>
        <p:txBody>
          <a:bodyPr/>
          <a:lstStyle/>
          <a:p>
            <a:r>
              <a:rPr lang="en-US" dirty="0"/>
              <a:t>The SQL Server Polybase Architecture</a:t>
            </a:r>
          </a:p>
        </p:txBody>
      </p:sp>
      <p:cxnSp>
        <p:nvCxnSpPr>
          <p:cNvPr id="43" name="Straight Connector 42">
            <a:extLst>
              <a:ext uri="{FF2B5EF4-FFF2-40B4-BE49-F238E27FC236}">
                <a16:creationId xmlns:a16="http://schemas.microsoft.com/office/drawing/2014/main" id="{FC12E048-6289-4817-84EE-1BB916E151C5}"/>
              </a:ext>
            </a:extLst>
          </p:cNvPr>
          <p:cNvCxnSpPr>
            <a:cxnSpLocks/>
          </p:cNvCxnSpPr>
          <p:nvPr/>
        </p:nvCxnSpPr>
        <p:spPr>
          <a:xfrm>
            <a:off x="2557516" y="3175206"/>
            <a:ext cx="4864470" cy="765709"/>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14" name="Picture 2" descr="http://www.bojanglesmuseum.com/wp-content/uploads/2017/07/Cool-Microsoft-Sql-Server-Logo-98-On-Create-A-Free-Logo-with-Microsoft-Sql-Server-Logo.jpg">
            <a:extLst>
              <a:ext uri="{FF2B5EF4-FFF2-40B4-BE49-F238E27FC236}">
                <a16:creationId xmlns:a16="http://schemas.microsoft.com/office/drawing/2014/main" id="{62BB612C-3CCC-4745-ADC6-E00B26B468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16173" y="5513229"/>
            <a:ext cx="1004304" cy="507252"/>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6CFBC2DD-58CB-4EAB-BBFF-13A0498C072D}"/>
              </a:ext>
            </a:extLst>
          </p:cNvPr>
          <p:cNvSpPr txBox="1"/>
          <p:nvPr/>
        </p:nvSpPr>
        <p:spPr>
          <a:xfrm>
            <a:off x="7558213" y="6047240"/>
            <a:ext cx="620170"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HDFS</a:t>
            </a:r>
          </a:p>
        </p:txBody>
      </p:sp>
      <p:sp>
        <p:nvSpPr>
          <p:cNvPr id="8" name="TextBox 7">
            <a:extLst>
              <a:ext uri="{FF2B5EF4-FFF2-40B4-BE49-F238E27FC236}">
                <a16:creationId xmlns:a16="http://schemas.microsoft.com/office/drawing/2014/main" id="{31925801-FF73-40DE-B881-E98E6DEBBB72}"/>
              </a:ext>
            </a:extLst>
          </p:cNvPr>
          <p:cNvSpPr txBox="1"/>
          <p:nvPr/>
        </p:nvSpPr>
        <p:spPr>
          <a:xfrm>
            <a:off x="9506809" y="3062493"/>
            <a:ext cx="904017"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t>
            </a:r>
          </a:p>
        </p:txBody>
      </p:sp>
      <p:sp>
        <p:nvSpPr>
          <p:cNvPr id="20" name="TextBox 19">
            <a:extLst>
              <a:ext uri="{FF2B5EF4-FFF2-40B4-BE49-F238E27FC236}">
                <a16:creationId xmlns:a16="http://schemas.microsoft.com/office/drawing/2014/main" id="{AA76B26F-AA24-4FC0-B4A8-6503786652BB}"/>
              </a:ext>
            </a:extLst>
          </p:cNvPr>
          <p:cNvSpPr txBox="1"/>
          <p:nvPr/>
        </p:nvSpPr>
        <p:spPr>
          <a:xfrm>
            <a:off x="2769826" y="6100192"/>
            <a:ext cx="864339" cy="237757"/>
          </a:xfrm>
          <a:prstGeom prst="rect">
            <a:avLst/>
          </a:prstGeom>
          <a:noFill/>
        </p:spPr>
        <p:txBody>
          <a:bodyPr wrap="none" lIns="91440" tIns="45720" rIns="91440" bIns="45720" rtlCol="0" anchor="ctr">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Cosmos DB</a:t>
            </a:r>
          </a:p>
        </p:txBody>
      </p:sp>
      <p:sp>
        <p:nvSpPr>
          <p:cNvPr id="21" name="Freeform: Shape 20">
            <a:extLst>
              <a:ext uri="{FF2B5EF4-FFF2-40B4-BE49-F238E27FC236}">
                <a16:creationId xmlns:a16="http://schemas.microsoft.com/office/drawing/2014/main" id="{2011A07E-5CB7-4546-8A9D-FDE150637A79}"/>
              </a:ext>
            </a:extLst>
          </p:cNvPr>
          <p:cNvSpPr/>
          <p:nvPr/>
        </p:nvSpPr>
        <p:spPr bwMode="auto">
          <a:xfrm>
            <a:off x="2959432" y="5647534"/>
            <a:ext cx="488806" cy="452658"/>
          </a:xfrm>
          <a:custGeom>
            <a:avLst/>
            <a:gdLst>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26248 w 4761797"/>
              <a:gd name="connsiteY50" fmla="*/ 2394628 h 4409679"/>
              <a:gd name="connsiteX51" fmla="*/ 839562 w 4761797"/>
              <a:gd name="connsiteY51" fmla="*/ 2394628 h 4409679"/>
              <a:gd name="connsiteX52" fmla="*/ 838613 w 4761797"/>
              <a:gd name="connsiteY52" fmla="*/ 2376216 h 4409679"/>
              <a:gd name="connsiteX53" fmla="*/ 896327 w 4761797"/>
              <a:gd name="connsiteY53" fmla="*/ 1985696 h 4409679"/>
              <a:gd name="connsiteX54" fmla="*/ 1344072 w 4761797"/>
              <a:gd name="connsiteY54" fmla="*/ 1199974 h 4409679"/>
              <a:gd name="connsiteX55" fmla="*/ 2491383 w 4761797"/>
              <a:gd name="connsiteY55" fmla="*/ 779042 h 4409679"/>
              <a:gd name="connsiteX56" fmla="*/ 3075538 w 4761797"/>
              <a:gd name="connsiteY56" fmla="*/ 926370 h 4409679"/>
              <a:gd name="connsiteX57" fmla="*/ 3095617 w 4761797"/>
              <a:gd name="connsiteY57" fmla="*/ 937273 h 4409679"/>
              <a:gd name="connsiteX58" fmla="*/ 3095221 w 4761797"/>
              <a:gd name="connsiteY58" fmla="*/ 937420 h 4409679"/>
              <a:gd name="connsiteX59" fmla="*/ 3098039 w 4761797"/>
              <a:gd name="connsiteY59" fmla="*/ 938588 h 4409679"/>
              <a:gd name="connsiteX60" fmla="*/ 3148954 w 4761797"/>
              <a:gd name="connsiteY60" fmla="*/ 966233 h 4409679"/>
              <a:gd name="connsiteX61" fmla="*/ 3164715 w 4761797"/>
              <a:gd name="connsiteY61" fmla="*/ 966233 h 4409679"/>
              <a:gd name="connsiteX62" fmla="*/ 3098039 w 4761797"/>
              <a:gd name="connsiteY62" fmla="*/ 938588 h 4409679"/>
              <a:gd name="connsiteX63" fmla="*/ 3095617 w 4761797"/>
              <a:gd name="connsiteY63" fmla="*/ 937273 h 4409679"/>
              <a:gd name="connsiteX64" fmla="*/ 3229162 w 4761797"/>
              <a:gd name="connsiteY64" fmla="*/ 887670 h 4409679"/>
              <a:gd name="connsiteX65" fmla="*/ 3617024 w 4761797"/>
              <a:gd name="connsiteY65" fmla="*/ 787593 h 4409679"/>
              <a:gd name="connsiteX66" fmla="*/ 4165395 w 4761797"/>
              <a:gd name="connsiteY66" fmla="*/ 700025 h 4409679"/>
              <a:gd name="connsiteX67" fmla="*/ 637239 w 4761797"/>
              <a:gd name="connsiteY67" fmla="*/ 0 h 4409679"/>
              <a:gd name="connsiteX68" fmla="*/ 712216 w 4761797"/>
              <a:gd name="connsiteY68" fmla="*/ 74965 h 4409679"/>
              <a:gd name="connsiteX69" fmla="*/ 1237002 w 4761797"/>
              <a:gd name="connsiteY69" fmla="*/ 599752 h 4409679"/>
              <a:gd name="connsiteX70" fmla="*/ 1311967 w 4761797"/>
              <a:gd name="connsiteY70" fmla="*/ 674728 h 4409679"/>
              <a:gd name="connsiteX71" fmla="*/ 1237002 w 4761797"/>
              <a:gd name="connsiteY71" fmla="*/ 712216 h 4409679"/>
              <a:gd name="connsiteX72" fmla="*/ 712216 w 4761797"/>
              <a:gd name="connsiteY72" fmla="*/ 1274479 h 4409679"/>
              <a:gd name="connsiteX73" fmla="*/ 637239 w 4761797"/>
              <a:gd name="connsiteY73" fmla="*/ 1311967 h 4409679"/>
              <a:gd name="connsiteX74" fmla="*/ 599751 w 4761797"/>
              <a:gd name="connsiteY74" fmla="*/ 1274479 h 4409679"/>
              <a:gd name="connsiteX75" fmla="*/ 37488 w 4761797"/>
              <a:gd name="connsiteY75" fmla="*/ 712216 h 4409679"/>
              <a:gd name="connsiteX76" fmla="*/ 0 w 4761797"/>
              <a:gd name="connsiteY76" fmla="*/ 674728 h 4409679"/>
              <a:gd name="connsiteX77" fmla="*/ 37488 w 4761797"/>
              <a:gd name="connsiteY77" fmla="*/ 599752 h 4409679"/>
              <a:gd name="connsiteX78" fmla="*/ 599751 w 4761797"/>
              <a:gd name="connsiteY78" fmla="*/ 74965 h 4409679"/>
              <a:gd name="connsiteX79" fmla="*/ 637239 w 4761797"/>
              <a:gd name="connsiteY79"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26248 w 4761797"/>
              <a:gd name="connsiteY50" fmla="*/ 2394628 h 4409679"/>
              <a:gd name="connsiteX51" fmla="*/ 838613 w 4761797"/>
              <a:gd name="connsiteY51" fmla="*/ 2376216 h 4409679"/>
              <a:gd name="connsiteX52" fmla="*/ 896327 w 4761797"/>
              <a:gd name="connsiteY52" fmla="*/ 1985696 h 4409679"/>
              <a:gd name="connsiteX53" fmla="*/ 1344072 w 4761797"/>
              <a:gd name="connsiteY53" fmla="*/ 1199974 h 4409679"/>
              <a:gd name="connsiteX54" fmla="*/ 2491383 w 4761797"/>
              <a:gd name="connsiteY54" fmla="*/ 779042 h 4409679"/>
              <a:gd name="connsiteX55" fmla="*/ 3075538 w 4761797"/>
              <a:gd name="connsiteY55" fmla="*/ 926370 h 4409679"/>
              <a:gd name="connsiteX56" fmla="*/ 3095617 w 4761797"/>
              <a:gd name="connsiteY56" fmla="*/ 937273 h 4409679"/>
              <a:gd name="connsiteX57" fmla="*/ 3095221 w 4761797"/>
              <a:gd name="connsiteY57" fmla="*/ 937420 h 4409679"/>
              <a:gd name="connsiteX58" fmla="*/ 3098039 w 4761797"/>
              <a:gd name="connsiteY58" fmla="*/ 938588 h 4409679"/>
              <a:gd name="connsiteX59" fmla="*/ 3148954 w 4761797"/>
              <a:gd name="connsiteY59" fmla="*/ 966233 h 4409679"/>
              <a:gd name="connsiteX60" fmla="*/ 3164715 w 4761797"/>
              <a:gd name="connsiteY60" fmla="*/ 966233 h 4409679"/>
              <a:gd name="connsiteX61" fmla="*/ 3098039 w 4761797"/>
              <a:gd name="connsiteY61" fmla="*/ 938588 h 4409679"/>
              <a:gd name="connsiteX62" fmla="*/ 3095617 w 4761797"/>
              <a:gd name="connsiteY62" fmla="*/ 937273 h 4409679"/>
              <a:gd name="connsiteX63" fmla="*/ 3229162 w 4761797"/>
              <a:gd name="connsiteY63" fmla="*/ 887670 h 4409679"/>
              <a:gd name="connsiteX64" fmla="*/ 3617024 w 4761797"/>
              <a:gd name="connsiteY64" fmla="*/ 787593 h 4409679"/>
              <a:gd name="connsiteX65" fmla="*/ 4165395 w 4761797"/>
              <a:gd name="connsiteY65" fmla="*/ 700025 h 4409679"/>
              <a:gd name="connsiteX66" fmla="*/ 637239 w 4761797"/>
              <a:gd name="connsiteY66" fmla="*/ 0 h 4409679"/>
              <a:gd name="connsiteX67" fmla="*/ 712216 w 4761797"/>
              <a:gd name="connsiteY67" fmla="*/ 74965 h 4409679"/>
              <a:gd name="connsiteX68" fmla="*/ 1237002 w 4761797"/>
              <a:gd name="connsiteY68" fmla="*/ 599752 h 4409679"/>
              <a:gd name="connsiteX69" fmla="*/ 1311967 w 4761797"/>
              <a:gd name="connsiteY69" fmla="*/ 674728 h 4409679"/>
              <a:gd name="connsiteX70" fmla="*/ 1237002 w 4761797"/>
              <a:gd name="connsiteY70" fmla="*/ 712216 h 4409679"/>
              <a:gd name="connsiteX71" fmla="*/ 712216 w 4761797"/>
              <a:gd name="connsiteY71" fmla="*/ 1274479 h 4409679"/>
              <a:gd name="connsiteX72" fmla="*/ 637239 w 4761797"/>
              <a:gd name="connsiteY72" fmla="*/ 1311967 h 4409679"/>
              <a:gd name="connsiteX73" fmla="*/ 599751 w 4761797"/>
              <a:gd name="connsiteY73" fmla="*/ 1274479 h 4409679"/>
              <a:gd name="connsiteX74" fmla="*/ 37488 w 4761797"/>
              <a:gd name="connsiteY74" fmla="*/ 712216 h 4409679"/>
              <a:gd name="connsiteX75" fmla="*/ 0 w 4761797"/>
              <a:gd name="connsiteY75" fmla="*/ 674728 h 4409679"/>
              <a:gd name="connsiteX76" fmla="*/ 37488 w 4761797"/>
              <a:gd name="connsiteY76" fmla="*/ 599752 h 4409679"/>
              <a:gd name="connsiteX77" fmla="*/ 599751 w 4761797"/>
              <a:gd name="connsiteY77" fmla="*/ 74965 h 4409679"/>
              <a:gd name="connsiteX78" fmla="*/ 637239 w 4761797"/>
              <a:gd name="connsiteY78"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38613 w 4761797"/>
              <a:gd name="connsiteY50" fmla="*/ 2376216 h 4409679"/>
              <a:gd name="connsiteX51" fmla="*/ 896327 w 4761797"/>
              <a:gd name="connsiteY51" fmla="*/ 1985696 h 4409679"/>
              <a:gd name="connsiteX52" fmla="*/ 1344072 w 4761797"/>
              <a:gd name="connsiteY52" fmla="*/ 1199974 h 4409679"/>
              <a:gd name="connsiteX53" fmla="*/ 2491383 w 4761797"/>
              <a:gd name="connsiteY53" fmla="*/ 779042 h 4409679"/>
              <a:gd name="connsiteX54" fmla="*/ 3075538 w 4761797"/>
              <a:gd name="connsiteY54" fmla="*/ 926370 h 4409679"/>
              <a:gd name="connsiteX55" fmla="*/ 3095617 w 4761797"/>
              <a:gd name="connsiteY55" fmla="*/ 937273 h 4409679"/>
              <a:gd name="connsiteX56" fmla="*/ 3095221 w 4761797"/>
              <a:gd name="connsiteY56" fmla="*/ 937420 h 4409679"/>
              <a:gd name="connsiteX57" fmla="*/ 3098039 w 4761797"/>
              <a:gd name="connsiteY57" fmla="*/ 938588 h 4409679"/>
              <a:gd name="connsiteX58" fmla="*/ 3148954 w 4761797"/>
              <a:gd name="connsiteY58" fmla="*/ 966233 h 4409679"/>
              <a:gd name="connsiteX59" fmla="*/ 3164715 w 4761797"/>
              <a:gd name="connsiteY59" fmla="*/ 966233 h 4409679"/>
              <a:gd name="connsiteX60" fmla="*/ 3098039 w 4761797"/>
              <a:gd name="connsiteY60" fmla="*/ 938588 h 4409679"/>
              <a:gd name="connsiteX61" fmla="*/ 3095617 w 4761797"/>
              <a:gd name="connsiteY61" fmla="*/ 937273 h 4409679"/>
              <a:gd name="connsiteX62" fmla="*/ 3229162 w 4761797"/>
              <a:gd name="connsiteY62" fmla="*/ 887670 h 4409679"/>
              <a:gd name="connsiteX63" fmla="*/ 3617024 w 4761797"/>
              <a:gd name="connsiteY63" fmla="*/ 787593 h 4409679"/>
              <a:gd name="connsiteX64" fmla="*/ 4165395 w 4761797"/>
              <a:gd name="connsiteY64" fmla="*/ 700025 h 4409679"/>
              <a:gd name="connsiteX65" fmla="*/ 637239 w 4761797"/>
              <a:gd name="connsiteY65" fmla="*/ 0 h 4409679"/>
              <a:gd name="connsiteX66" fmla="*/ 712216 w 4761797"/>
              <a:gd name="connsiteY66" fmla="*/ 74965 h 4409679"/>
              <a:gd name="connsiteX67" fmla="*/ 1237002 w 4761797"/>
              <a:gd name="connsiteY67" fmla="*/ 599752 h 4409679"/>
              <a:gd name="connsiteX68" fmla="*/ 1311967 w 4761797"/>
              <a:gd name="connsiteY68" fmla="*/ 674728 h 4409679"/>
              <a:gd name="connsiteX69" fmla="*/ 1237002 w 4761797"/>
              <a:gd name="connsiteY69" fmla="*/ 712216 h 4409679"/>
              <a:gd name="connsiteX70" fmla="*/ 712216 w 4761797"/>
              <a:gd name="connsiteY70" fmla="*/ 1274479 h 4409679"/>
              <a:gd name="connsiteX71" fmla="*/ 637239 w 4761797"/>
              <a:gd name="connsiteY71" fmla="*/ 1311967 h 4409679"/>
              <a:gd name="connsiteX72" fmla="*/ 599751 w 4761797"/>
              <a:gd name="connsiteY72" fmla="*/ 1274479 h 4409679"/>
              <a:gd name="connsiteX73" fmla="*/ 37488 w 4761797"/>
              <a:gd name="connsiteY73" fmla="*/ 712216 h 4409679"/>
              <a:gd name="connsiteX74" fmla="*/ 0 w 4761797"/>
              <a:gd name="connsiteY74" fmla="*/ 674728 h 4409679"/>
              <a:gd name="connsiteX75" fmla="*/ 37488 w 4761797"/>
              <a:gd name="connsiteY75" fmla="*/ 599752 h 4409679"/>
              <a:gd name="connsiteX76" fmla="*/ 599751 w 4761797"/>
              <a:gd name="connsiteY76" fmla="*/ 74965 h 4409679"/>
              <a:gd name="connsiteX77" fmla="*/ 637239 w 4761797"/>
              <a:gd name="connsiteY77"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96327 w 4761797"/>
              <a:gd name="connsiteY50" fmla="*/ 1985696 h 4409679"/>
              <a:gd name="connsiteX51" fmla="*/ 1344072 w 4761797"/>
              <a:gd name="connsiteY51" fmla="*/ 1199974 h 4409679"/>
              <a:gd name="connsiteX52" fmla="*/ 2491383 w 4761797"/>
              <a:gd name="connsiteY52" fmla="*/ 779042 h 4409679"/>
              <a:gd name="connsiteX53" fmla="*/ 3075538 w 4761797"/>
              <a:gd name="connsiteY53" fmla="*/ 926370 h 4409679"/>
              <a:gd name="connsiteX54" fmla="*/ 3095617 w 4761797"/>
              <a:gd name="connsiteY54" fmla="*/ 937273 h 4409679"/>
              <a:gd name="connsiteX55" fmla="*/ 3095221 w 4761797"/>
              <a:gd name="connsiteY55" fmla="*/ 937420 h 4409679"/>
              <a:gd name="connsiteX56" fmla="*/ 3098039 w 4761797"/>
              <a:gd name="connsiteY56" fmla="*/ 938588 h 4409679"/>
              <a:gd name="connsiteX57" fmla="*/ 3148954 w 4761797"/>
              <a:gd name="connsiteY57" fmla="*/ 966233 h 4409679"/>
              <a:gd name="connsiteX58" fmla="*/ 3164715 w 4761797"/>
              <a:gd name="connsiteY58" fmla="*/ 966233 h 4409679"/>
              <a:gd name="connsiteX59" fmla="*/ 3098039 w 4761797"/>
              <a:gd name="connsiteY59" fmla="*/ 938588 h 4409679"/>
              <a:gd name="connsiteX60" fmla="*/ 3095617 w 4761797"/>
              <a:gd name="connsiteY60" fmla="*/ 937273 h 4409679"/>
              <a:gd name="connsiteX61" fmla="*/ 3229162 w 4761797"/>
              <a:gd name="connsiteY61" fmla="*/ 887670 h 4409679"/>
              <a:gd name="connsiteX62" fmla="*/ 3617024 w 4761797"/>
              <a:gd name="connsiteY62" fmla="*/ 787593 h 4409679"/>
              <a:gd name="connsiteX63" fmla="*/ 4165395 w 4761797"/>
              <a:gd name="connsiteY63" fmla="*/ 700025 h 4409679"/>
              <a:gd name="connsiteX64" fmla="*/ 637239 w 4761797"/>
              <a:gd name="connsiteY64" fmla="*/ 0 h 4409679"/>
              <a:gd name="connsiteX65" fmla="*/ 712216 w 4761797"/>
              <a:gd name="connsiteY65" fmla="*/ 74965 h 4409679"/>
              <a:gd name="connsiteX66" fmla="*/ 1237002 w 4761797"/>
              <a:gd name="connsiteY66" fmla="*/ 599752 h 4409679"/>
              <a:gd name="connsiteX67" fmla="*/ 1311967 w 4761797"/>
              <a:gd name="connsiteY67" fmla="*/ 674728 h 4409679"/>
              <a:gd name="connsiteX68" fmla="*/ 1237002 w 4761797"/>
              <a:gd name="connsiteY68" fmla="*/ 712216 h 4409679"/>
              <a:gd name="connsiteX69" fmla="*/ 712216 w 4761797"/>
              <a:gd name="connsiteY69" fmla="*/ 1274479 h 4409679"/>
              <a:gd name="connsiteX70" fmla="*/ 637239 w 4761797"/>
              <a:gd name="connsiteY70" fmla="*/ 1311967 h 4409679"/>
              <a:gd name="connsiteX71" fmla="*/ 599751 w 4761797"/>
              <a:gd name="connsiteY71" fmla="*/ 1274479 h 4409679"/>
              <a:gd name="connsiteX72" fmla="*/ 37488 w 4761797"/>
              <a:gd name="connsiteY72" fmla="*/ 712216 h 4409679"/>
              <a:gd name="connsiteX73" fmla="*/ 0 w 4761797"/>
              <a:gd name="connsiteY73" fmla="*/ 674728 h 4409679"/>
              <a:gd name="connsiteX74" fmla="*/ 37488 w 4761797"/>
              <a:gd name="connsiteY74" fmla="*/ 599752 h 4409679"/>
              <a:gd name="connsiteX75" fmla="*/ 599751 w 4761797"/>
              <a:gd name="connsiteY75" fmla="*/ 74965 h 4409679"/>
              <a:gd name="connsiteX76" fmla="*/ 637239 w 4761797"/>
              <a:gd name="connsiteY7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148954 w 4761797"/>
              <a:gd name="connsiteY56" fmla="*/ 966233 h 4409679"/>
              <a:gd name="connsiteX57" fmla="*/ 3164715 w 4761797"/>
              <a:gd name="connsiteY57" fmla="*/ 966233 h 4409679"/>
              <a:gd name="connsiteX58" fmla="*/ 3098039 w 4761797"/>
              <a:gd name="connsiteY58" fmla="*/ 938588 h 4409679"/>
              <a:gd name="connsiteX59" fmla="*/ 3095617 w 4761797"/>
              <a:gd name="connsiteY59" fmla="*/ 937273 h 4409679"/>
              <a:gd name="connsiteX60" fmla="*/ 3229162 w 4761797"/>
              <a:gd name="connsiteY60" fmla="*/ 887670 h 4409679"/>
              <a:gd name="connsiteX61" fmla="*/ 3617024 w 4761797"/>
              <a:gd name="connsiteY61" fmla="*/ 787593 h 4409679"/>
              <a:gd name="connsiteX62" fmla="*/ 4165395 w 4761797"/>
              <a:gd name="connsiteY62" fmla="*/ 700025 h 4409679"/>
              <a:gd name="connsiteX63" fmla="*/ 637239 w 4761797"/>
              <a:gd name="connsiteY63" fmla="*/ 0 h 4409679"/>
              <a:gd name="connsiteX64" fmla="*/ 712216 w 4761797"/>
              <a:gd name="connsiteY64" fmla="*/ 74965 h 4409679"/>
              <a:gd name="connsiteX65" fmla="*/ 1237002 w 4761797"/>
              <a:gd name="connsiteY65" fmla="*/ 599752 h 4409679"/>
              <a:gd name="connsiteX66" fmla="*/ 1311967 w 4761797"/>
              <a:gd name="connsiteY66" fmla="*/ 674728 h 4409679"/>
              <a:gd name="connsiteX67" fmla="*/ 1237002 w 4761797"/>
              <a:gd name="connsiteY67" fmla="*/ 712216 h 4409679"/>
              <a:gd name="connsiteX68" fmla="*/ 712216 w 4761797"/>
              <a:gd name="connsiteY68" fmla="*/ 1274479 h 4409679"/>
              <a:gd name="connsiteX69" fmla="*/ 637239 w 4761797"/>
              <a:gd name="connsiteY69" fmla="*/ 1311967 h 4409679"/>
              <a:gd name="connsiteX70" fmla="*/ 599751 w 4761797"/>
              <a:gd name="connsiteY70" fmla="*/ 1274479 h 4409679"/>
              <a:gd name="connsiteX71" fmla="*/ 37488 w 4761797"/>
              <a:gd name="connsiteY71" fmla="*/ 712216 h 4409679"/>
              <a:gd name="connsiteX72" fmla="*/ 0 w 4761797"/>
              <a:gd name="connsiteY72" fmla="*/ 674728 h 4409679"/>
              <a:gd name="connsiteX73" fmla="*/ 37488 w 4761797"/>
              <a:gd name="connsiteY73" fmla="*/ 599752 h 4409679"/>
              <a:gd name="connsiteX74" fmla="*/ 599751 w 4761797"/>
              <a:gd name="connsiteY74" fmla="*/ 74965 h 4409679"/>
              <a:gd name="connsiteX75" fmla="*/ 637239 w 4761797"/>
              <a:gd name="connsiteY75"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148954 w 4761797"/>
              <a:gd name="connsiteY56" fmla="*/ 966233 h 4409679"/>
              <a:gd name="connsiteX57" fmla="*/ 3098039 w 4761797"/>
              <a:gd name="connsiteY57" fmla="*/ 938588 h 4409679"/>
              <a:gd name="connsiteX58" fmla="*/ 3095617 w 4761797"/>
              <a:gd name="connsiteY58" fmla="*/ 937273 h 4409679"/>
              <a:gd name="connsiteX59" fmla="*/ 3229162 w 4761797"/>
              <a:gd name="connsiteY59" fmla="*/ 887670 h 4409679"/>
              <a:gd name="connsiteX60" fmla="*/ 3617024 w 4761797"/>
              <a:gd name="connsiteY60" fmla="*/ 787593 h 4409679"/>
              <a:gd name="connsiteX61" fmla="*/ 4165395 w 4761797"/>
              <a:gd name="connsiteY61" fmla="*/ 700025 h 4409679"/>
              <a:gd name="connsiteX62" fmla="*/ 637239 w 4761797"/>
              <a:gd name="connsiteY62" fmla="*/ 0 h 4409679"/>
              <a:gd name="connsiteX63" fmla="*/ 712216 w 4761797"/>
              <a:gd name="connsiteY63" fmla="*/ 74965 h 4409679"/>
              <a:gd name="connsiteX64" fmla="*/ 1237002 w 4761797"/>
              <a:gd name="connsiteY64" fmla="*/ 599752 h 4409679"/>
              <a:gd name="connsiteX65" fmla="*/ 1311967 w 4761797"/>
              <a:gd name="connsiteY65" fmla="*/ 674728 h 4409679"/>
              <a:gd name="connsiteX66" fmla="*/ 1237002 w 4761797"/>
              <a:gd name="connsiteY66" fmla="*/ 712216 h 4409679"/>
              <a:gd name="connsiteX67" fmla="*/ 712216 w 4761797"/>
              <a:gd name="connsiteY67" fmla="*/ 1274479 h 4409679"/>
              <a:gd name="connsiteX68" fmla="*/ 637239 w 4761797"/>
              <a:gd name="connsiteY68" fmla="*/ 1311967 h 4409679"/>
              <a:gd name="connsiteX69" fmla="*/ 599751 w 4761797"/>
              <a:gd name="connsiteY69" fmla="*/ 1274479 h 4409679"/>
              <a:gd name="connsiteX70" fmla="*/ 37488 w 4761797"/>
              <a:gd name="connsiteY70" fmla="*/ 712216 h 4409679"/>
              <a:gd name="connsiteX71" fmla="*/ 0 w 4761797"/>
              <a:gd name="connsiteY71" fmla="*/ 674728 h 4409679"/>
              <a:gd name="connsiteX72" fmla="*/ 37488 w 4761797"/>
              <a:gd name="connsiteY72" fmla="*/ 599752 h 4409679"/>
              <a:gd name="connsiteX73" fmla="*/ 599751 w 4761797"/>
              <a:gd name="connsiteY73" fmla="*/ 74965 h 4409679"/>
              <a:gd name="connsiteX74" fmla="*/ 637239 w 4761797"/>
              <a:gd name="connsiteY74"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098039 w 4761797"/>
              <a:gd name="connsiteY56" fmla="*/ 938588 h 4409679"/>
              <a:gd name="connsiteX57" fmla="*/ 3095617 w 4761797"/>
              <a:gd name="connsiteY57" fmla="*/ 937273 h 4409679"/>
              <a:gd name="connsiteX58" fmla="*/ 3229162 w 4761797"/>
              <a:gd name="connsiteY58" fmla="*/ 887670 h 4409679"/>
              <a:gd name="connsiteX59" fmla="*/ 3617024 w 4761797"/>
              <a:gd name="connsiteY59" fmla="*/ 787593 h 4409679"/>
              <a:gd name="connsiteX60" fmla="*/ 4165395 w 4761797"/>
              <a:gd name="connsiteY60" fmla="*/ 700025 h 4409679"/>
              <a:gd name="connsiteX61" fmla="*/ 637239 w 4761797"/>
              <a:gd name="connsiteY61" fmla="*/ 0 h 4409679"/>
              <a:gd name="connsiteX62" fmla="*/ 712216 w 4761797"/>
              <a:gd name="connsiteY62" fmla="*/ 74965 h 4409679"/>
              <a:gd name="connsiteX63" fmla="*/ 1237002 w 4761797"/>
              <a:gd name="connsiteY63" fmla="*/ 599752 h 4409679"/>
              <a:gd name="connsiteX64" fmla="*/ 1311967 w 4761797"/>
              <a:gd name="connsiteY64" fmla="*/ 674728 h 4409679"/>
              <a:gd name="connsiteX65" fmla="*/ 1237002 w 4761797"/>
              <a:gd name="connsiteY65" fmla="*/ 712216 h 4409679"/>
              <a:gd name="connsiteX66" fmla="*/ 712216 w 4761797"/>
              <a:gd name="connsiteY66" fmla="*/ 1274479 h 4409679"/>
              <a:gd name="connsiteX67" fmla="*/ 637239 w 4761797"/>
              <a:gd name="connsiteY67" fmla="*/ 1311967 h 4409679"/>
              <a:gd name="connsiteX68" fmla="*/ 599751 w 4761797"/>
              <a:gd name="connsiteY68" fmla="*/ 1274479 h 4409679"/>
              <a:gd name="connsiteX69" fmla="*/ 37488 w 4761797"/>
              <a:gd name="connsiteY69" fmla="*/ 712216 h 4409679"/>
              <a:gd name="connsiteX70" fmla="*/ 0 w 4761797"/>
              <a:gd name="connsiteY70" fmla="*/ 674728 h 4409679"/>
              <a:gd name="connsiteX71" fmla="*/ 37488 w 4761797"/>
              <a:gd name="connsiteY71" fmla="*/ 599752 h 4409679"/>
              <a:gd name="connsiteX72" fmla="*/ 599751 w 4761797"/>
              <a:gd name="connsiteY72" fmla="*/ 74965 h 4409679"/>
              <a:gd name="connsiteX73" fmla="*/ 637239 w 4761797"/>
              <a:gd name="connsiteY73"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098039 w 4761797"/>
              <a:gd name="connsiteY56" fmla="*/ 938588 h 4409679"/>
              <a:gd name="connsiteX57" fmla="*/ 3229162 w 4761797"/>
              <a:gd name="connsiteY57" fmla="*/ 887670 h 4409679"/>
              <a:gd name="connsiteX58" fmla="*/ 3617024 w 4761797"/>
              <a:gd name="connsiteY58" fmla="*/ 787593 h 4409679"/>
              <a:gd name="connsiteX59" fmla="*/ 4165395 w 4761797"/>
              <a:gd name="connsiteY59" fmla="*/ 700025 h 4409679"/>
              <a:gd name="connsiteX60" fmla="*/ 637239 w 4761797"/>
              <a:gd name="connsiteY60" fmla="*/ 0 h 4409679"/>
              <a:gd name="connsiteX61" fmla="*/ 712216 w 4761797"/>
              <a:gd name="connsiteY61" fmla="*/ 74965 h 4409679"/>
              <a:gd name="connsiteX62" fmla="*/ 1237002 w 4761797"/>
              <a:gd name="connsiteY62" fmla="*/ 599752 h 4409679"/>
              <a:gd name="connsiteX63" fmla="*/ 1311967 w 4761797"/>
              <a:gd name="connsiteY63" fmla="*/ 674728 h 4409679"/>
              <a:gd name="connsiteX64" fmla="*/ 1237002 w 4761797"/>
              <a:gd name="connsiteY64" fmla="*/ 712216 h 4409679"/>
              <a:gd name="connsiteX65" fmla="*/ 712216 w 4761797"/>
              <a:gd name="connsiteY65" fmla="*/ 1274479 h 4409679"/>
              <a:gd name="connsiteX66" fmla="*/ 637239 w 4761797"/>
              <a:gd name="connsiteY66" fmla="*/ 1311967 h 4409679"/>
              <a:gd name="connsiteX67" fmla="*/ 599751 w 4761797"/>
              <a:gd name="connsiteY67" fmla="*/ 1274479 h 4409679"/>
              <a:gd name="connsiteX68" fmla="*/ 37488 w 4761797"/>
              <a:gd name="connsiteY68" fmla="*/ 712216 h 4409679"/>
              <a:gd name="connsiteX69" fmla="*/ 0 w 4761797"/>
              <a:gd name="connsiteY69" fmla="*/ 674728 h 4409679"/>
              <a:gd name="connsiteX70" fmla="*/ 37488 w 4761797"/>
              <a:gd name="connsiteY70" fmla="*/ 599752 h 4409679"/>
              <a:gd name="connsiteX71" fmla="*/ 599751 w 4761797"/>
              <a:gd name="connsiteY71" fmla="*/ 74965 h 4409679"/>
              <a:gd name="connsiteX72" fmla="*/ 637239 w 4761797"/>
              <a:gd name="connsiteY72"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229162 w 4761797"/>
              <a:gd name="connsiteY56" fmla="*/ 887670 h 4409679"/>
              <a:gd name="connsiteX57" fmla="*/ 3617024 w 4761797"/>
              <a:gd name="connsiteY57" fmla="*/ 787593 h 4409679"/>
              <a:gd name="connsiteX58" fmla="*/ 4165395 w 4761797"/>
              <a:gd name="connsiteY58" fmla="*/ 700025 h 4409679"/>
              <a:gd name="connsiteX59" fmla="*/ 637239 w 4761797"/>
              <a:gd name="connsiteY59" fmla="*/ 0 h 4409679"/>
              <a:gd name="connsiteX60" fmla="*/ 712216 w 4761797"/>
              <a:gd name="connsiteY60" fmla="*/ 74965 h 4409679"/>
              <a:gd name="connsiteX61" fmla="*/ 1237002 w 4761797"/>
              <a:gd name="connsiteY61" fmla="*/ 599752 h 4409679"/>
              <a:gd name="connsiteX62" fmla="*/ 1311967 w 4761797"/>
              <a:gd name="connsiteY62" fmla="*/ 674728 h 4409679"/>
              <a:gd name="connsiteX63" fmla="*/ 1237002 w 4761797"/>
              <a:gd name="connsiteY63" fmla="*/ 712216 h 4409679"/>
              <a:gd name="connsiteX64" fmla="*/ 712216 w 4761797"/>
              <a:gd name="connsiteY64" fmla="*/ 1274479 h 4409679"/>
              <a:gd name="connsiteX65" fmla="*/ 637239 w 4761797"/>
              <a:gd name="connsiteY65" fmla="*/ 1311967 h 4409679"/>
              <a:gd name="connsiteX66" fmla="*/ 599751 w 4761797"/>
              <a:gd name="connsiteY66" fmla="*/ 1274479 h 4409679"/>
              <a:gd name="connsiteX67" fmla="*/ 37488 w 4761797"/>
              <a:gd name="connsiteY67" fmla="*/ 712216 h 4409679"/>
              <a:gd name="connsiteX68" fmla="*/ 0 w 4761797"/>
              <a:gd name="connsiteY68" fmla="*/ 674728 h 4409679"/>
              <a:gd name="connsiteX69" fmla="*/ 37488 w 4761797"/>
              <a:gd name="connsiteY69" fmla="*/ 599752 h 4409679"/>
              <a:gd name="connsiteX70" fmla="*/ 599751 w 4761797"/>
              <a:gd name="connsiteY70" fmla="*/ 74965 h 4409679"/>
              <a:gd name="connsiteX71" fmla="*/ 637239 w 4761797"/>
              <a:gd name="connsiteY71"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466595 w 4761797"/>
              <a:gd name="connsiteY17" fmla="*/ 1193397 h 4409679"/>
              <a:gd name="connsiteX18" fmla="*/ 3582738 w 4761797"/>
              <a:gd name="connsiteY18" fmla="*/ 1312220 h 4409679"/>
              <a:gd name="connsiteX19" fmla="*/ 3881231 w 4761797"/>
              <a:gd name="connsiteY19" fmla="*/ 1761204 h 4409679"/>
              <a:gd name="connsiteX20" fmla="*/ 3806611 w 4761797"/>
              <a:gd name="connsiteY20" fmla="*/ 1873450 h 4409679"/>
              <a:gd name="connsiteX21" fmla="*/ 2649956 w 4761797"/>
              <a:gd name="connsiteY21" fmla="*/ 2734000 h 4409679"/>
              <a:gd name="connsiteX22" fmla="*/ 1344072 w 4761797"/>
              <a:gd name="connsiteY22" fmla="*/ 3370057 h 4409679"/>
              <a:gd name="connsiteX23" fmla="*/ 1232136 w 4761797"/>
              <a:gd name="connsiteY23" fmla="*/ 3407476 h 4409679"/>
              <a:gd name="connsiteX24" fmla="*/ 882338 w 4761797"/>
              <a:gd name="connsiteY24" fmla="*/ 2752706 h 4409679"/>
              <a:gd name="connsiteX25" fmla="*/ 856367 w 4761797"/>
              <a:gd name="connsiteY25" fmla="*/ 2610450 h 4409679"/>
              <a:gd name="connsiteX26" fmla="*/ 858908 w 4761797"/>
              <a:gd name="connsiteY26" fmla="*/ 2697843 h 4409679"/>
              <a:gd name="connsiteX27" fmla="*/ 374375 w 4761797"/>
              <a:gd name="connsiteY27" fmla="*/ 3596787 h 4409679"/>
              <a:gd name="connsiteX28" fmla="*/ 1417980 w 4761797"/>
              <a:gd name="connsiteY28" fmla="*/ 3559334 h 4409679"/>
              <a:gd name="connsiteX29" fmla="*/ 2759768 w 4761797"/>
              <a:gd name="connsiteY29" fmla="*/ 2922576 h 4409679"/>
              <a:gd name="connsiteX30" fmla="*/ 3952465 w 4761797"/>
              <a:gd name="connsiteY30" fmla="*/ 2023632 h 4409679"/>
              <a:gd name="connsiteX31" fmla="*/ 4138826 w 4761797"/>
              <a:gd name="connsiteY31" fmla="*/ 1798899 h 4409679"/>
              <a:gd name="connsiteX32" fmla="*/ 4474268 w 4761797"/>
              <a:gd name="connsiteY32" fmla="*/ 1087234 h 4409679"/>
              <a:gd name="connsiteX33" fmla="*/ 4138826 w 4761797"/>
              <a:gd name="connsiteY33" fmla="*/ 974873 h 4409679"/>
              <a:gd name="connsiteX34" fmla="*/ 4165395 w 4761797"/>
              <a:gd name="connsiteY34" fmla="*/ 700025 h 4409679"/>
              <a:gd name="connsiteX35" fmla="*/ 4311207 w 4761797"/>
              <a:gd name="connsiteY35" fmla="*/ 708003 h 4409679"/>
              <a:gd name="connsiteX36" fmla="*/ 4697899 w 4761797"/>
              <a:gd name="connsiteY36" fmla="*/ 937420 h 4409679"/>
              <a:gd name="connsiteX37" fmla="*/ 4362458 w 4761797"/>
              <a:gd name="connsiteY37" fmla="*/ 1986178 h 4409679"/>
              <a:gd name="connsiteX38" fmla="*/ 3989735 w 4761797"/>
              <a:gd name="connsiteY38" fmla="*/ 2360738 h 4409679"/>
              <a:gd name="connsiteX39" fmla="*/ 3989253 w 4761797"/>
              <a:gd name="connsiteY39" fmla="*/ 2361116 h 4409679"/>
              <a:gd name="connsiteX40" fmla="*/ 3943902 w 4761797"/>
              <a:gd name="connsiteY40" fmla="*/ 2721741 h 4409679"/>
              <a:gd name="connsiteX41" fmla="*/ 3841218 w 4761797"/>
              <a:gd name="connsiteY41" fmla="*/ 3064677 h 4409679"/>
              <a:gd name="connsiteX42" fmla="*/ 2318452 w 4761797"/>
              <a:gd name="connsiteY42" fmla="*/ 3936717 h 4409679"/>
              <a:gd name="connsiteX43" fmla="*/ 1721994 w 4761797"/>
              <a:gd name="connsiteY43" fmla="*/ 3781140 h 4409679"/>
              <a:gd name="connsiteX44" fmla="*/ 1716163 w 4761797"/>
              <a:gd name="connsiteY44" fmla="*/ 3784067 h 4409679"/>
              <a:gd name="connsiteX45" fmla="*/ 709817 w 4761797"/>
              <a:gd name="connsiteY45" fmla="*/ 4008800 h 4409679"/>
              <a:gd name="connsiteX46" fmla="*/ 113474 w 4761797"/>
              <a:gd name="connsiteY46" fmla="*/ 3746613 h 4409679"/>
              <a:gd name="connsiteX47" fmla="*/ 821638 w 4761797"/>
              <a:gd name="connsiteY47" fmla="*/ 2323284 h 4409679"/>
              <a:gd name="connsiteX48" fmla="*/ 896327 w 4761797"/>
              <a:gd name="connsiteY48" fmla="*/ 1985696 h 4409679"/>
              <a:gd name="connsiteX49" fmla="*/ 1344072 w 4761797"/>
              <a:gd name="connsiteY49" fmla="*/ 1199974 h 4409679"/>
              <a:gd name="connsiteX50" fmla="*/ 2491383 w 4761797"/>
              <a:gd name="connsiteY50" fmla="*/ 779042 h 4409679"/>
              <a:gd name="connsiteX51" fmla="*/ 3075538 w 4761797"/>
              <a:gd name="connsiteY51" fmla="*/ 926370 h 4409679"/>
              <a:gd name="connsiteX52" fmla="*/ 3095617 w 4761797"/>
              <a:gd name="connsiteY52" fmla="*/ 937273 h 4409679"/>
              <a:gd name="connsiteX53" fmla="*/ 3095221 w 4761797"/>
              <a:gd name="connsiteY53" fmla="*/ 937420 h 4409679"/>
              <a:gd name="connsiteX54" fmla="*/ 3098039 w 4761797"/>
              <a:gd name="connsiteY54" fmla="*/ 938588 h 4409679"/>
              <a:gd name="connsiteX55" fmla="*/ 3229162 w 4761797"/>
              <a:gd name="connsiteY55" fmla="*/ 887670 h 4409679"/>
              <a:gd name="connsiteX56" fmla="*/ 3617024 w 4761797"/>
              <a:gd name="connsiteY56" fmla="*/ 787593 h 4409679"/>
              <a:gd name="connsiteX57" fmla="*/ 4165395 w 4761797"/>
              <a:gd name="connsiteY57" fmla="*/ 700025 h 4409679"/>
              <a:gd name="connsiteX58" fmla="*/ 637239 w 4761797"/>
              <a:gd name="connsiteY58" fmla="*/ 0 h 4409679"/>
              <a:gd name="connsiteX59" fmla="*/ 712216 w 4761797"/>
              <a:gd name="connsiteY59" fmla="*/ 74965 h 4409679"/>
              <a:gd name="connsiteX60" fmla="*/ 1237002 w 4761797"/>
              <a:gd name="connsiteY60" fmla="*/ 599752 h 4409679"/>
              <a:gd name="connsiteX61" fmla="*/ 1311967 w 4761797"/>
              <a:gd name="connsiteY61" fmla="*/ 674728 h 4409679"/>
              <a:gd name="connsiteX62" fmla="*/ 1237002 w 4761797"/>
              <a:gd name="connsiteY62" fmla="*/ 712216 h 4409679"/>
              <a:gd name="connsiteX63" fmla="*/ 712216 w 4761797"/>
              <a:gd name="connsiteY63" fmla="*/ 1274479 h 4409679"/>
              <a:gd name="connsiteX64" fmla="*/ 637239 w 4761797"/>
              <a:gd name="connsiteY64" fmla="*/ 1311967 h 4409679"/>
              <a:gd name="connsiteX65" fmla="*/ 599751 w 4761797"/>
              <a:gd name="connsiteY65" fmla="*/ 1274479 h 4409679"/>
              <a:gd name="connsiteX66" fmla="*/ 37488 w 4761797"/>
              <a:gd name="connsiteY66" fmla="*/ 712216 h 4409679"/>
              <a:gd name="connsiteX67" fmla="*/ 0 w 4761797"/>
              <a:gd name="connsiteY67" fmla="*/ 674728 h 4409679"/>
              <a:gd name="connsiteX68" fmla="*/ 37488 w 4761797"/>
              <a:gd name="connsiteY68" fmla="*/ 599752 h 4409679"/>
              <a:gd name="connsiteX69" fmla="*/ 599751 w 4761797"/>
              <a:gd name="connsiteY69" fmla="*/ 74965 h 4409679"/>
              <a:gd name="connsiteX70" fmla="*/ 637239 w 4761797"/>
              <a:gd name="connsiteY70"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095221 w 4761797"/>
              <a:gd name="connsiteY52" fmla="*/ 937420 h 4409679"/>
              <a:gd name="connsiteX53" fmla="*/ 3098039 w 4761797"/>
              <a:gd name="connsiteY53" fmla="*/ 938588 h 4409679"/>
              <a:gd name="connsiteX54" fmla="*/ 3229162 w 4761797"/>
              <a:gd name="connsiteY54" fmla="*/ 887670 h 4409679"/>
              <a:gd name="connsiteX55" fmla="*/ 3617024 w 4761797"/>
              <a:gd name="connsiteY55" fmla="*/ 787593 h 4409679"/>
              <a:gd name="connsiteX56" fmla="*/ 4165395 w 4761797"/>
              <a:gd name="connsiteY56" fmla="*/ 700025 h 4409679"/>
              <a:gd name="connsiteX57" fmla="*/ 637239 w 4761797"/>
              <a:gd name="connsiteY57" fmla="*/ 0 h 4409679"/>
              <a:gd name="connsiteX58" fmla="*/ 712216 w 4761797"/>
              <a:gd name="connsiteY58" fmla="*/ 74965 h 4409679"/>
              <a:gd name="connsiteX59" fmla="*/ 1237002 w 4761797"/>
              <a:gd name="connsiteY59" fmla="*/ 599752 h 4409679"/>
              <a:gd name="connsiteX60" fmla="*/ 1311967 w 4761797"/>
              <a:gd name="connsiteY60" fmla="*/ 674728 h 4409679"/>
              <a:gd name="connsiteX61" fmla="*/ 1237002 w 4761797"/>
              <a:gd name="connsiteY61" fmla="*/ 712216 h 4409679"/>
              <a:gd name="connsiteX62" fmla="*/ 712216 w 4761797"/>
              <a:gd name="connsiteY62" fmla="*/ 1274479 h 4409679"/>
              <a:gd name="connsiteX63" fmla="*/ 637239 w 4761797"/>
              <a:gd name="connsiteY63" fmla="*/ 1311967 h 4409679"/>
              <a:gd name="connsiteX64" fmla="*/ 599751 w 4761797"/>
              <a:gd name="connsiteY64" fmla="*/ 1274479 h 4409679"/>
              <a:gd name="connsiteX65" fmla="*/ 37488 w 4761797"/>
              <a:gd name="connsiteY65" fmla="*/ 712216 h 4409679"/>
              <a:gd name="connsiteX66" fmla="*/ 0 w 4761797"/>
              <a:gd name="connsiteY66" fmla="*/ 674728 h 4409679"/>
              <a:gd name="connsiteX67" fmla="*/ 37488 w 4761797"/>
              <a:gd name="connsiteY67" fmla="*/ 599752 h 4409679"/>
              <a:gd name="connsiteX68" fmla="*/ 599751 w 4761797"/>
              <a:gd name="connsiteY68" fmla="*/ 74965 h 4409679"/>
              <a:gd name="connsiteX69" fmla="*/ 637239 w 4761797"/>
              <a:gd name="connsiteY69"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095221 w 4761797"/>
              <a:gd name="connsiteY52" fmla="*/ 937420 h 4409679"/>
              <a:gd name="connsiteX53" fmla="*/ 3229162 w 4761797"/>
              <a:gd name="connsiteY53" fmla="*/ 887670 h 4409679"/>
              <a:gd name="connsiteX54" fmla="*/ 3617024 w 4761797"/>
              <a:gd name="connsiteY54" fmla="*/ 787593 h 4409679"/>
              <a:gd name="connsiteX55" fmla="*/ 4165395 w 4761797"/>
              <a:gd name="connsiteY55" fmla="*/ 700025 h 4409679"/>
              <a:gd name="connsiteX56" fmla="*/ 637239 w 4761797"/>
              <a:gd name="connsiteY56" fmla="*/ 0 h 4409679"/>
              <a:gd name="connsiteX57" fmla="*/ 712216 w 4761797"/>
              <a:gd name="connsiteY57" fmla="*/ 74965 h 4409679"/>
              <a:gd name="connsiteX58" fmla="*/ 1237002 w 4761797"/>
              <a:gd name="connsiteY58" fmla="*/ 599752 h 4409679"/>
              <a:gd name="connsiteX59" fmla="*/ 1311967 w 4761797"/>
              <a:gd name="connsiteY59" fmla="*/ 674728 h 4409679"/>
              <a:gd name="connsiteX60" fmla="*/ 1237002 w 4761797"/>
              <a:gd name="connsiteY60" fmla="*/ 712216 h 4409679"/>
              <a:gd name="connsiteX61" fmla="*/ 712216 w 4761797"/>
              <a:gd name="connsiteY61" fmla="*/ 1274479 h 4409679"/>
              <a:gd name="connsiteX62" fmla="*/ 637239 w 4761797"/>
              <a:gd name="connsiteY62" fmla="*/ 1311967 h 4409679"/>
              <a:gd name="connsiteX63" fmla="*/ 599751 w 4761797"/>
              <a:gd name="connsiteY63" fmla="*/ 1274479 h 4409679"/>
              <a:gd name="connsiteX64" fmla="*/ 37488 w 4761797"/>
              <a:gd name="connsiteY64" fmla="*/ 712216 h 4409679"/>
              <a:gd name="connsiteX65" fmla="*/ 0 w 4761797"/>
              <a:gd name="connsiteY65" fmla="*/ 674728 h 4409679"/>
              <a:gd name="connsiteX66" fmla="*/ 37488 w 4761797"/>
              <a:gd name="connsiteY66" fmla="*/ 599752 h 4409679"/>
              <a:gd name="connsiteX67" fmla="*/ 599751 w 4761797"/>
              <a:gd name="connsiteY67" fmla="*/ 74965 h 4409679"/>
              <a:gd name="connsiteX68" fmla="*/ 637239 w 4761797"/>
              <a:gd name="connsiteY68"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229162 w 4761797"/>
              <a:gd name="connsiteY52" fmla="*/ 887670 h 4409679"/>
              <a:gd name="connsiteX53" fmla="*/ 3617024 w 4761797"/>
              <a:gd name="connsiteY53" fmla="*/ 787593 h 4409679"/>
              <a:gd name="connsiteX54" fmla="*/ 4165395 w 4761797"/>
              <a:gd name="connsiteY54" fmla="*/ 700025 h 4409679"/>
              <a:gd name="connsiteX55" fmla="*/ 637239 w 4761797"/>
              <a:gd name="connsiteY55" fmla="*/ 0 h 4409679"/>
              <a:gd name="connsiteX56" fmla="*/ 712216 w 4761797"/>
              <a:gd name="connsiteY56" fmla="*/ 74965 h 4409679"/>
              <a:gd name="connsiteX57" fmla="*/ 1237002 w 4761797"/>
              <a:gd name="connsiteY57" fmla="*/ 599752 h 4409679"/>
              <a:gd name="connsiteX58" fmla="*/ 1311967 w 4761797"/>
              <a:gd name="connsiteY58" fmla="*/ 674728 h 4409679"/>
              <a:gd name="connsiteX59" fmla="*/ 1237002 w 4761797"/>
              <a:gd name="connsiteY59" fmla="*/ 712216 h 4409679"/>
              <a:gd name="connsiteX60" fmla="*/ 712216 w 4761797"/>
              <a:gd name="connsiteY60" fmla="*/ 1274479 h 4409679"/>
              <a:gd name="connsiteX61" fmla="*/ 637239 w 4761797"/>
              <a:gd name="connsiteY61" fmla="*/ 1311967 h 4409679"/>
              <a:gd name="connsiteX62" fmla="*/ 599751 w 4761797"/>
              <a:gd name="connsiteY62" fmla="*/ 1274479 h 4409679"/>
              <a:gd name="connsiteX63" fmla="*/ 37488 w 4761797"/>
              <a:gd name="connsiteY63" fmla="*/ 712216 h 4409679"/>
              <a:gd name="connsiteX64" fmla="*/ 0 w 4761797"/>
              <a:gd name="connsiteY64" fmla="*/ 674728 h 4409679"/>
              <a:gd name="connsiteX65" fmla="*/ 37488 w 4761797"/>
              <a:gd name="connsiteY65" fmla="*/ 599752 h 4409679"/>
              <a:gd name="connsiteX66" fmla="*/ 599751 w 4761797"/>
              <a:gd name="connsiteY66" fmla="*/ 74965 h 4409679"/>
              <a:gd name="connsiteX67" fmla="*/ 637239 w 4761797"/>
              <a:gd name="connsiteY67"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4761797" h="4409679">
                <a:moveTo>
                  <a:pt x="4063449" y="3626137"/>
                </a:moveTo>
                <a:lnTo>
                  <a:pt x="4063449" y="3663453"/>
                </a:lnTo>
                <a:cubicBezTo>
                  <a:pt x="4063449" y="3850010"/>
                  <a:pt x="4209223" y="3999250"/>
                  <a:pt x="4391441" y="3999250"/>
                </a:cubicBezTo>
                <a:cubicBezTo>
                  <a:pt x="4427884" y="3999250"/>
                  <a:pt x="4427884" y="3999250"/>
                  <a:pt x="4427884" y="4036566"/>
                </a:cubicBezTo>
                <a:lnTo>
                  <a:pt x="4391441" y="4036566"/>
                </a:lnTo>
                <a:cubicBezTo>
                  <a:pt x="4209223" y="4036566"/>
                  <a:pt x="4063449" y="4185807"/>
                  <a:pt x="4063449" y="4372363"/>
                </a:cubicBezTo>
                <a:lnTo>
                  <a:pt x="4063449" y="4409679"/>
                </a:lnTo>
                <a:cubicBezTo>
                  <a:pt x="4027005" y="4409679"/>
                  <a:pt x="4027005" y="4409679"/>
                  <a:pt x="4027005" y="4372363"/>
                </a:cubicBezTo>
                <a:cubicBezTo>
                  <a:pt x="4027005" y="4185807"/>
                  <a:pt x="3881231" y="4036566"/>
                  <a:pt x="3699013" y="4036566"/>
                </a:cubicBezTo>
                <a:lnTo>
                  <a:pt x="3662570" y="4036566"/>
                </a:lnTo>
                <a:cubicBezTo>
                  <a:pt x="3662570" y="3999250"/>
                  <a:pt x="3699013" y="3999250"/>
                  <a:pt x="3699013" y="3999250"/>
                </a:cubicBezTo>
                <a:cubicBezTo>
                  <a:pt x="3881231" y="3999250"/>
                  <a:pt x="4027005" y="3850010"/>
                  <a:pt x="4027005" y="3663453"/>
                </a:cubicBezTo>
                <a:cubicBezTo>
                  <a:pt x="4027005" y="3663453"/>
                  <a:pt x="4027005" y="3626137"/>
                  <a:pt x="4063449" y="3626137"/>
                </a:cubicBezTo>
                <a:close/>
                <a:moveTo>
                  <a:pt x="4138826" y="974873"/>
                </a:moveTo>
                <a:cubicBezTo>
                  <a:pt x="3989735" y="974873"/>
                  <a:pt x="3840655" y="1012327"/>
                  <a:pt x="3691564" y="1049781"/>
                </a:cubicBezTo>
                <a:cubicBezTo>
                  <a:pt x="3579754" y="1087234"/>
                  <a:pt x="3505203" y="1087234"/>
                  <a:pt x="3393393" y="1124699"/>
                </a:cubicBezTo>
                <a:lnTo>
                  <a:pt x="3466595" y="1193397"/>
                </a:lnTo>
                <a:cubicBezTo>
                  <a:pt x="3506658" y="1230520"/>
                  <a:pt x="3545427" y="1270128"/>
                  <a:pt x="3582738" y="1312220"/>
                </a:cubicBezTo>
                <a:cubicBezTo>
                  <a:pt x="3694674" y="1424466"/>
                  <a:pt x="3806611" y="1611539"/>
                  <a:pt x="3881231" y="1761204"/>
                </a:cubicBezTo>
                <a:cubicBezTo>
                  <a:pt x="3872490" y="1801333"/>
                  <a:pt x="3843915" y="1836031"/>
                  <a:pt x="3806611" y="1873450"/>
                </a:cubicBezTo>
                <a:cubicBezTo>
                  <a:pt x="3470802" y="2210189"/>
                  <a:pt x="3060385" y="2472088"/>
                  <a:pt x="2649956" y="2734000"/>
                </a:cubicBezTo>
                <a:cubicBezTo>
                  <a:pt x="2239538" y="2995911"/>
                  <a:pt x="1791805" y="3220403"/>
                  <a:pt x="1344072" y="3370057"/>
                </a:cubicBezTo>
                <a:cubicBezTo>
                  <a:pt x="1313560" y="3386386"/>
                  <a:pt x="1295293" y="3393189"/>
                  <a:pt x="1232136" y="3407476"/>
                </a:cubicBezTo>
                <a:cubicBezTo>
                  <a:pt x="1064232" y="3220397"/>
                  <a:pt x="942969" y="2995905"/>
                  <a:pt x="882338" y="2752706"/>
                </a:cubicBezTo>
                <a:lnTo>
                  <a:pt x="858908" y="2697843"/>
                </a:lnTo>
                <a:cubicBezTo>
                  <a:pt x="448915" y="3109856"/>
                  <a:pt x="262554" y="3484415"/>
                  <a:pt x="374375" y="3596787"/>
                </a:cubicBezTo>
                <a:cubicBezTo>
                  <a:pt x="448915" y="3746613"/>
                  <a:pt x="821638" y="3746613"/>
                  <a:pt x="1417980" y="3559334"/>
                </a:cubicBezTo>
                <a:cubicBezTo>
                  <a:pt x="1865243" y="3409508"/>
                  <a:pt x="2349776" y="3184775"/>
                  <a:pt x="2759768" y="2922576"/>
                </a:cubicBezTo>
                <a:cubicBezTo>
                  <a:pt x="3207031" y="2660390"/>
                  <a:pt x="3579754" y="2360738"/>
                  <a:pt x="3952465" y="2023632"/>
                </a:cubicBezTo>
                <a:cubicBezTo>
                  <a:pt x="4027017" y="1948725"/>
                  <a:pt x="4101557" y="1873818"/>
                  <a:pt x="4138826" y="1798899"/>
                </a:cubicBezTo>
                <a:cubicBezTo>
                  <a:pt x="4474268" y="1424340"/>
                  <a:pt x="4511549" y="1162153"/>
                  <a:pt x="4474268" y="1087234"/>
                </a:cubicBezTo>
                <a:cubicBezTo>
                  <a:pt x="4436998" y="1049781"/>
                  <a:pt x="4325188" y="974873"/>
                  <a:pt x="4138826" y="974873"/>
                </a:cubicBezTo>
                <a:close/>
                <a:moveTo>
                  <a:pt x="4165395" y="700025"/>
                </a:moveTo>
                <a:cubicBezTo>
                  <a:pt x="4217154" y="699514"/>
                  <a:pt x="4265782" y="702149"/>
                  <a:pt x="4311207" y="708003"/>
                </a:cubicBezTo>
                <a:cubicBezTo>
                  <a:pt x="4492909" y="731407"/>
                  <a:pt x="4623359" y="806315"/>
                  <a:pt x="4697899" y="937420"/>
                </a:cubicBezTo>
                <a:cubicBezTo>
                  <a:pt x="4846991" y="1199606"/>
                  <a:pt x="4735181" y="1536712"/>
                  <a:pt x="4362458" y="1986178"/>
                </a:cubicBezTo>
                <a:cubicBezTo>
                  <a:pt x="4250637" y="2136004"/>
                  <a:pt x="4101557" y="2248377"/>
                  <a:pt x="3989735" y="2360738"/>
                </a:cubicBezTo>
                <a:lnTo>
                  <a:pt x="3989253" y="2361116"/>
                </a:lnTo>
                <a:lnTo>
                  <a:pt x="3943902" y="2721741"/>
                </a:lnTo>
                <a:cubicBezTo>
                  <a:pt x="3915895" y="2839187"/>
                  <a:pt x="3878557" y="2951938"/>
                  <a:pt x="3841218" y="3064677"/>
                </a:cubicBezTo>
                <a:cubicBezTo>
                  <a:pt x="3533164" y="3656601"/>
                  <a:pt x="2931059" y="3973711"/>
                  <a:pt x="2318452" y="3936717"/>
                </a:cubicBezTo>
                <a:lnTo>
                  <a:pt x="1721994" y="3781140"/>
                </a:lnTo>
                <a:lnTo>
                  <a:pt x="1716163" y="3784067"/>
                </a:lnTo>
                <a:cubicBezTo>
                  <a:pt x="1380711" y="3896428"/>
                  <a:pt x="1045269" y="3971347"/>
                  <a:pt x="709817" y="4008800"/>
                </a:cubicBezTo>
                <a:cubicBezTo>
                  <a:pt x="411645" y="4008800"/>
                  <a:pt x="225284" y="3896428"/>
                  <a:pt x="113474" y="3746613"/>
                </a:cubicBezTo>
                <a:cubicBezTo>
                  <a:pt x="-72887" y="3484415"/>
                  <a:pt x="150744" y="2922576"/>
                  <a:pt x="821638" y="2323284"/>
                </a:cubicBezTo>
                <a:lnTo>
                  <a:pt x="896327" y="1985696"/>
                </a:lnTo>
                <a:cubicBezTo>
                  <a:pt x="970959" y="1686366"/>
                  <a:pt x="1120199" y="1387047"/>
                  <a:pt x="1344072" y="1199974"/>
                </a:cubicBezTo>
                <a:cubicBezTo>
                  <a:pt x="1679869" y="900643"/>
                  <a:pt x="2090286" y="760344"/>
                  <a:pt x="2491383" y="779042"/>
                </a:cubicBezTo>
                <a:cubicBezTo>
                  <a:pt x="2691932" y="788397"/>
                  <a:pt x="2890147" y="837507"/>
                  <a:pt x="3075538" y="926370"/>
                </a:cubicBezTo>
                <a:lnTo>
                  <a:pt x="3095617" y="937273"/>
                </a:lnTo>
                <a:lnTo>
                  <a:pt x="3229162" y="887670"/>
                </a:lnTo>
                <a:cubicBezTo>
                  <a:pt x="3358446" y="843774"/>
                  <a:pt x="3477253" y="815684"/>
                  <a:pt x="3617024" y="787593"/>
                </a:cubicBezTo>
                <a:cubicBezTo>
                  <a:pt x="3826672" y="731404"/>
                  <a:pt x="4010119" y="701558"/>
                  <a:pt x="4165395" y="700025"/>
                </a:cubicBezTo>
                <a:close/>
                <a:moveTo>
                  <a:pt x="637239" y="0"/>
                </a:moveTo>
                <a:cubicBezTo>
                  <a:pt x="674728" y="0"/>
                  <a:pt x="712216" y="37488"/>
                  <a:pt x="712216" y="74965"/>
                </a:cubicBezTo>
                <a:cubicBezTo>
                  <a:pt x="712216" y="374846"/>
                  <a:pt x="937121" y="599752"/>
                  <a:pt x="1237002" y="599752"/>
                </a:cubicBezTo>
                <a:cubicBezTo>
                  <a:pt x="1274479" y="599752"/>
                  <a:pt x="1311967" y="637239"/>
                  <a:pt x="1311967" y="674728"/>
                </a:cubicBezTo>
                <a:cubicBezTo>
                  <a:pt x="1311967" y="674728"/>
                  <a:pt x="1274479" y="712216"/>
                  <a:pt x="1237002" y="712216"/>
                </a:cubicBezTo>
                <a:cubicBezTo>
                  <a:pt x="937121" y="712216"/>
                  <a:pt x="712216" y="937121"/>
                  <a:pt x="712216" y="1274479"/>
                </a:cubicBezTo>
                <a:cubicBezTo>
                  <a:pt x="712216" y="1274479"/>
                  <a:pt x="674728" y="1311967"/>
                  <a:pt x="637239" y="1311967"/>
                </a:cubicBezTo>
                <a:lnTo>
                  <a:pt x="599751" y="1274479"/>
                </a:lnTo>
                <a:cubicBezTo>
                  <a:pt x="599751" y="937121"/>
                  <a:pt x="337358" y="712216"/>
                  <a:pt x="37488" y="712216"/>
                </a:cubicBezTo>
                <a:lnTo>
                  <a:pt x="0" y="674728"/>
                </a:lnTo>
                <a:cubicBezTo>
                  <a:pt x="0" y="637239"/>
                  <a:pt x="0" y="599752"/>
                  <a:pt x="37488" y="599752"/>
                </a:cubicBezTo>
                <a:cubicBezTo>
                  <a:pt x="337358" y="599752"/>
                  <a:pt x="599751" y="374846"/>
                  <a:pt x="599751" y="74965"/>
                </a:cubicBezTo>
                <a:cubicBezTo>
                  <a:pt x="599751" y="37488"/>
                  <a:pt x="637239" y="0"/>
                  <a:pt x="637239"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 name="Rectangle 21">
            <a:extLst>
              <a:ext uri="{FF2B5EF4-FFF2-40B4-BE49-F238E27FC236}">
                <a16:creationId xmlns:a16="http://schemas.microsoft.com/office/drawing/2014/main" id="{84F80DE7-0D0C-46ED-BB56-B50F89FCAB38}"/>
              </a:ext>
            </a:extLst>
          </p:cNvPr>
          <p:cNvSpPr/>
          <p:nvPr/>
        </p:nvSpPr>
        <p:spPr bwMode="auto">
          <a:xfrm>
            <a:off x="1094407" y="5057775"/>
            <a:ext cx="8103845" cy="31871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Your data sources</a:t>
            </a:r>
          </a:p>
        </p:txBody>
      </p:sp>
      <p:sp>
        <p:nvSpPr>
          <p:cNvPr id="23" name="TextBox 22">
            <a:extLst>
              <a:ext uri="{FF2B5EF4-FFF2-40B4-BE49-F238E27FC236}">
                <a16:creationId xmlns:a16="http://schemas.microsoft.com/office/drawing/2014/main" id="{CC8E7C12-8C86-469A-A1D6-4C3C6013417E}"/>
              </a:ext>
            </a:extLst>
          </p:cNvPr>
          <p:cNvSpPr txBox="1"/>
          <p:nvPr/>
        </p:nvSpPr>
        <p:spPr>
          <a:xfrm>
            <a:off x="10362490" y="2633851"/>
            <a:ext cx="1638300" cy="1107996"/>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Need more scale?</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Add compute nodes</a:t>
            </a:r>
          </a:p>
        </p:txBody>
      </p:sp>
      <p:sp>
        <p:nvSpPr>
          <p:cNvPr id="24" name="TextBox 23">
            <a:extLst>
              <a:ext uri="{FF2B5EF4-FFF2-40B4-BE49-F238E27FC236}">
                <a16:creationId xmlns:a16="http://schemas.microsoft.com/office/drawing/2014/main" id="{0BE33583-0F03-4FBC-B7EC-C5FCD3F98825}"/>
              </a:ext>
            </a:extLst>
          </p:cNvPr>
          <p:cNvSpPr txBox="1"/>
          <p:nvPr/>
        </p:nvSpPr>
        <p:spPr>
          <a:xfrm>
            <a:off x="1386144" y="1575180"/>
            <a:ext cx="1442703"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“Head” node</a:t>
            </a:r>
          </a:p>
        </p:txBody>
      </p:sp>
      <p:sp>
        <p:nvSpPr>
          <p:cNvPr id="25" name="TextBox 24">
            <a:extLst>
              <a:ext uri="{FF2B5EF4-FFF2-40B4-BE49-F238E27FC236}">
                <a16:creationId xmlns:a16="http://schemas.microsoft.com/office/drawing/2014/main" id="{6594BE21-E04B-4A4E-AE48-82D19F9609D7}"/>
              </a:ext>
            </a:extLst>
          </p:cNvPr>
          <p:cNvSpPr txBox="1"/>
          <p:nvPr/>
        </p:nvSpPr>
        <p:spPr>
          <a:xfrm>
            <a:off x="4166270" y="1566994"/>
            <a:ext cx="1882951"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“Compute” node</a:t>
            </a:r>
          </a:p>
        </p:txBody>
      </p:sp>
      <p:sp>
        <p:nvSpPr>
          <p:cNvPr id="26" name="TextBox 25">
            <a:extLst>
              <a:ext uri="{FF2B5EF4-FFF2-40B4-BE49-F238E27FC236}">
                <a16:creationId xmlns:a16="http://schemas.microsoft.com/office/drawing/2014/main" id="{65B11B32-DA7F-4F5C-A79D-791AFFC79015}"/>
              </a:ext>
            </a:extLst>
          </p:cNvPr>
          <p:cNvSpPr txBox="1"/>
          <p:nvPr/>
        </p:nvSpPr>
        <p:spPr>
          <a:xfrm>
            <a:off x="7146595" y="1583291"/>
            <a:ext cx="1882951"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“Compute” node</a:t>
            </a:r>
          </a:p>
        </p:txBody>
      </p:sp>
      <p:sp>
        <p:nvSpPr>
          <p:cNvPr id="2" name="Rectangle 1">
            <a:extLst>
              <a:ext uri="{FF2B5EF4-FFF2-40B4-BE49-F238E27FC236}">
                <a16:creationId xmlns:a16="http://schemas.microsoft.com/office/drawing/2014/main" id="{27887E72-25A2-4D1D-BA9C-EBF9EA65E61D}"/>
              </a:ext>
            </a:extLst>
          </p:cNvPr>
          <p:cNvSpPr/>
          <p:nvPr/>
        </p:nvSpPr>
        <p:spPr bwMode="auto">
          <a:xfrm>
            <a:off x="1303693" y="2174770"/>
            <a:ext cx="1607603" cy="573144"/>
          </a:xfrm>
          <a:prstGeom prst="rect">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SQL Engine</a:t>
            </a:r>
          </a:p>
        </p:txBody>
      </p:sp>
      <p:sp>
        <p:nvSpPr>
          <p:cNvPr id="27" name="Rectangle 26">
            <a:extLst>
              <a:ext uri="{FF2B5EF4-FFF2-40B4-BE49-F238E27FC236}">
                <a16:creationId xmlns:a16="http://schemas.microsoft.com/office/drawing/2014/main" id="{6BBA2800-8225-41CB-A710-CE0DFD28D93D}"/>
              </a:ext>
            </a:extLst>
          </p:cNvPr>
          <p:cNvSpPr/>
          <p:nvPr/>
        </p:nvSpPr>
        <p:spPr bwMode="auto">
          <a:xfrm>
            <a:off x="1303693" y="2901278"/>
            <a:ext cx="1253823" cy="547855"/>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Polybase Engine</a:t>
            </a:r>
          </a:p>
        </p:txBody>
      </p:sp>
      <p:sp>
        <p:nvSpPr>
          <p:cNvPr id="28" name="Rectangle 27">
            <a:extLst>
              <a:ext uri="{FF2B5EF4-FFF2-40B4-BE49-F238E27FC236}">
                <a16:creationId xmlns:a16="http://schemas.microsoft.com/office/drawing/2014/main" id="{E9D29903-F4BB-411D-988D-6132199018DA}"/>
              </a:ext>
            </a:extLst>
          </p:cNvPr>
          <p:cNvSpPr/>
          <p:nvPr/>
        </p:nvSpPr>
        <p:spPr bwMode="auto">
          <a:xfrm>
            <a:off x="1310222" y="3665430"/>
            <a:ext cx="1607603" cy="573144"/>
          </a:xfrm>
          <a:prstGeom prst="rect">
            <a:avLst/>
          </a:prstGeom>
          <a:solidFill>
            <a:schemeClr val="accent2">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a:ea typeface="Segoe UI" pitchFamily="34" charset="0"/>
                <a:cs typeface="Segoe UI" pitchFamily="34" charset="0"/>
              </a:rPr>
              <a:t>Polybase Data Movement Service</a:t>
            </a:r>
          </a:p>
        </p:txBody>
      </p:sp>
      <p:cxnSp>
        <p:nvCxnSpPr>
          <p:cNvPr id="4" name="Straight Connector 3">
            <a:extLst>
              <a:ext uri="{FF2B5EF4-FFF2-40B4-BE49-F238E27FC236}">
                <a16:creationId xmlns:a16="http://schemas.microsoft.com/office/drawing/2014/main" id="{157C6DC8-71E1-4484-B5B5-9B8C2BD12574}"/>
              </a:ext>
            </a:extLst>
          </p:cNvPr>
          <p:cNvCxnSpPr>
            <a:cxnSpLocks/>
            <a:stCxn id="28" idx="2"/>
          </p:cNvCxnSpPr>
          <p:nvPr/>
        </p:nvCxnSpPr>
        <p:spPr>
          <a:xfrm>
            <a:off x="2114024" y="4238574"/>
            <a:ext cx="2052246" cy="856845"/>
          </a:xfrm>
          <a:prstGeom prst="line">
            <a:avLst/>
          </a:prstGeom>
          <a:ln w="28575">
            <a:solidFill>
              <a:schemeClr val="accent4"/>
            </a:solidFill>
            <a:headEnd type="none" w="lg" len="med"/>
            <a:tailEnd type="none" w="lg" len="med"/>
          </a:ln>
        </p:spPr>
        <p:style>
          <a:lnRef idx="1">
            <a:schemeClr val="dk1"/>
          </a:lnRef>
          <a:fillRef idx="0">
            <a:schemeClr val="dk1"/>
          </a:fillRef>
          <a:effectRef idx="0">
            <a:schemeClr val="dk1"/>
          </a:effectRef>
          <a:fontRef idx="minor">
            <a:schemeClr val="tx1"/>
          </a:fontRef>
        </p:style>
      </p:cxnSp>
      <p:cxnSp>
        <p:nvCxnSpPr>
          <p:cNvPr id="32" name="Straight Connector 31">
            <a:extLst>
              <a:ext uri="{FF2B5EF4-FFF2-40B4-BE49-F238E27FC236}">
                <a16:creationId xmlns:a16="http://schemas.microsoft.com/office/drawing/2014/main" id="{D1FCA36E-9320-42A6-97A2-0FF7C6D16D2B}"/>
              </a:ext>
            </a:extLst>
          </p:cNvPr>
          <p:cNvCxnSpPr>
            <a:cxnSpLocks/>
          </p:cNvCxnSpPr>
          <p:nvPr/>
        </p:nvCxnSpPr>
        <p:spPr>
          <a:xfrm flipH="1">
            <a:off x="5136792" y="4228780"/>
            <a:ext cx="9537" cy="814840"/>
          </a:xfrm>
          <a:prstGeom prst="line">
            <a:avLst/>
          </a:prstGeom>
          <a:ln w="28575">
            <a:solidFill>
              <a:schemeClr val="accent4"/>
            </a:solidFill>
            <a:headEnd type="none" w="lg" len="med"/>
            <a:tailEnd type="none" w="lg" len="med"/>
          </a:ln>
        </p:spPr>
        <p:style>
          <a:lnRef idx="1">
            <a:schemeClr val="dk1"/>
          </a:lnRef>
          <a:fillRef idx="0">
            <a:schemeClr val="dk1"/>
          </a:fillRef>
          <a:effectRef idx="0">
            <a:schemeClr val="dk1"/>
          </a:effectRef>
          <a:fontRef idx="minor">
            <a:schemeClr val="tx1"/>
          </a:fontRef>
        </p:style>
      </p:cxnSp>
      <p:cxnSp>
        <p:nvCxnSpPr>
          <p:cNvPr id="37" name="Straight Connector 36">
            <a:extLst>
              <a:ext uri="{FF2B5EF4-FFF2-40B4-BE49-F238E27FC236}">
                <a16:creationId xmlns:a16="http://schemas.microsoft.com/office/drawing/2014/main" id="{FC6F2F69-0192-4C0D-9549-7E92A1BA4EE5}"/>
              </a:ext>
            </a:extLst>
          </p:cNvPr>
          <p:cNvCxnSpPr>
            <a:cxnSpLocks/>
          </p:cNvCxnSpPr>
          <p:nvPr/>
        </p:nvCxnSpPr>
        <p:spPr>
          <a:xfrm flipH="1">
            <a:off x="6189189" y="4250514"/>
            <a:ext cx="1987891" cy="844905"/>
          </a:xfrm>
          <a:prstGeom prst="line">
            <a:avLst/>
          </a:prstGeom>
          <a:ln w="28575">
            <a:solidFill>
              <a:schemeClr val="accent4"/>
            </a:solidFill>
            <a:headEnd type="none" w="lg" len="med"/>
            <a:tailEnd type="none" w="lg" len="med"/>
          </a:ln>
        </p:spPr>
        <p:style>
          <a:lnRef idx="1">
            <a:schemeClr val="dk1"/>
          </a:lnRef>
          <a:fillRef idx="0">
            <a:schemeClr val="dk1"/>
          </a:fillRef>
          <a:effectRef idx="0">
            <a:schemeClr val="dk1"/>
          </a:effectRef>
          <a:fontRef idx="minor">
            <a:schemeClr val="tx1"/>
          </a:fontRef>
        </p:style>
      </p:cxnSp>
      <p:cxnSp>
        <p:nvCxnSpPr>
          <p:cNvPr id="40" name="Straight Connector 39">
            <a:extLst>
              <a:ext uri="{FF2B5EF4-FFF2-40B4-BE49-F238E27FC236}">
                <a16:creationId xmlns:a16="http://schemas.microsoft.com/office/drawing/2014/main" id="{DF7E57D0-177C-4107-AF00-F545E3EE5152}"/>
              </a:ext>
            </a:extLst>
          </p:cNvPr>
          <p:cNvCxnSpPr>
            <a:cxnSpLocks/>
            <a:stCxn id="27" idx="2"/>
          </p:cNvCxnSpPr>
          <p:nvPr/>
        </p:nvCxnSpPr>
        <p:spPr>
          <a:xfrm>
            <a:off x="1930605" y="3449133"/>
            <a:ext cx="0" cy="216297"/>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54E61851-525B-4335-A8DC-DD1B3468D221}"/>
              </a:ext>
            </a:extLst>
          </p:cNvPr>
          <p:cNvCxnSpPr>
            <a:cxnSpLocks/>
            <a:stCxn id="27" idx="3"/>
          </p:cNvCxnSpPr>
          <p:nvPr/>
        </p:nvCxnSpPr>
        <p:spPr>
          <a:xfrm>
            <a:off x="2557516" y="3175206"/>
            <a:ext cx="1794549" cy="781157"/>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3C0BDAFF-EB2C-4F19-A86D-4ED1D06E9069}"/>
              </a:ext>
            </a:extLst>
          </p:cNvPr>
          <p:cNvCxnSpPr>
            <a:cxnSpLocks/>
            <a:endCxn id="27" idx="0"/>
          </p:cNvCxnSpPr>
          <p:nvPr/>
        </p:nvCxnSpPr>
        <p:spPr>
          <a:xfrm>
            <a:off x="1930605" y="2739802"/>
            <a:ext cx="0" cy="161476"/>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B6F89CBC-9BE2-4890-8029-5CBFCB466CEA}"/>
              </a:ext>
            </a:extLst>
          </p:cNvPr>
          <p:cNvCxnSpPr>
            <a:cxnSpLocks/>
          </p:cNvCxnSpPr>
          <p:nvPr/>
        </p:nvCxnSpPr>
        <p:spPr>
          <a:xfrm>
            <a:off x="2687606" y="2747914"/>
            <a:ext cx="0" cy="906429"/>
          </a:xfrm>
          <a:prstGeom prst="line">
            <a:avLst/>
          </a:prstGeom>
          <a:ln w="28575">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2" name="Connector: Elbow 51">
            <a:extLst>
              <a:ext uri="{FF2B5EF4-FFF2-40B4-BE49-F238E27FC236}">
                <a16:creationId xmlns:a16="http://schemas.microsoft.com/office/drawing/2014/main" id="{398EF58A-8C5C-45A2-8037-1DADCD8E2B1D}"/>
              </a:ext>
            </a:extLst>
          </p:cNvPr>
          <p:cNvCxnSpPr>
            <a:cxnSpLocks/>
          </p:cNvCxnSpPr>
          <p:nvPr/>
        </p:nvCxnSpPr>
        <p:spPr>
          <a:xfrm rot="10800000" flipV="1">
            <a:off x="2107495" y="4258382"/>
            <a:ext cx="6118293" cy="447409"/>
          </a:xfrm>
          <a:prstGeom prst="bentConnector3">
            <a:avLst>
              <a:gd name="adj1" fmla="val -174"/>
            </a:avLst>
          </a:prstGeom>
          <a:ln w="28575">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8959036A-7DB1-46BB-90E3-23E991096F20}"/>
              </a:ext>
            </a:extLst>
          </p:cNvPr>
          <p:cNvCxnSpPr>
            <a:cxnSpLocks/>
          </p:cNvCxnSpPr>
          <p:nvPr/>
        </p:nvCxnSpPr>
        <p:spPr>
          <a:xfrm flipH="1">
            <a:off x="2109255" y="4275838"/>
            <a:ext cx="4768" cy="422910"/>
          </a:xfrm>
          <a:prstGeom prst="line">
            <a:avLst/>
          </a:prstGeom>
          <a:ln w="28575">
            <a:solidFill>
              <a:schemeClr val="accent4"/>
            </a:solidFill>
            <a:headEnd type="none" w="lg" len="med"/>
            <a:tailEnd type="none" w="lg" len="med"/>
          </a:ln>
        </p:spPr>
        <p:style>
          <a:lnRef idx="1">
            <a:schemeClr val="dk1"/>
          </a:lnRef>
          <a:fillRef idx="0">
            <a:schemeClr val="dk1"/>
          </a:fillRef>
          <a:effectRef idx="0">
            <a:schemeClr val="dk1"/>
          </a:effectRef>
          <a:fontRef idx="minor">
            <a:schemeClr val="tx1"/>
          </a:fontRef>
        </p:style>
      </p:cxnSp>
      <p:cxnSp>
        <p:nvCxnSpPr>
          <p:cNvPr id="63" name="Straight Connector 62">
            <a:extLst>
              <a:ext uri="{FF2B5EF4-FFF2-40B4-BE49-F238E27FC236}">
                <a16:creationId xmlns:a16="http://schemas.microsoft.com/office/drawing/2014/main" id="{245A9DC5-B88A-49A0-B085-BB5FAF4C1779}"/>
              </a:ext>
            </a:extLst>
          </p:cNvPr>
          <p:cNvCxnSpPr>
            <a:cxnSpLocks/>
          </p:cNvCxnSpPr>
          <p:nvPr/>
        </p:nvCxnSpPr>
        <p:spPr>
          <a:xfrm>
            <a:off x="9293000" y="400736"/>
            <a:ext cx="1256613"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63D4F4B9-C253-4B13-8403-0736C1876BFE}"/>
              </a:ext>
            </a:extLst>
          </p:cNvPr>
          <p:cNvSpPr txBox="1"/>
          <p:nvPr/>
        </p:nvSpPr>
        <p:spPr>
          <a:xfrm>
            <a:off x="10698335" y="123737"/>
            <a:ext cx="1226490" cy="55399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control and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execution</a:t>
            </a:r>
          </a:p>
        </p:txBody>
      </p:sp>
      <p:cxnSp>
        <p:nvCxnSpPr>
          <p:cNvPr id="66" name="Straight Connector 65">
            <a:extLst>
              <a:ext uri="{FF2B5EF4-FFF2-40B4-BE49-F238E27FC236}">
                <a16:creationId xmlns:a16="http://schemas.microsoft.com/office/drawing/2014/main" id="{3F57C2AD-FCB7-41A1-A9B2-2663EE633F17}"/>
              </a:ext>
            </a:extLst>
          </p:cNvPr>
          <p:cNvCxnSpPr>
            <a:cxnSpLocks/>
          </p:cNvCxnSpPr>
          <p:nvPr/>
        </p:nvCxnSpPr>
        <p:spPr>
          <a:xfrm>
            <a:off x="9293000" y="1011198"/>
            <a:ext cx="1256613" cy="0"/>
          </a:xfrm>
          <a:prstGeom prst="line">
            <a:avLst/>
          </a:prstGeom>
          <a:ln w="28575">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53D42B4B-19FD-4345-A794-AFE958E10381}"/>
              </a:ext>
            </a:extLst>
          </p:cNvPr>
          <p:cNvSpPr txBox="1"/>
          <p:nvPr/>
        </p:nvSpPr>
        <p:spPr>
          <a:xfrm>
            <a:off x="10698335" y="872699"/>
            <a:ext cx="966611" cy="2769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Data flow</a:t>
            </a:r>
          </a:p>
        </p:txBody>
      </p:sp>
      <p:sp>
        <p:nvSpPr>
          <p:cNvPr id="47" name="Rectangle 46">
            <a:extLst>
              <a:ext uri="{FF2B5EF4-FFF2-40B4-BE49-F238E27FC236}">
                <a16:creationId xmlns:a16="http://schemas.microsoft.com/office/drawing/2014/main" id="{1F0263A2-1704-4929-9F39-5080BA285977}"/>
              </a:ext>
            </a:extLst>
          </p:cNvPr>
          <p:cNvSpPr/>
          <p:nvPr/>
        </p:nvSpPr>
        <p:spPr bwMode="auto">
          <a:xfrm>
            <a:off x="4146846" y="1943140"/>
            <a:ext cx="2042343" cy="254648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9" name="Rectangle 48">
            <a:extLst>
              <a:ext uri="{FF2B5EF4-FFF2-40B4-BE49-F238E27FC236}">
                <a16:creationId xmlns:a16="http://schemas.microsoft.com/office/drawing/2014/main" id="{FB85DF3D-DCCE-48BB-BB2C-493777B7E413}"/>
              </a:ext>
            </a:extLst>
          </p:cNvPr>
          <p:cNvSpPr/>
          <p:nvPr/>
        </p:nvSpPr>
        <p:spPr bwMode="auto">
          <a:xfrm>
            <a:off x="4364214" y="2174770"/>
            <a:ext cx="1607603" cy="573144"/>
          </a:xfrm>
          <a:prstGeom prst="rect">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SQL Engine</a:t>
            </a:r>
          </a:p>
        </p:txBody>
      </p:sp>
      <p:sp>
        <p:nvSpPr>
          <p:cNvPr id="50" name="Rectangle 49">
            <a:extLst>
              <a:ext uri="{FF2B5EF4-FFF2-40B4-BE49-F238E27FC236}">
                <a16:creationId xmlns:a16="http://schemas.microsoft.com/office/drawing/2014/main" id="{F6484A5D-7A8E-4568-9792-D8BBA313E7E9}"/>
              </a:ext>
            </a:extLst>
          </p:cNvPr>
          <p:cNvSpPr/>
          <p:nvPr/>
        </p:nvSpPr>
        <p:spPr bwMode="auto">
          <a:xfrm>
            <a:off x="4364214" y="2901278"/>
            <a:ext cx="1253823" cy="547855"/>
          </a:xfrm>
          <a:prstGeom prst="rect">
            <a:avLst/>
          </a:prstGeom>
          <a:solidFill>
            <a:schemeClr val="tx2">
              <a:lumMod val="25000"/>
              <a:lumOff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Polybase Engine</a:t>
            </a:r>
          </a:p>
        </p:txBody>
      </p:sp>
      <p:sp>
        <p:nvSpPr>
          <p:cNvPr id="53" name="Rectangle 52">
            <a:extLst>
              <a:ext uri="{FF2B5EF4-FFF2-40B4-BE49-F238E27FC236}">
                <a16:creationId xmlns:a16="http://schemas.microsoft.com/office/drawing/2014/main" id="{C6657D99-99CB-43E0-866F-DC79FDD615AE}"/>
              </a:ext>
            </a:extLst>
          </p:cNvPr>
          <p:cNvSpPr/>
          <p:nvPr/>
        </p:nvSpPr>
        <p:spPr bwMode="auto">
          <a:xfrm>
            <a:off x="4370743" y="3665430"/>
            <a:ext cx="1607603" cy="573144"/>
          </a:xfrm>
          <a:prstGeom prst="rect">
            <a:avLst/>
          </a:prstGeom>
          <a:solidFill>
            <a:schemeClr val="accent2">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a:ea typeface="Segoe UI" pitchFamily="34" charset="0"/>
                <a:cs typeface="Segoe UI" pitchFamily="34" charset="0"/>
              </a:rPr>
              <a:t>Polybase Data Movement Service</a:t>
            </a:r>
          </a:p>
        </p:txBody>
      </p:sp>
      <p:cxnSp>
        <p:nvCxnSpPr>
          <p:cNvPr id="54" name="Straight Connector 53">
            <a:extLst>
              <a:ext uri="{FF2B5EF4-FFF2-40B4-BE49-F238E27FC236}">
                <a16:creationId xmlns:a16="http://schemas.microsoft.com/office/drawing/2014/main" id="{E08DF585-666A-429C-A421-3D16938FE417}"/>
              </a:ext>
            </a:extLst>
          </p:cNvPr>
          <p:cNvCxnSpPr>
            <a:cxnSpLocks/>
            <a:stCxn id="50" idx="2"/>
          </p:cNvCxnSpPr>
          <p:nvPr/>
        </p:nvCxnSpPr>
        <p:spPr>
          <a:xfrm>
            <a:off x="4991126" y="3449133"/>
            <a:ext cx="0" cy="216297"/>
          </a:xfrm>
          <a:prstGeom prst="line">
            <a:avLst/>
          </a:prstGeom>
          <a:ln>
            <a:headEnd type="none" w="lg" len="med"/>
            <a:tailEnd type="none" w="lg" len="med"/>
          </a:ln>
        </p:spPr>
        <p:style>
          <a:lnRef idx="1">
            <a:schemeClr val="accent6"/>
          </a:lnRef>
          <a:fillRef idx="0">
            <a:schemeClr val="accent6"/>
          </a:fillRef>
          <a:effectRef idx="0">
            <a:schemeClr val="accent6"/>
          </a:effectRef>
          <a:fontRef idx="minor">
            <a:schemeClr val="tx1"/>
          </a:fontRef>
        </p:style>
      </p:cxnSp>
      <p:cxnSp>
        <p:nvCxnSpPr>
          <p:cNvPr id="55" name="Straight Connector 54">
            <a:extLst>
              <a:ext uri="{FF2B5EF4-FFF2-40B4-BE49-F238E27FC236}">
                <a16:creationId xmlns:a16="http://schemas.microsoft.com/office/drawing/2014/main" id="{AC0869D7-9028-45CB-A3F2-1D82F277F33D}"/>
              </a:ext>
            </a:extLst>
          </p:cNvPr>
          <p:cNvCxnSpPr>
            <a:cxnSpLocks/>
            <a:endCxn id="50" idx="0"/>
          </p:cNvCxnSpPr>
          <p:nvPr/>
        </p:nvCxnSpPr>
        <p:spPr>
          <a:xfrm>
            <a:off x="4991126" y="2739802"/>
            <a:ext cx="0" cy="161476"/>
          </a:xfrm>
          <a:prstGeom prst="line">
            <a:avLst/>
          </a:prstGeom>
          <a:ln>
            <a:headEnd type="none" w="lg" len="med"/>
            <a:tailEnd type="none" w="lg" len="med"/>
          </a:ln>
        </p:spPr>
        <p:style>
          <a:lnRef idx="1">
            <a:schemeClr val="accent6"/>
          </a:lnRef>
          <a:fillRef idx="0">
            <a:schemeClr val="accent6"/>
          </a:fillRef>
          <a:effectRef idx="0">
            <a:schemeClr val="accent6"/>
          </a:effectRef>
          <a:fontRef idx="minor">
            <a:schemeClr val="tx1"/>
          </a:fontRef>
        </p:style>
      </p:cxnSp>
      <p:cxnSp>
        <p:nvCxnSpPr>
          <p:cNvPr id="56" name="Straight Connector 55">
            <a:extLst>
              <a:ext uri="{FF2B5EF4-FFF2-40B4-BE49-F238E27FC236}">
                <a16:creationId xmlns:a16="http://schemas.microsoft.com/office/drawing/2014/main" id="{BB5EF6DA-0A86-44DB-BACA-1769058838BB}"/>
              </a:ext>
            </a:extLst>
          </p:cNvPr>
          <p:cNvCxnSpPr>
            <a:cxnSpLocks/>
          </p:cNvCxnSpPr>
          <p:nvPr/>
        </p:nvCxnSpPr>
        <p:spPr>
          <a:xfrm>
            <a:off x="5748127" y="2747914"/>
            <a:ext cx="0" cy="906429"/>
          </a:xfrm>
          <a:prstGeom prst="line">
            <a:avLst/>
          </a:prstGeom>
          <a:ln w="28575">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8" name="Rectangle 57">
            <a:extLst>
              <a:ext uri="{FF2B5EF4-FFF2-40B4-BE49-F238E27FC236}">
                <a16:creationId xmlns:a16="http://schemas.microsoft.com/office/drawing/2014/main" id="{F407F205-6D28-4474-9F4A-7A0E86A758E4}"/>
              </a:ext>
            </a:extLst>
          </p:cNvPr>
          <p:cNvSpPr/>
          <p:nvPr/>
        </p:nvSpPr>
        <p:spPr bwMode="auto">
          <a:xfrm>
            <a:off x="7072430" y="1941768"/>
            <a:ext cx="2042343" cy="254648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9" name="Rectangle 58">
            <a:extLst>
              <a:ext uri="{FF2B5EF4-FFF2-40B4-BE49-F238E27FC236}">
                <a16:creationId xmlns:a16="http://schemas.microsoft.com/office/drawing/2014/main" id="{F0E0B9A0-9106-4E17-8D2D-E20F487E7CA5}"/>
              </a:ext>
            </a:extLst>
          </p:cNvPr>
          <p:cNvSpPr/>
          <p:nvPr/>
        </p:nvSpPr>
        <p:spPr bwMode="auto">
          <a:xfrm>
            <a:off x="7289798" y="2173398"/>
            <a:ext cx="1607603" cy="573144"/>
          </a:xfrm>
          <a:prstGeom prst="rect">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SQL Engine</a:t>
            </a:r>
          </a:p>
        </p:txBody>
      </p:sp>
      <p:sp>
        <p:nvSpPr>
          <p:cNvPr id="60" name="Rectangle 59">
            <a:extLst>
              <a:ext uri="{FF2B5EF4-FFF2-40B4-BE49-F238E27FC236}">
                <a16:creationId xmlns:a16="http://schemas.microsoft.com/office/drawing/2014/main" id="{3F5E9C72-E6C1-4300-950A-65081C61085A}"/>
              </a:ext>
            </a:extLst>
          </p:cNvPr>
          <p:cNvSpPr/>
          <p:nvPr/>
        </p:nvSpPr>
        <p:spPr bwMode="auto">
          <a:xfrm>
            <a:off x="7289798" y="2899906"/>
            <a:ext cx="1253823" cy="547855"/>
          </a:xfrm>
          <a:prstGeom prst="rect">
            <a:avLst/>
          </a:prstGeom>
          <a:solidFill>
            <a:schemeClr val="tx2">
              <a:lumMod val="25000"/>
              <a:lumOff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Polybase Engine</a:t>
            </a:r>
          </a:p>
        </p:txBody>
      </p:sp>
      <p:sp>
        <p:nvSpPr>
          <p:cNvPr id="62" name="Rectangle 61">
            <a:extLst>
              <a:ext uri="{FF2B5EF4-FFF2-40B4-BE49-F238E27FC236}">
                <a16:creationId xmlns:a16="http://schemas.microsoft.com/office/drawing/2014/main" id="{CDAFD6CE-94FE-4131-9380-ED4C40A884C8}"/>
              </a:ext>
            </a:extLst>
          </p:cNvPr>
          <p:cNvSpPr/>
          <p:nvPr/>
        </p:nvSpPr>
        <p:spPr bwMode="auto">
          <a:xfrm>
            <a:off x="7296327" y="3664058"/>
            <a:ext cx="1607603" cy="573144"/>
          </a:xfrm>
          <a:prstGeom prst="rect">
            <a:avLst/>
          </a:prstGeom>
          <a:solidFill>
            <a:schemeClr val="accent2">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a:ea typeface="Segoe UI" pitchFamily="34" charset="0"/>
                <a:cs typeface="Segoe UI" pitchFamily="34" charset="0"/>
              </a:rPr>
              <a:t>Polybase Data Movement Service</a:t>
            </a:r>
          </a:p>
        </p:txBody>
      </p:sp>
      <p:cxnSp>
        <p:nvCxnSpPr>
          <p:cNvPr id="64" name="Straight Connector 63">
            <a:extLst>
              <a:ext uri="{FF2B5EF4-FFF2-40B4-BE49-F238E27FC236}">
                <a16:creationId xmlns:a16="http://schemas.microsoft.com/office/drawing/2014/main" id="{D7C0D651-D73C-4F8F-979D-6E1FF0E131B0}"/>
              </a:ext>
            </a:extLst>
          </p:cNvPr>
          <p:cNvCxnSpPr>
            <a:cxnSpLocks/>
            <a:stCxn id="60" idx="2"/>
          </p:cNvCxnSpPr>
          <p:nvPr/>
        </p:nvCxnSpPr>
        <p:spPr>
          <a:xfrm>
            <a:off x="7916710" y="3447761"/>
            <a:ext cx="0" cy="216297"/>
          </a:xfrm>
          <a:prstGeom prst="line">
            <a:avLst/>
          </a:prstGeom>
          <a:ln>
            <a:headEnd type="none" w="lg" len="med"/>
            <a:tailEnd type="none" w="lg" len="med"/>
          </a:ln>
        </p:spPr>
        <p:style>
          <a:lnRef idx="1">
            <a:schemeClr val="accent6"/>
          </a:lnRef>
          <a:fillRef idx="0">
            <a:schemeClr val="accent6"/>
          </a:fillRef>
          <a:effectRef idx="0">
            <a:schemeClr val="accent6"/>
          </a:effectRef>
          <a:fontRef idx="minor">
            <a:schemeClr val="tx1"/>
          </a:fontRef>
        </p:style>
      </p:cxnSp>
      <p:cxnSp>
        <p:nvCxnSpPr>
          <p:cNvPr id="68" name="Straight Connector 67">
            <a:extLst>
              <a:ext uri="{FF2B5EF4-FFF2-40B4-BE49-F238E27FC236}">
                <a16:creationId xmlns:a16="http://schemas.microsoft.com/office/drawing/2014/main" id="{6CD0FD3B-91F6-4FB3-A153-DDD4F6F3523E}"/>
              </a:ext>
            </a:extLst>
          </p:cNvPr>
          <p:cNvCxnSpPr>
            <a:cxnSpLocks/>
            <a:endCxn id="60" idx="0"/>
          </p:cNvCxnSpPr>
          <p:nvPr/>
        </p:nvCxnSpPr>
        <p:spPr>
          <a:xfrm>
            <a:off x="7916710" y="2738430"/>
            <a:ext cx="0" cy="161476"/>
          </a:xfrm>
          <a:prstGeom prst="line">
            <a:avLst/>
          </a:prstGeom>
          <a:ln>
            <a:headEnd type="none" w="lg" len="med"/>
            <a:tailEnd type="none" w="lg" len="med"/>
          </a:ln>
        </p:spPr>
        <p:style>
          <a:lnRef idx="1">
            <a:schemeClr val="accent6"/>
          </a:lnRef>
          <a:fillRef idx="0">
            <a:schemeClr val="accent6"/>
          </a:fillRef>
          <a:effectRef idx="0">
            <a:schemeClr val="accent6"/>
          </a:effectRef>
          <a:fontRef idx="minor">
            <a:schemeClr val="tx1"/>
          </a:fontRef>
        </p:style>
      </p:cxnSp>
      <p:cxnSp>
        <p:nvCxnSpPr>
          <p:cNvPr id="69" name="Straight Connector 68">
            <a:extLst>
              <a:ext uri="{FF2B5EF4-FFF2-40B4-BE49-F238E27FC236}">
                <a16:creationId xmlns:a16="http://schemas.microsoft.com/office/drawing/2014/main" id="{345B3C47-160C-4B38-9B56-A5B0FBF0EBCE}"/>
              </a:ext>
            </a:extLst>
          </p:cNvPr>
          <p:cNvCxnSpPr>
            <a:cxnSpLocks/>
          </p:cNvCxnSpPr>
          <p:nvPr/>
        </p:nvCxnSpPr>
        <p:spPr>
          <a:xfrm>
            <a:off x="8673711" y="2746542"/>
            <a:ext cx="0" cy="906429"/>
          </a:xfrm>
          <a:prstGeom prst="line">
            <a:avLst/>
          </a:prstGeom>
          <a:ln w="28575">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C6FAF3F3-76AE-4971-A676-5C4FB9EF6334}"/>
              </a:ext>
            </a:extLst>
          </p:cNvPr>
          <p:cNvCxnSpPr>
            <a:cxnSpLocks/>
            <a:stCxn id="28" idx="3"/>
          </p:cNvCxnSpPr>
          <p:nvPr/>
        </p:nvCxnSpPr>
        <p:spPr>
          <a:xfrm>
            <a:off x="2917825" y="3952002"/>
            <a:ext cx="1398399" cy="27978"/>
          </a:xfrm>
          <a:prstGeom prst="line">
            <a:avLst/>
          </a:prstGeom>
          <a:ln w="28575">
            <a:solidFill>
              <a:schemeClr val="accent4"/>
            </a:solidFill>
            <a:headEnd type="none" w="lg" len="med"/>
            <a:tailEnd type="none" w="lg" len="med"/>
          </a:ln>
        </p:spPr>
        <p:style>
          <a:lnRef idx="1">
            <a:schemeClr val="dk1"/>
          </a:lnRef>
          <a:fillRef idx="0">
            <a:schemeClr val="dk1"/>
          </a:fillRef>
          <a:effectRef idx="0">
            <a:schemeClr val="dk1"/>
          </a:effectRef>
          <a:fontRef idx="minor">
            <a:schemeClr val="tx1"/>
          </a:fontRef>
        </p:style>
      </p:cxnSp>
      <p:sp>
        <p:nvSpPr>
          <p:cNvPr id="72" name="Flowchart: Magnetic Disk 71">
            <a:extLst>
              <a:ext uri="{FF2B5EF4-FFF2-40B4-BE49-F238E27FC236}">
                <a16:creationId xmlns:a16="http://schemas.microsoft.com/office/drawing/2014/main" id="{446D3E7D-4085-40B5-B390-40D693D43122}"/>
              </a:ext>
            </a:extLst>
          </p:cNvPr>
          <p:cNvSpPr/>
          <p:nvPr/>
        </p:nvSpPr>
        <p:spPr bwMode="auto">
          <a:xfrm>
            <a:off x="160236" y="2670539"/>
            <a:ext cx="1045303" cy="526426"/>
          </a:xfrm>
          <a:prstGeom prst="flowChartMagneticDisk">
            <a:avLst/>
          </a:prstGeom>
          <a:solidFill>
            <a:schemeClr val="accent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tempdb</a:t>
            </a:r>
          </a:p>
        </p:txBody>
      </p:sp>
      <p:sp>
        <p:nvSpPr>
          <p:cNvPr id="73" name="Flowchart: Magnetic Disk 72">
            <a:extLst>
              <a:ext uri="{FF2B5EF4-FFF2-40B4-BE49-F238E27FC236}">
                <a16:creationId xmlns:a16="http://schemas.microsoft.com/office/drawing/2014/main" id="{EB81D91B-E805-4B7F-BFF3-50BA0D572A43}"/>
              </a:ext>
            </a:extLst>
          </p:cNvPr>
          <p:cNvSpPr/>
          <p:nvPr/>
        </p:nvSpPr>
        <p:spPr bwMode="auto">
          <a:xfrm>
            <a:off x="171637" y="2093558"/>
            <a:ext cx="1045303" cy="526426"/>
          </a:xfrm>
          <a:prstGeom prst="flowChartMagneticDisk">
            <a:avLst/>
          </a:prstGeom>
          <a:solidFill>
            <a:schemeClr val="accent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DW dbs</a:t>
            </a:r>
          </a:p>
        </p:txBody>
      </p:sp>
      <p:sp>
        <p:nvSpPr>
          <p:cNvPr id="74" name="Flowchart: Magnetic Disk 73">
            <a:extLst>
              <a:ext uri="{FF2B5EF4-FFF2-40B4-BE49-F238E27FC236}">
                <a16:creationId xmlns:a16="http://schemas.microsoft.com/office/drawing/2014/main" id="{EA56AF55-F1E7-4C96-868F-140673A22A73}"/>
              </a:ext>
            </a:extLst>
          </p:cNvPr>
          <p:cNvSpPr/>
          <p:nvPr/>
        </p:nvSpPr>
        <p:spPr bwMode="auto">
          <a:xfrm>
            <a:off x="3247357" y="2701675"/>
            <a:ext cx="1045303" cy="526426"/>
          </a:xfrm>
          <a:prstGeom prst="flowChartMagneticDisk">
            <a:avLst/>
          </a:prstGeom>
          <a:solidFill>
            <a:schemeClr val="accent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tempdb</a:t>
            </a:r>
          </a:p>
        </p:txBody>
      </p:sp>
      <p:sp>
        <p:nvSpPr>
          <p:cNvPr id="75" name="Flowchart: Magnetic Disk 74">
            <a:extLst>
              <a:ext uri="{FF2B5EF4-FFF2-40B4-BE49-F238E27FC236}">
                <a16:creationId xmlns:a16="http://schemas.microsoft.com/office/drawing/2014/main" id="{9A3258F7-C38F-4B06-BA25-B156910DCEB4}"/>
              </a:ext>
            </a:extLst>
          </p:cNvPr>
          <p:cNvSpPr/>
          <p:nvPr/>
        </p:nvSpPr>
        <p:spPr bwMode="auto">
          <a:xfrm>
            <a:off x="3258758" y="2124694"/>
            <a:ext cx="1045303" cy="526426"/>
          </a:xfrm>
          <a:prstGeom prst="flowChartMagneticDisk">
            <a:avLst/>
          </a:prstGeom>
          <a:solidFill>
            <a:schemeClr val="accent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DW dbs</a:t>
            </a:r>
          </a:p>
        </p:txBody>
      </p:sp>
      <p:sp>
        <p:nvSpPr>
          <p:cNvPr id="76" name="Flowchart: Magnetic Disk 75">
            <a:extLst>
              <a:ext uri="{FF2B5EF4-FFF2-40B4-BE49-F238E27FC236}">
                <a16:creationId xmlns:a16="http://schemas.microsoft.com/office/drawing/2014/main" id="{7F042906-33AB-4659-8AAE-0F7557C2E9C5}"/>
              </a:ext>
            </a:extLst>
          </p:cNvPr>
          <p:cNvSpPr/>
          <p:nvPr/>
        </p:nvSpPr>
        <p:spPr bwMode="auto">
          <a:xfrm>
            <a:off x="6194764" y="2721094"/>
            <a:ext cx="1045303" cy="526426"/>
          </a:xfrm>
          <a:prstGeom prst="flowChartMagneticDisk">
            <a:avLst/>
          </a:prstGeom>
          <a:solidFill>
            <a:schemeClr val="accent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tempdb</a:t>
            </a:r>
          </a:p>
        </p:txBody>
      </p:sp>
      <p:sp>
        <p:nvSpPr>
          <p:cNvPr id="77" name="Flowchart: Magnetic Disk 76">
            <a:extLst>
              <a:ext uri="{FF2B5EF4-FFF2-40B4-BE49-F238E27FC236}">
                <a16:creationId xmlns:a16="http://schemas.microsoft.com/office/drawing/2014/main" id="{0D57136A-9B98-485F-92AC-EC2ABDB098A4}"/>
              </a:ext>
            </a:extLst>
          </p:cNvPr>
          <p:cNvSpPr/>
          <p:nvPr/>
        </p:nvSpPr>
        <p:spPr bwMode="auto">
          <a:xfrm>
            <a:off x="6206165" y="2144113"/>
            <a:ext cx="1045303" cy="526426"/>
          </a:xfrm>
          <a:prstGeom prst="flowChartMagneticDisk">
            <a:avLst/>
          </a:prstGeom>
          <a:solidFill>
            <a:schemeClr val="accent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DW dbs</a:t>
            </a:r>
          </a:p>
        </p:txBody>
      </p:sp>
      <p:sp>
        <p:nvSpPr>
          <p:cNvPr id="3" name="TextBox 2">
            <a:extLst>
              <a:ext uri="{FF2B5EF4-FFF2-40B4-BE49-F238E27FC236}">
                <a16:creationId xmlns:a16="http://schemas.microsoft.com/office/drawing/2014/main" id="{C1F60CD5-91F4-4D73-8D94-118B0CD235D4}"/>
              </a:ext>
            </a:extLst>
          </p:cNvPr>
          <p:cNvSpPr txBox="1"/>
          <p:nvPr/>
        </p:nvSpPr>
        <p:spPr>
          <a:xfrm>
            <a:off x="9306754" y="4244127"/>
            <a:ext cx="2783161" cy="923330"/>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Scan or pushdown</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Scale out with partitions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shuffle</a:t>
            </a:r>
          </a:p>
        </p:txBody>
      </p:sp>
      <p:sp>
        <p:nvSpPr>
          <p:cNvPr id="5" name="TextBox 4">
            <a:extLst>
              <a:ext uri="{FF2B5EF4-FFF2-40B4-BE49-F238E27FC236}">
                <a16:creationId xmlns:a16="http://schemas.microsoft.com/office/drawing/2014/main" id="{6E52DDC6-5EF5-4C0C-93AF-5CE0E86FA064}"/>
              </a:ext>
            </a:extLst>
          </p:cNvPr>
          <p:cNvSpPr txBox="1"/>
          <p:nvPr/>
        </p:nvSpPr>
        <p:spPr>
          <a:xfrm>
            <a:off x="1554485" y="1159249"/>
            <a:ext cx="812723" cy="307777"/>
          </a:xfrm>
          <a:prstGeom prst="rect">
            <a:avLst/>
          </a:prstGeom>
          <a:solidFill>
            <a:schemeClr val="bg2"/>
          </a:solid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EE only</a:t>
            </a:r>
          </a:p>
        </p:txBody>
      </p:sp>
      <p:sp>
        <p:nvSpPr>
          <p:cNvPr id="70" name="TextBox 69">
            <a:extLst>
              <a:ext uri="{FF2B5EF4-FFF2-40B4-BE49-F238E27FC236}">
                <a16:creationId xmlns:a16="http://schemas.microsoft.com/office/drawing/2014/main" id="{FDA01B7A-9B96-4803-AFB7-1E089A79B011}"/>
              </a:ext>
            </a:extLst>
          </p:cNvPr>
          <p:cNvSpPr txBox="1"/>
          <p:nvPr/>
        </p:nvSpPr>
        <p:spPr>
          <a:xfrm>
            <a:off x="4505209" y="1172533"/>
            <a:ext cx="1263166" cy="307777"/>
          </a:xfrm>
          <a:prstGeom prst="rect">
            <a:avLst/>
          </a:prstGeom>
          <a:solidFill>
            <a:schemeClr val="bg2"/>
          </a:solid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All editions</a:t>
            </a:r>
          </a:p>
        </p:txBody>
      </p:sp>
      <p:sp>
        <p:nvSpPr>
          <p:cNvPr id="79" name="TextBox 78">
            <a:extLst>
              <a:ext uri="{FF2B5EF4-FFF2-40B4-BE49-F238E27FC236}">
                <a16:creationId xmlns:a16="http://schemas.microsoft.com/office/drawing/2014/main" id="{A584B0DB-6807-4011-AAE7-D0AE03B5FFB6}"/>
              </a:ext>
            </a:extLst>
          </p:cNvPr>
          <p:cNvSpPr txBox="1"/>
          <p:nvPr/>
        </p:nvSpPr>
        <p:spPr>
          <a:xfrm>
            <a:off x="7422439" y="1157533"/>
            <a:ext cx="1263166" cy="307777"/>
          </a:xfrm>
          <a:prstGeom prst="rect">
            <a:avLst/>
          </a:prstGeom>
          <a:solidFill>
            <a:schemeClr val="bg2"/>
          </a:solid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All editions</a:t>
            </a:r>
          </a:p>
        </p:txBody>
      </p:sp>
      <p:sp>
        <p:nvSpPr>
          <p:cNvPr id="6" name="TextBox 5">
            <a:extLst>
              <a:ext uri="{FF2B5EF4-FFF2-40B4-BE49-F238E27FC236}">
                <a16:creationId xmlns:a16="http://schemas.microsoft.com/office/drawing/2014/main" id="{DA507512-2BE9-4BD6-9D5F-45AAC46E2940}"/>
              </a:ext>
            </a:extLst>
          </p:cNvPr>
          <p:cNvSpPr txBox="1"/>
          <p:nvPr/>
        </p:nvSpPr>
        <p:spPr>
          <a:xfrm>
            <a:off x="161916" y="4642991"/>
            <a:ext cx="1569084" cy="307777"/>
          </a:xfrm>
          <a:prstGeom prst="rect">
            <a:avLst/>
          </a:prstGeom>
          <a:solidFill>
            <a:schemeClr val="bg1">
              <a:lumMod val="50000"/>
            </a:schemeClr>
          </a:solid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rPr>
              <a:t>mpdwsvc.exe </a:t>
            </a:r>
          </a:p>
        </p:txBody>
      </p:sp>
      <p:cxnSp>
        <p:nvCxnSpPr>
          <p:cNvPr id="18" name="Straight Connector 17">
            <a:extLst>
              <a:ext uri="{FF2B5EF4-FFF2-40B4-BE49-F238E27FC236}">
                <a16:creationId xmlns:a16="http://schemas.microsoft.com/office/drawing/2014/main" id="{BE377F2A-4CEB-474C-BF45-7B05B7DAA7E4}"/>
              </a:ext>
            </a:extLst>
          </p:cNvPr>
          <p:cNvCxnSpPr>
            <a:stCxn id="27" idx="1"/>
          </p:cNvCxnSpPr>
          <p:nvPr/>
        </p:nvCxnSpPr>
        <p:spPr>
          <a:xfrm flipH="1">
            <a:off x="443753" y="3175206"/>
            <a:ext cx="859940" cy="149179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5C080B51-DA2C-4878-B9FF-95E44536D4D4}"/>
              </a:ext>
            </a:extLst>
          </p:cNvPr>
          <p:cNvCxnSpPr>
            <a:cxnSpLocks/>
            <a:endCxn id="6" idx="0"/>
          </p:cNvCxnSpPr>
          <p:nvPr/>
        </p:nvCxnSpPr>
        <p:spPr>
          <a:xfrm flipH="1">
            <a:off x="946458" y="3921101"/>
            <a:ext cx="346788" cy="72189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80" name="Picture 14" descr="Image result for Oracle">
            <a:extLst>
              <a:ext uri="{FF2B5EF4-FFF2-40B4-BE49-F238E27FC236}">
                <a16:creationId xmlns:a16="http://schemas.microsoft.com/office/drawing/2014/main" id="{3BB4B3F6-2AD0-4ACC-B2E4-A3245E2A3DC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33788" y="6122890"/>
            <a:ext cx="1206787" cy="171433"/>
          </a:xfrm>
          <a:prstGeom prst="rect">
            <a:avLst/>
          </a:prstGeom>
          <a:noFill/>
          <a:extLst>
            <a:ext uri="{909E8E84-426E-40DD-AFC4-6F175D3DCCD1}">
              <a14:hiddenFill xmlns:a14="http://schemas.microsoft.com/office/drawing/2010/main">
                <a:solidFill>
                  <a:srgbClr val="FFFFFF"/>
                </a:solidFill>
              </a14:hiddenFill>
            </a:ext>
          </a:extLst>
        </p:spPr>
      </p:pic>
      <p:pic>
        <p:nvPicPr>
          <p:cNvPr id="81" name="Picture 24" descr="Image result for Teradata logo">
            <a:extLst>
              <a:ext uri="{FF2B5EF4-FFF2-40B4-BE49-F238E27FC236}">
                <a16:creationId xmlns:a16="http://schemas.microsoft.com/office/drawing/2014/main" id="{734C8B00-397B-42F3-A71E-95F7584D8940}"/>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20490" b="20490"/>
          <a:stretch/>
        </p:blipFill>
        <p:spPr bwMode="auto">
          <a:xfrm>
            <a:off x="4086152" y="5618464"/>
            <a:ext cx="1064567" cy="358558"/>
          </a:xfrm>
          <a:prstGeom prst="rect">
            <a:avLst/>
          </a:prstGeom>
          <a:noFill/>
          <a:extLst>
            <a:ext uri="{909E8E84-426E-40DD-AFC4-6F175D3DCCD1}">
              <a14:hiddenFill xmlns:a14="http://schemas.microsoft.com/office/drawing/2010/main">
                <a:solidFill>
                  <a:srgbClr val="FFFFFF"/>
                </a:solidFill>
              </a14:hiddenFill>
            </a:ext>
          </a:extLst>
        </p:spPr>
      </p:pic>
      <p:pic>
        <p:nvPicPr>
          <p:cNvPr id="82" name="Picture 8" descr="Image result for SAP HANA logo">
            <a:extLst>
              <a:ext uri="{FF2B5EF4-FFF2-40B4-BE49-F238E27FC236}">
                <a16:creationId xmlns:a16="http://schemas.microsoft.com/office/drawing/2014/main" id="{4CBB9042-ED3C-4DEF-8ED8-70F1AA338E52}"/>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324603" y="5800745"/>
            <a:ext cx="1089435" cy="299447"/>
          </a:xfrm>
          <a:prstGeom prst="rect">
            <a:avLst/>
          </a:prstGeom>
          <a:noFill/>
          <a:extLst>
            <a:ext uri="{909E8E84-426E-40DD-AFC4-6F175D3DCCD1}">
              <a14:hiddenFill xmlns:a14="http://schemas.microsoft.com/office/drawing/2010/main">
                <a:solidFill>
                  <a:srgbClr val="FFFFFF"/>
                </a:solidFill>
              </a14:hiddenFill>
            </a:ext>
          </a:extLst>
        </p:spPr>
      </p:pic>
      <p:pic>
        <p:nvPicPr>
          <p:cNvPr id="83" name="Picture 28" descr="Image result for Cloudera">
            <a:extLst>
              <a:ext uri="{FF2B5EF4-FFF2-40B4-BE49-F238E27FC236}">
                <a16:creationId xmlns:a16="http://schemas.microsoft.com/office/drawing/2014/main" id="{25550FA0-D911-4D6A-A591-C07D3679397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743131" y="5608876"/>
            <a:ext cx="1052989" cy="255351"/>
          </a:xfrm>
          <a:prstGeom prst="rect">
            <a:avLst/>
          </a:prstGeom>
          <a:noFill/>
          <a:extLst>
            <a:ext uri="{909E8E84-426E-40DD-AFC4-6F175D3DCCD1}">
              <a14:hiddenFill xmlns:a14="http://schemas.microsoft.com/office/drawing/2010/main">
                <a:solidFill>
                  <a:srgbClr val="FFFFFF"/>
                </a:solidFill>
              </a14:hiddenFill>
            </a:ext>
          </a:extLst>
        </p:spPr>
      </p:pic>
      <p:pic>
        <p:nvPicPr>
          <p:cNvPr id="84" name="Picture 83">
            <a:extLst>
              <a:ext uri="{FF2B5EF4-FFF2-40B4-BE49-F238E27FC236}">
                <a16:creationId xmlns:a16="http://schemas.microsoft.com/office/drawing/2014/main" id="{A5151505-030D-4E85-8D0B-EA19C76CF7C2}"/>
              </a:ext>
            </a:extLst>
          </p:cNvPr>
          <p:cNvPicPr>
            <a:picLocks noChangeAspect="1"/>
          </p:cNvPicPr>
          <p:nvPr/>
        </p:nvPicPr>
        <p:blipFill>
          <a:blip r:embed="rId8"/>
          <a:stretch>
            <a:fillRect/>
          </a:stretch>
        </p:blipFill>
        <p:spPr>
          <a:xfrm>
            <a:off x="8017126" y="5518180"/>
            <a:ext cx="1052989" cy="426460"/>
          </a:xfrm>
          <a:prstGeom prst="rect">
            <a:avLst/>
          </a:prstGeom>
        </p:spPr>
      </p:pic>
    </p:spTree>
    <p:extLst>
      <p:ext uri="{BB962C8B-B14F-4D97-AF65-F5344CB8AC3E}">
        <p14:creationId xmlns:p14="http://schemas.microsoft.com/office/powerpoint/2010/main" val="7860329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62"/>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64"/>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68"/>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6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76"/>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77"/>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3"/>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52"/>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37"/>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61"/>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3"/>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8"/>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23"/>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5"/>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70"/>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23" grpId="0"/>
      <p:bldP spid="25" grpId="0"/>
      <p:bldP spid="26" grpId="0"/>
      <p:bldP spid="47" grpId="0" animBg="1"/>
      <p:bldP spid="49" grpId="0" animBg="1"/>
      <p:bldP spid="50" grpId="0" animBg="1"/>
      <p:bldP spid="53" grpId="0" animBg="1"/>
      <p:bldP spid="58" grpId="0" animBg="1"/>
      <p:bldP spid="59" grpId="0" animBg="1"/>
      <p:bldP spid="60" grpId="0" animBg="1"/>
      <p:bldP spid="62" grpId="0" animBg="1"/>
      <p:bldP spid="74" grpId="0" animBg="1"/>
      <p:bldP spid="75" grpId="0" animBg="1"/>
      <p:bldP spid="76" grpId="0" animBg="1"/>
      <p:bldP spid="77" grpId="0" animBg="1"/>
      <p:bldP spid="3" grpId="0"/>
      <p:bldP spid="5" grpId="0" animBg="1"/>
      <p:bldP spid="70" grpId="0" animBg="1"/>
      <p:bldP spid="79"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1" name="Straight Connector 40">
            <a:extLst>
              <a:ext uri="{FF2B5EF4-FFF2-40B4-BE49-F238E27FC236}">
                <a16:creationId xmlns:a16="http://schemas.microsoft.com/office/drawing/2014/main" id="{30668936-3C03-433D-9AC8-38934790F8B5}"/>
              </a:ext>
            </a:extLst>
          </p:cNvPr>
          <p:cNvCxnSpPr>
            <a:cxnSpLocks/>
          </p:cNvCxnSpPr>
          <p:nvPr/>
        </p:nvCxnSpPr>
        <p:spPr>
          <a:xfrm flipH="1">
            <a:off x="2459939" y="2505110"/>
            <a:ext cx="6997328" cy="2595774"/>
          </a:xfrm>
          <a:prstGeom prst="line">
            <a:avLst/>
          </a:prstGeom>
          <a:ln w="12700">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7" name="Title 16"/>
          <p:cNvSpPr>
            <a:spLocks noGrp="1"/>
          </p:cNvSpPr>
          <p:nvPr>
            <p:ph type="title"/>
          </p:nvPr>
        </p:nvSpPr>
        <p:spPr/>
        <p:txBody>
          <a:bodyPr/>
          <a:lstStyle/>
          <a:p>
            <a:r>
              <a:rPr lang="en-US" dirty="0"/>
              <a:t>SQL Server 2019 serves as the hub for all your data</a:t>
            </a:r>
          </a:p>
        </p:txBody>
      </p:sp>
      <p:sp>
        <p:nvSpPr>
          <p:cNvPr id="16" name="TextBox 15">
            <a:extLst>
              <a:ext uri="{FF2B5EF4-FFF2-40B4-BE49-F238E27FC236}">
                <a16:creationId xmlns:a16="http://schemas.microsoft.com/office/drawing/2014/main" id="{F25E9D5D-A5C9-4242-BF79-E4D6BAF3CBF2}"/>
              </a:ext>
            </a:extLst>
          </p:cNvPr>
          <p:cNvSpPr txBox="1"/>
          <p:nvPr/>
        </p:nvSpPr>
        <p:spPr>
          <a:xfrm>
            <a:off x="9529270" y="2219518"/>
            <a:ext cx="990998" cy="43088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Mobile app orders</a:t>
            </a:r>
          </a:p>
        </p:txBody>
      </p:sp>
      <p:sp>
        <p:nvSpPr>
          <p:cNvPr id="19" name="TextBox 18">
            <a:extLst>
              <a:ext uri="{FF2B5EF4-FFF2-40B4-BE49-F238E27FC236}">
                <a16:creationId xmlns:a16="http://schemas.microsoft.com/office/drawing/2014/main" id="{0EC8C988-29D9-4955-B02F-3556876A8F31}"/>
              </a:ext>
            </a:extLst>
          </p:cNvPr>
          <p:cNvSpPr txBox="1"/>
          <p:nvPr/>
        </p:nvSpPr>
        <p:spPr>
          <a:xfrm>
            <a:off x="1133036" y="2283478"/>
            <a:ext cx="1307666" cy="215444"/>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Legacy suppliers</a:t>
            </a:r>
          </a:p>
        </p:txBody>
      </p:sp>
      <p:sp>
        <p:nvSpPr>
          <p:cNvPr id="21" name="TextBox 20">
            <a:extLst>
              <a:ext uri="{FF2B5EF4-FFF2-40B4-BE49-F238E27FC236}">
                <a16:creationId xmlns:a16="http://schemas.microsoft.com/office/drawing/2014/main" id="{9CBAC01E-0BFA-4EFB-9303-FF0EE4FA6799}"/>
              </a:ext>
            </a:extLst>
          </p:cNvPr>
          <p:cNvSpPr txBox="1"/>
          <p:nvPr/>
        </p:nvSpPr>
        <p:spPr>
          <a:xfrm>
            <a:off x="9650953" y="5172611"/>
            <a:ext cx="1038179" cy="43088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Accounts receivable</a:t>
            </a:r>
          </a:p>
        </p:txBody>
      </p:sp>
      <p:sp>
        <p:nvSpPr>
          <p:cNvPr id="29" name="TextBox 28">
            <a:extLst>
              <a:ext uri="{FF2B5EF4-FFF2-40B4-BE49-F238E27FC236}">
                <a16:creationId xmlns:a16="http://schemas.microsoft.com/office/drawing/2014/main" id="{E01F73E2-6696-44F5-89E6-BEA8567DB495}"/>
              </a:ext>
            </a:extLst>
          </p:cNvPr>
          <p:cNvSpPr txBox="1"/>
          <p:nvPr/>
        </p:nvSpPr>
        <p:spPr>
          <a:xfrm>
            <a:off x="5273138" y="5427423"/>
            <a:ext cx="1135567" cy="215444"/>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Order reviews</a:t>
            </a:r>
          </a:p>
        </p:txBody>
      </p:sp>
      <p:sp>
        <p:nvSpPr>
          <p:cNvPr id="34" name="TextBox 33">
            <a:extLst>
              <a:ext uri="{FF2B5EF4-FFF2-40B4-BE49-F238E27FC236}">
                <a16:creationId xmlns:a16="http://schemas.microsoft.com/office/drawing/2014/main" id="{F818029D-CEBF-4A50-8235-C36A7E8177FF}"/>
              </a:ext>
            </a:extLst>
          </p:cNvPr>
          <p:cNvSpPr txBox="1"/>
          <p:nvPr/>
        </p:nvSpPr>
        <p:spPr>
          <a:xfrm>
            <a:off x="822960" y="5030795"/>
            <a:ext cx="1685754" cy="43088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Customers from acquisition</a:t>
            </a:r>
          </a:p>
        </p:txBody>
      </p:sp>
      <p:cxnSp>
        <p:nvCxnSpPr>
          <p:cNvPr id="46" name="Straight Connector 45">
            <a:extLst>
              <a:ext uri="{FF2B5EF4-FFF2-40B4-BE49-F238E27FC236}">
                <a16:creationId xmlns:a16="http://schemas.microsoft.com/office/drawing/2014/main" id="{6F4C9A28-D433-4C04-891D-E148D19E8E25}"/>
              </a:ext>
            </a:extLst>
          </p:cNvPr>
          <p:cNvCxnSpPr>
            <a:cxnSpLocks/>
          </p:cNvCxnSpPr>
          <p:nvPr/>
        </p:nvCxnSpPr>
        <p:spPr>
          <a:xfrm flipV="1">
            <a:off x="5784990" y="2662979"/>
            <a:ext cx="0" cy="2649827"/>
          </a:xfrm>
          <a:prstGeom prst="line">
            <a:avLst/>
          </a:prstGeom>
          <a:ln w="12700">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1269D9C4-748C-4B8F-93F7-F73B5F942B6A}"/>
              </a:ext>
            </a:extLst>
          </p:cNvPr>
          <p:cNvCxnSpPr>
            <a:cxnSpLocks/>
          </p:cNvCxnSpPr>
          <p:nvPr/>
        </p:nvCxnSpPr>
        <p:spPr>
          <a:xfrm>
            <a:off x="2541047" y="2548362"/>
            <a:ext cx="6916220" cy="2764444"/>
          </a:xfrm>
          <a:prstGeom prst="line">
            <a:avLst/>
          </a:prstGeom>
          <a:ln w="12700">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0485299E-DE80-49DB-AEFB-89F3194A3609}"/>
              </a:ext>
            </a:extLst>
          </p:cNvPr>
          <p:cNvSpPr txBox="1"/>
          <p:nvPr/>
        </p:nvSpPr>
        <p:spPr>
          <a:xfrm>
            <a:off x="4996929" y="2314177"/>
            <a:ext cx="1574214" cy="215444"/>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Modern stock items</a:t>
            </a:r>
          </a:p>
        </p:txBody>
      </p:sp>
      <p:sp useBgFill="1">
        <p:nvSpPr>
          <p:cNvPr id="4" name="Oval 3">
            <a:extLst>
              <a:ext uri="{FF2B5EF4-FFF2-40B4-BE49-F238E27FC236}">
                <a16:creationId xmlns:a16="http://schemas.microsoft.com/office/drawing/2014/main" id="{A953C4D6-80CC-40BC-AC01-77B2C639E02B}"/>
              </a:ext>
            </a:extLst>
          </p:cNvPr>
          <p:cNvSpPr/>
          <p:nvPr/>
        </p:nvSpPr>
        <p:spPr bwMode="auto">
          <a:xfrm>
            <a:off x="4909779" y="3047311"/>
            <a:ext cx="1750422" cy="1750422"/>
          </a:xfrm>
          <a:prstGeom prst="ellipse">
            <a:avLst/>
          </a:prstGeom>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 name="Title 2">
            <a:extLst>
              <a:ext uri="{FF2B5EF4-FFF2-40B4-BE49-F238E27FC236}">
                <a16:creationId xmlns:a16="http://schemas.microsoft.com/office/drawing/2014/main" id="{2CF7F0F3-2929-40F9-BF59-AF5B124BAD2A}"/>
              </a:ext>
            </a:extLst>
          </p:cNvPr>
          <p:cNvSpPr txBox="1">
            <a:spLocks/>
          </p:cNvSpPr>
          <p:nvPr/>
        </p:nvSpPr>
        <p:spPr>
          <a:xfrm>
            <a:off x="5135815" y="4183950"/>
            <a:ext cx="1298350" cy="43088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400" b="0" i="0" u="none" strike="noStrike" kern="1200" cap="none" spc="0" normalizeH="0" baseline="0" noProof="0" dirty="0">
                <a:ln w="3175">
                  <a:noFill/>
                </a:ln>
                <a:gradFill>
                  <a:gsLst>
                    <a:gs pos="1250">
                      <a:prstClr val="black"/>
                    </a:gs>
                    <a:gs pos="100000">
                      <a:prstClr val="black"/>
                    </a:gs>
                  </a:gsLst>
                  <a:lin ang="5400000" scaled="0"/>
                </a:gradFill>
                <a:effectLst/>
                <a:uLnTx/>
                <a:uFillTx/>
                <a:latin typeface="Segoe UI Semibold"/>
                <a:ea typeface="+mn-ea"/>
                <a:cs typeface="Segoe UI" pitchFamily="34" charset="0"/>
              </a:rPr>
              <a:t>SQL Server</a:t>
            </a:r>
            <a:br>
              <a:rPr kumimoji="0" lang="en-US" sz="1400" b="0" i="0" u="none" strike="noStrike" kern="1200" cap="none" spc="0" normalizeH="0" baseline="0" noProof="0" dirty="0">
                <a:ln w="3175">
                  <a:noFill/>
                </a:ln>
                <a:gradFill>
                  <a:gsLst>
                    <a:gs pos="1250">
                      <a:prstClr val="black"/>
                    </a:gs>
                    <a:gs pos="100000">
                      <a:prstClr val="black"/>
                    </a:gs>
                  </a:gsLst>
                  <a:lin ang="5400000" scaled="0"/>
                </a:gradFill>
                <a:effectLst/>
                <a:uLnTx/>
                <a:uFillTx/>
                <a:latin typeface="Segoe UI Semibold"/>
                <a:ea typeface="+mn-ea"/>
                <a:cs typeface="Segoe UI" pitchFamily="34" charset="0"/>
              </a:rPr>
            </a:br>
            <a:r>
              <a:rPr kumimoji="0" lang="en-US" sz="1400" b="0" i="0" u="none" strike="noStrike" kern="1200" cap="none" spc="0" normalizeH="0" baseline="0" noProof="0" dirty="0">
                <a:ln w="3175">
                  <a:noFill/>
                </a:ln>
                <a:gradFill>
                  <a:gsLst>
                    <a:gs pos="1250">
                      <a:prstClr val="black"/>
                    </a:gs>
                    <a:gs pos="100000">
                      <a:prstClr val="black"/>
                    </a:gs>
                  </a:gsLst>
                  <a:lin ang="5400000" scaled="0"/>
                </a:gradFill>
                <a:effectLst/>
                <a:uLnTx/>
                <a:uFillTx/>
                <a:latin typeface="Segoe UI Semibold"/>
                <a:ea typeface="+mn-ea"/>
                <a:cs typeface="Segoe UI" pitchFamily="34" charset="0"/>
              </a:rPr>
              <a:t>2019</a:t>
            </a:r>
          </a:p>
        </p:txBody>
      </p:sp>
      <p:sp>
        <p:nvSpPr>
          <p:cNvPr id="33" name="Freeform: Shape 32">
            <a:extLst>
              <a:ext uri="{FF2B5EF4-FFF2-40B4-BE49-F238E27FC236}">
                <a16:creationId xmlns:a16="http://schemas.microsoft.com/office/drawing/2014/main" id="{FAAB35B3-2025-4A1A-8E33-4A451147AB18}"/>
              </a:ext>
            </a:extLst>
          </p:cNvPr>
          <p:cNvSpPr/>
          <p:nvPr/>
        </p:nvSpPr>
        <p:spPr bwMode="auto">
          <a:xfrm flipH="1">
            <a:off x="5462647" y="3281154"/>
            <a:ext cx="644686" cy="842088"/>
          </a:xfrm>
          <a:custGeom>
            <a:avLst/>
            <a:gdLst>
              <a:gd name="connsiteX0" fmla="*/ 241548 w 489702"/>
              <a:gd name="connsiteY0" fmla="*/ 312298 h 639648"/>
              <a:gd name="connsiteX1" fmla="*/ 225297 w 489702"/>
              <a:gd name="connsiteY1" fmla="*/ 321375 h 639648"/>
              <a:gd name="connsiteX2" fmla="*/ 219357 w 489702"/>
              <a:gd name="connsiteY2" fmla="*/ 346201 h 639648"/>
              <a:gd name="connsiteX3" fmla="*/ 225648 w 489702"/>
              <a:gd name="connsiteY3" fmla="*/ 369870 h 639648"/>
              <a:gd name="connsiteX4" fmla="*/ 242160 w 489702"/>
              <a:gd name="connsiteY4" fmla="*/ 378678 h 639648"/>
              <a:gd name="connsiteX5" fmla="*/ 259153 w 489702"/>
              <a:gd name="connsiteY5" fmla="*/ 369959 h 639648"/>
              <a:gd name="connsiteX6" fmla="*/ 265401 w 489702"/>
              <a:gd name="connsiteY6" fmla="*/ 345666 h 639648"/>
              <a:gd name="connsiteX7" fmla="*/ 259110 w 489702"/>
              <a:gd name="connsiteY7" fmla="*/ 321018 h 639648"/>
              <a:gd name="connsiteX8" fmla="*/ 241548 w 489702"/>
              <a:gd name="connsiteY8" fmla="*/ 312298 h 639648"/>
              <a:gd name="connsiteX9" fmla="*/ 161681 w 489702"/>
              <a:gd name="connsiteY9" fmla="*/ 281690 h 639648"/>
              <a:gd name="connsiteX10" fmla="*/ 161681 w 489702"/>
              <a:gd name="connsiteY10" fmla="*/ 409290 h 639648"/>
              <a:gd name="connsiteX11" fmla="*/ 80776 w 489702"/>
              <a:gd name="connsiteY11" fmla="*/ 409290 h 639648"/>
              <a:gd name="connsiteX12" fmla="*/ 80776 w 489702"/>
              <a:gd name="connsiteY12" fmla="*/ 379213 h 639648"/>
              <a:gd name="connsiteX13" fmla="*/ 123937 w 489702"/>
              <a:gd name="connsiteY13" fmla="*/ 379213 h 639648"/>
              <a:gd name="connsiteX14" fmla="*/ 123937 w 489702"/>
              <a:gd name="connsiteY14" fmla="*/ 281690 h 639648"/>
              <a:gd name="connsiteX15" fmla="*/ 241199 w 489702"/>
              <a:gd name="connsiteY15" fmla="*/ 279553 h 639648"/>
              <a:gd name="connsiteX16" fmla="*/ 274576 w 489702"/>
              <a:gd name="connsiteY16" fmla="*/ 288051 h 639648"/>
              <a:gd name="connsiteX17" fmla="*/ 297379 w 489702"/>
              <a:gd name="connsiteY17" fmla="*/ 312121 h 639648"/>
              <a:gd name="connsiteX18" fmla="*/ 305505 w 489702"/>
              <a:gd name="connsiteY18" fmla="*/ 347180 h 639648"/>
              <a:gd name="connsiteX19" fmla="*/ 297466 w 489702"/>
              <a:gd name="connsiteY19" fmla="*/ 380503 h 639648"/>
              <a:gd name="connsiteX20" fmla="*/ 274968 w 489702"/>
              <a:gd name="connsiteY20" fmla="*/ 403372 h 639648"/>
              <a:gd name="connsiteX21" fmla="*/ 242859 w 489702"/>
              <a:gd name="connsiteY21" fmla="*/ 411514 h 639648"/>
              <a:gd name="connsiteX22" fmla="*/ 228269 w 489702"/>
              <a:gd name="connsiteY22" fmla="*/ 410000 h 639648"/>
              <a:gd name="connsiteX23" fmla="*/ 212367 w 489702"/>
              <a:gd name="connsiteY23" fmla="*/ 426462 h 639648"/>
              <a:gd name="connsiteX24" fmla="*/ 165012 w 489702"/>
              <a:gd name="connsiteY24" fmla="*/ 426462 h 639648"/>
              <a:gd name="connsiteX25" fmla="*/ 198125 w 489702"/>
              <a:gd name="connsiteY25" fmla="*/ 393894 h 639648"/>
              <a:gd name="connsiteX26" fmla="*/ 179340 w 489702"/>
              <a:gd name="connsiteY26" fmla="*/ 345133 h 639648"/>
              <a:gd name="connsiteX27" fmla="*/ 187072 w 489702"/>
              <a:gd name="connsiteY27" fmla="*/ 310918 h 639648"/>
              <a:gd name="connsiteX28" fmla="*/ 209003 w 489702"/>
              <a:gd name="connsiteY28" fmla="*/ 287696 h 639648"/>
              <a:gd name="connsiteX29" fmla="*/ 241199 w 489702"/>
              <a:gd name="connsiteY29" fmla="*/ 279553 h 639648"/>
              <a:gd name="connsiteX30" fmla="*/ 358076 w 489702"/>
              <a:gd name="connsiteY30" fmla="*/ 279553 h 639648"/>
              <a:gd name="connsiteX31" fmla="*/ 395122 w 489702"/>
              <a:gd name="connsiteY31" fmla="*/ 290631 h 639648"/>
              <a:gd name="connsiteX32" fmla="*/ 408926 w 489702"/>
              <a:gd name="connsiteY32" fmla="*/ 320218 h 639648"/>
              <a:gd name="connsiteX33" fmla="*/ 378695 w 489702"/>
              <a:gd name="connsiteY33" fmla="*/ 358482 h 639648"/>
              <a:gd name="connsiteX34" fmla="*/ 365895 w 489702"/>
              <a:gd name="connsiteY34" fmla="*/ 364087 h 639648"/>
              <a:gd name="connsiteX35" fmla="*/ 360741 w 489702"/>
              <a:gd name="connsiteY35" fmla="*/ 368491 h 639648"/>
              <a:gd name="connsiteX36" fmla="*/ 359037 w 489702"/>
              <a:gd name="connsiteY36" fmla="*/ 373963 h 639648"/>
              <a:gd name="connsiteX37" fmla="*/ 362444 w 489702"/>
              <a:gd name="connsiteY37" fmla="*/ 380593 h 639648"/>
              <a:gd name="connsiteX38" fmla="*/ 372054 w 489702"/>
              <a:gd name="connsiteY38" fmla="*/ 382861 h 639648"/>
              <a:gd name="connsiteX39" fmla="*/ 389792 w 489702"/>
              <a:gd name="connsiteY39" fmla="*/ 379258 h 639648"/>
              <a:gd name="connsiteX40" fmla="*/ 407178 w 489702"/>
              <a:gd name="connsiteY40" fmla="*/ 369782 h 639648"/>
              <a:gd name="connsiteX41" fmla="*/ 407178 w 489702"/>
              <a:gd name="connsiteY41" fmla="*/ 404750 h 639648"/>
              <a:gd name="connsiteX42" fmla="*/ 371182 w 489702"/>
              <a:gd name="connsiteY42" fmla="*/ 411514 h 639648"/>
              <a:gd name="connsiteX43" fmla="*/ 342175 w 489702"/>
              <a:gd name="connsiteY43" fmla="*/ 406887 h 639648"/>
              <a:gd name="connsiteX44" fmla="*/ 323435 w 489702"/>
              <a:gd name="connsiteY44" fmla="*/ 392828 h 639648"/>
              <a:gd name="connsiteX45" fmla="*/ 316749 w 489702"/>
              <a:gd name="connsiteY45" fmla="*/ 370672 h 639648"/>
              <a:gd name="connsiteX46" fmla="*/ 324832 w 489702"/>
              <a:gd name="connsiteY46" fmla="*/ 348070 h 639648"/>
              <a:gd name="connsiteX47" fmla="*/ 352397 w 489702"/>
              <a:gd name="connsiteY47" fmla="*/ 330539 h 639648"/>
              <a:gd name="connsiteX48" fmla="*/ 365372 w 489702"/>
              <a:gd name="connsiteY48" fmla="*/ 323734 h 639648"/>
              <a:gd name="connsiteX49" fmla="*/ 368474 w 489702"/>
              <a:gd name="connsiteY49" fmla="*/ 317104 h 639648"/>
              <a:gd name="connsiteX50" fmla="*/ 364628 w 489702"/>
              <a:gd name="connsiteY50" fmla="*/ 310519 h 639648"/>
              <a:gd name="connsiteX51" fmla="*/ 354493 w 489702"/>
              <a:gd name="connsiteY51" fmla="*/ 308117 h 639648"/>
              <a:gd name="connsiteX52" fmla="*/ 323389 w 489702"/>
              <a:gd name="connsiteY52" fmla="*/ 316925 h 639648"/>
              <a:gd name="connsiteX53" fmla="*/ 323389 w 489702"/>
              <a:gd name="connsiteY53" fmla="*/ 284448 h 639648"/>
              <a:gd name="connsiteX54" fmla="*/ 336015 w 489702"/>
              <a:gd name="connsiteY54" fmla="*/ 281421 h 639648"/>
              <a:gd name="connsiteX55" fmla="*/ 346019 w 489702"/>
              <a:gd name="connsiteY55" fmla="*/ 280086 h 639648"/>
              <a:gd name="connsiteX56" fmla="*/ 358076 w 489702"/>
              <a:gd name="connsiteY56" fmla="*/ 279553 h 639648"/>
              <a:gd name="connsiteX57" fmla="*/ 244851 w 489702"/>
              <a:gd name="connsiteY57" fmla="*/ 36696 h 639648"/>
              <a:gd name="connsiteX58" fmla="*/ 413858 w 489702"/>
              <a:gd name="connsiteY58" fmla="*/ 87213 h 639648"/>
              <a:gd name="connsiteX59" fmla="*/ 244851 w 489702"/>
              <a:gd name="connsiteY59" fmla="*/ 137730 h 639648"/>
              <a:gd name="connsiteX60" fmla="*/ 75844 w 489702"/>
              <a:gd name="connsiteY60" fmla="*/ 87213 h 639648"/>
              <a:gd name="connsiteX61" fmla="*/ 244851 w 489702"/>
              <a:gd name="connsiteY61" fmla="*/ 36696 h 639648"/>
              <a:gd name="connsiteX62" fmla="*/ 244851 w 489702"/>
              <a:gd name="connsiteY62" fmla="*/ 0 h 639648"/>
              <a:gd name="connsiteX63" fmla="*/ 1263 w 489702"/>
              <a:gd name="connsiteY63" fmla="*/ 91320 h 639648"/>
              <a:gd name="connsiteX64" fmla="*/ 374 w 489702"/>
              <a:gd name="connsiteY64" fmla="*/ 98642 h 639648"/>
              <a:gd name="connsiteX65" fmla="*/ 0 w 489702"/>
              <a:gd name="connsiteY65" fmla="*/ 98642 h 639648"/>
              <a:gd name="connsiteX66" fmla="*/ 0 w 489702"/>
              <a:gd name="connsiteY66" fmla="*/ 101720 h 639648"/>
              <a:gd name="connsiteX67" fmla="*/ 0 w 489702"/>
              <a:gd name="connsiteY67" fmla="*/ 537928 h 639648"/>
              <a:gd name="connsiteX68" fmla="*/ 0 w 489702"/>
              <a:gd name="connsiteY68" fmla="*/ 537929 h 639648"/>
              <a:gd name="connsiteX69" fmla="*/ 0 w 489702"/>
              <a:gd name="connsiteY69" fmla="*/ 537931 h 639648"/>
              <a:gd name="connsiteX70" fmla="*/ 0 w 489702"/>
              <a:gd name="connsiteY70" fmla="*/ 541006 h 639648"/>
              <a:gd name="connsiteX71" fmla="*/ 374 w 489702"/>
              <a:gd name="connsiteY71" fmla="*/ 541006 h 639648"/>
              <a:gd name="connsiteX72" fmla="*/ 1263 w 489702"/>
              <a:gd name="connsiteY72" fmla="*/ 548330 h 639648"/>
              <a:gd name="connsiteX73" fmla="*/ 244851 w 489702"/>
              <a:gd name="connsiteY73" fmla="*/ 639648 h 639648"/>
              <a:gd name="connsiteX74" fmla="*/ 488437 w 489702"/>
              <a:gd name="connsiteY74" fmla="*/ 548330 h 639648"/>
              <a:gd name="connsiteX75" fmla="*/ 489328 w 489702"/>
              <a:gd name="connsiteY75" fmla="*/ 541006 h 639648"/>
              <a:gd name="connsiteX76" fmla="*/ 489702 w 489702"/>
              <a:gd name="connsiteY76" fmla="*/ 541006 h 639648"/>
              <a:gd name="connsiteX77" fmla="*/ 489702 w 489702"/>
              <a:gd name="connsiteY77" fmla="*/ 537929 h 639648"/>
              <a:gd name="connsiteX78" fmla="*/ 489702 w 489702"/>
              <a:gd name="connsiteY78" fmla="*/ 101720 h 639648"/>
              <a:gd name="connsiteX79" fmla="*/ 489702 w 489702"/>
              <a:gd name="connsiteY79" fmla="*/ 101719 h 639648"/>
              <a:gd name="connsiteX80" fmla="*/ 488437 w 489702"/>
              <a:gd name="connsiteY80" fmla="*/ 91320 h 639648"/>
              <a:gd name="connsiteX81" fmla="*/ 244851 w 489702"/>
              <a:gd name="connsiteY81" fmla="*/ 0 h 639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489702" h="639648">
                <a:moveTo>
                  <a:pt x="241548" y="312298"/>
                </a:moveTo>
                <a:cubicBezTo>
                  <a:pt x="234676" y="312298"/>
                  <a:pt x="229258" y="315323"/>
                  <a:pt x="225297" y="321375"/>
                </a:cubicBezTo>
                <a:cubicBezTo>
                  <a:pt x="221338" y="327425"/>
                  <a:pt x="219357" y="335701"/>
                  <a:pt x="219357" y="346201"/>
                </a:cubicBezTo>
                <a:cubicBezTo>
                  <a:pt x="219357" y="356107"/>
                  <a:pt x="221453" y="363997"/>
                  <a:pt x="225648" y="369870"/>
                </a:cubicBezTo>
                <a:cubicBezTo>
                  <a:pt x="229842" y="375742"/>
                  <a:pt x="235346" y="378678"/>
                  <a:pt x="242160" y="378678"/>
                </a:cubicBezTo>
                <a:cubicBezTo>
                  <a:pt x="249324" y="378678"/>
                  <a:pt x="254988" y="375773"/>
                  <a:pt x="259153" y="369959"/>
                </a:cubicBezTo>
                <a:cubicBezTo>
                  <a:pt x="263319" y="364145"/>
                  <a:pt x="265401" y="356049"/>
                  <a:pt x="265401" y="345666"/>
                </a:cubicBezTo>
                <a:cubicBezTo>
                  <a:pt x="265401" y="335049"/>
                  <a:pt x="263305" y="326833"/>
                  <a:pt x="259110" y="321018"/>
                </a:cubicBezTo>
                <a:cubicBezTo>
                  <a:pt x="254916" y="315206"/>
                  <a:pt x="249063" y="312298"/>
                  <a:pt x="241548" y="312298"/>
                </a:cubicBezTo>
                <a:close/>
                <a:moveTo>
                  <a:pt x="161681" y="281690"/>
                </a:moveTo>
                <a:lnTo>
                  <a:pt x="161681" y="409290"/>
                </a:lnTo>
                <a:lnTo>
                  <a:pt x="80776" y="409290"/>
                </a:lnTo>
                <a:lnTo>
                  <a:pt x="80776" y="379213"/>
                </a:lnTo>
                <a:lnTo>
                  <a:pt x="123937" y="379213"/>
                </a:lnTo>
                <a:lnTo>
                  <a:pt x="123937" y="281690"/>
                </a:lnTo>
                <a:close/>
                <a:moveTo>
                  <a:pt x="241199" y="279553"/>
                </a:moveTo>
                <a:cubicBezTo>
                  <a:pt x="253665" y="279553"/>
                  <a:pt x="264789" y="282385"/>
                  <a:pt x="274576" y="288051"/>
                </a:cubicBezTo>
                <a:cubicBezTo>
                  <a:pt x="284360" y="293716"/>
                  <a:pt x="291962" y="301740"/>
                  <a:pt x="297379" y="312121"/>
                </a:cubicBezTo>
                <a:cubicBezTo>
                  <a:pt x="302796" y="322502"/>
                  <a:pt x="305505" y="334189"/>
                  <a:pt x="305505" y="347180"/>
                </a:cubicBezTo>
                <a:cubicBezTo>
                  <a:pt x="305505" y="359578"/>
                  <a:pt x="302824" y="370687"/>
                  <a:pt x="297466" y="380503"/>
                </a:cubicBezTo>
                <a:cubicBezTo>
                  <a:pt x="292107" y="390322"/>
                  <a:pt x="284607" y="397945"/>
                  <a:pt x="274968" y="403372"/>
                </a:cubicBezTo>
                <a:cubicBezTo>
                  <a:pt x="265328" y="408799"/>
                  <a:pt x="254626" y="411514"/>
                  <a:pt x="242859" y="411514"/>
                </a:cubicBezTo>
                <a:cubicBezTo>
                  <a:pt x="237793" y="411514"/>
                  <a:pt x="232927" y="411010"/>
                  <a:pt x="228269" y="410000"/>
                </a:cubicBezTo>
                <a:lnTo>
                  <a:pt x="212367" y="426462"/>
                </a:lnTo>
                <a:lnTo>
                  <a:pt x="165012" y="426462"/>
                </a:lnTo>
                <a:lnTo>
                  <a:pt x="198125" y="393894"/>
                </a:lnTo>
                <a:cubicBezTo>
                  <a:pt x="185601" y="381142"/>
                  <a:pt x="179340" y="364888"/>
                  <a:pt x="179340" y="345133"/>
                </a:cubicBezTo>
                <a:cubicBezTo>
                  <a:pt x="179340" y="332379"/>
                  <a:pt x="181919" y="320974"/>
                  <a:pt x="187072" y="310918"/>
                </a:cubicBezTo>
                <a:cubicBezTo>
                  <a:pt x="192226" y="300864"/>
                  <a:pt x="199537" y="293122"/>
                  <a:pt x="209003" y="287696"/>
                </a:cubicBezTo>
                <a:cubicBezTo>
                  <a:pt x="218468" y="282268"/>
                  <a:pt x="229200" y="279553"/>
                  <a:pt x="241199" y="279553"/>
                </a:cubicBezTo>
                <a:close/>
                <a:moveTo>
                  <a:pt x="358076" y="279553"/>
                </a:moveTo>
                <a:cubicBezTo>
                  <a:pt x="373570" y="279553"/>
                  <a:pt x="385917" y="283246"/>
                  <a:pt x="395122" y="290631"/>
                </a:cubicBezTo>
                <a:cubicBezTo>
                  <a:pt x="404325" y="298016"/>
                  <a:pt x="408926" y="307879"/>
                  <a:pt x="408926" y="320218"/>
                </a:cubicBezTo>
                <a:cubicBezTo>
                  <a:pt x="408926" y="337837"/>
                  <a:pt x="398849" y="350591"/>
                  <a:pt x="378695" y="358482"/>
                </a:cubicBezTo>
                <a:cubicBezTo>
                  <a:pt x="372462" y="360853"/>
                  <a:pt x="368197" y="362722"/>
                  <a:pt x="365895" y="364087"/>
                </a:cubicBezTo>
                <a:cubicBezTo>
                  <a:pt x="363595" y="365451"/>
                  <a:pt x="361877" y="366919"/>
                  <a:pt x="360741" y="368491"/>
                </a:cubicBezTo>
                <a:cubicBezTo>
                  <a:pt x="359604" y="370062"/>
                  <a:pt x="359037" y="371888"/>
                  <a:pt x="359037" y="373963"/>
                </a:cubicBezTo>
                <a:cubicBezTo>
                  <a:pt x="359037" y="376871"/>
                  <a:pt x="360172" y="379079"/>
                  <a:pt x="362444" y="380593"/>
                </a:cubicBezTo>
                <a:cubicBezTo>
                  <a:pt x="364717" y="382104"/>
                  <a:pt x="367919" y="382861"/>
                  <a:pt x="372054" y="382861"/>
                </a:cubicBezTo>
                <a:cubicBezTo>
                  <a:pt x="377530" y="382861"/>
                  <a:pt x="383442" y="381660"/>
                  <a:pt x="389792" y="379258"/>
                </a:cubicBezTo>
                <a:cubicBezTo>
                  <a:pt x="396141" y="376856"/>
                  <a:pt x="401936" y="373697"/>
                  <a:pt x="407178" y="369782"/>
                </a:cubicBezTo>
                <a:lnTo>
                  <a:pt x="407178" y="404750"/>
                </a:lnTo>
                <a:cubicBezTo>
                  <a:pt x="396287" y="409260"/>
                  <a:pt x="384288" y="411514"/>
                  <a:pt x="371182" y="411514"/>
                </a:cubicBezTo>
                <a:cubicBezTo>
                  <a:pt x="359882" y="411514"/>
                  <a:pt x="350212" y="409971"/>
                  <a:pt x="342175" y="406887"/>
                </a:cubicBezTo>
                <a:cubicBezTo>
                  <a:pt x="334137" y="403802"/>
                  <a:pt x="327889" y="399115"/>
                  <a:pt x="323435" y="392828"/>
                </a:cubicBezTo>
                <a:cubicBezTo>
                  <a:pt x="318977" y="386538"/>
                  <a:pt x="316749" y="379153"/>
                  <a:pt x="316749" y="370672"/>
                </a:cubicBezTo>
                <a:cubicBezTo>
                  <a:pt x="316749" y="361951"/>
                  <a:pt x="319443" y="354416"/>
                  <a:pt x="324832" y="348070"/>
                </a:cubicBezTo>
                <a:cubicBezTo>
                  <a:pt x="330219" y="341722"/>
                  <a:pt x="339407" y="335879"/>
                  <a:pt x="352397" y="330539"/>
                </a:cubicBezTo>
                <a:cubicBezTo>
                  <a:pt x="358979" y="327752"/>
                  <a:pt x="363305" y="325484"/>
                  <a:pt x="365372" y="323734"/>
                </a:cubicBezTo>
                <a:cubicBezTo>
                  <a:pt x="367440" y="321984"/>
                  <a:pt x="368474" y="319773"/>
                  <a:pt x="368474" y="317104"/>
                </a:cubicBezTo>
                <a:cubicBezTo>
                  <a:pt x="368474" y="314316"/>
                  <a:pt x="367192" y="312121"/>
                  <a:pt x="364628" y="310519"/>
                </a:cubicBezTo>
                <a:cubicBezTo>
                  <a:pt x="362066" y="308917"/>
                  <a:pt x="358688" y="308117"/>
                  <a:pt x="354493" y="308117"/>
                </a:cubicBezTo>
                <a:cubicBezTo>
                  <a:pt x="344301" y="308117"/>
                  <a:pt x="333933" y="311054"/>
                  <a:pt x="323389" y="316925"/>
                </a:cubicBezTo>
                <a:lnTo>
                  <a:pt x="323389" y="284448"/>
                </a:lnTo>
                <a:cubicBezTo>
                  <a:pt x="328807" y="282965"/>
                  <a:pt x="333015" y="281955"/>
                  <a:pt x="336015" y="281421"/>
                </a:cubicBezTo>
                <a:cubicBezTo>
                  <a:pt x="339014" y="280888"/>
                  <a:pt x="342348" y="280444"/>
                  <a:pt x="346019" y="280086"/>
                </a:cubicBezTo>
                <a:cubicBezTo>
                  <a:pt x="349689" y="279730"/>
                  <a:pt x="353707" y="279553"/>
                  <a:pt x="358076" y="279553"/>
                </a:cubicBezTo>
                <a:close/>
                <a:moveTo>
                  <a:pt x="244851" y="36696"/>
                </a:moveTo>
                <a:cubicBezTo>
                  <a:pt x="338192" y="36696"/>
                  <a:pt x="413858" y="59312"/>
                  <a:pt x="413858" y="87213"/>
                </a:cubicBezTo>
                <a:cubicBezTo>
                  <a:pt x="413858" y="115114"/>
                  <a:pt x="338192" y="137730"/>
                  <a:pt x="244851" y="137730"/>
                </a:cubicBezTo>
                <a:cubicBezTo>
                  <a:pt x="151511" y="137730"/>
                  <a:pt x="75844" y="115114"/>
                  <a:pt x="75844" y="87213"/>
                </a:cubicBezTo>
                <a:cubicBezTo>
                  <a:pt x="75844" y="59312"/>
                  <a:pt x="151511" y="36696"/>
                  <a:pt x="244851" y="36696"/>
                </a:cubicBezTo>
                <a:close/>
                <a:moveTo>
                  <a:pt x="244851" y="0"/>
                </a:moveTo>
                <a:cubicBezTo>
                  <a:pt x="118076" y="0"/>
                  <a:pt x="13802" y="40027"/>
                  <a:pt x="1263" y="91320"/>
                </a:cubicBezTo>
                <a:lnTo>
                  <a:pt x="374" y="98642"/>
                </a:lnTo>
                <a:lnTo>
                  <a:pt x="0" y="98642"/>
                </a:lnTo>
                <a:lnTo>
                  <a:pt x="0" y="101720"/>
                </a:lnTo>
                <a:cubicBezTo>
                  <a:pt x="0" y="174933"/>
                  <a:pt x="0" y="465227"/>
                  <a:pt x="0" y="537928"/>
                </a:cubicBezTo>
                <a:lnTo>
                  <a:pt x="0" y="537929"/>
                </a:lnTo>
                <a:lnTo>
                  <a:pt x="0" y="537931"/>
                </a:lnTo>
                <a:lnTo>
                  <a:pt x="0" y="541006"/>
                </a:lnTo>
                <a:lnTo>
                  <a:pt x="374" y="541006"/>
                </a:lnTo>
                <a:lnTo>
                  <a:pt x="1263" y="548330"/>
                </a:lnTo>
                <a:cubicBezTo>
                  <a:pt x="13802" y="599621"/>
                  <a:pt x="118076" y="639648"/>
                  <a:pt x="244851" y="639648"/>
                </a:cubicBezTo>
                <a:cubicBezTo>
                  <a:pt x="371627" y="639648"/>
                  <a:pt x="475898" y="599621"/>
                  <a:pt x="488437" y="548330"/>
                </a:cubicBezTo>
                <a:lnTo>
                  <a:pt x="489328" y="541006"/>
                </a:lnTo>
                <a:lnTo>
                  <a:pt x="489702" y="541006"/>
                </a:lnTo>
                <a:lnTo>
                  <a:pt x="489702" y="537929"/>
                </a:lnTo>
                <a:lnTo>
                  <a:pt x="489702" y="101720"/>
                </a:lnTo>
                <a:lnTo>
                  <a:pt x="489702" y="101719"/>
                </a:lnTo>
                <a:lnTo>
                  <a:pt x="488437" y="91320"/>
                </a:lnTo>
                <a:cubicBezTo>
                  <a:pt x="475900" y="40027"/>
                  <a:pt x="371627" y="0"/>
                  <a:pt x="244851"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prstClr val="black"/>
              </a:solidFill>
              <a:effectLst/>
              <a:uLnTx/>
              <a:uFillTx/>
              <a:latin typeface="Segoe UI Light"/>
              <a:ea typeface="Segoe UI" pitchFamily="34" charset="0"/>
              <a:cs typeface="Segoe UI" pitchFamily="34" charset="0"/>
            </a:endParaRPr>
          </a:p>
        </p:txBody>
      </p:sp>
      <p:grpSp>
        <p:nvGrpSpPr>
          <p:cNvPr id="37" name="Group 36">
            <a:extLst>
              <a:ext uri="{FF2B5EF4-FFF2-40B4-BE49-F238E27FC236}">
                <a16:creationId xmlns:a16="http://schemas.microsoft.com/office/drawing/2014/main" id="{1444F3B4-677B-4CF0-8D00-9585C0F8456B}"/>
              </a:ext>
            </a:extLst>
          </p:cNvPr>
          <p:cNvGrpSpPr/>
          <p:nvPr/>
        </p:nvGrpSpPr>
        <p:grpSpPr>
          <a:xfrm>
            <a:off x="5353242" y="5732193"/>
            <a:ext cx="861587" cy="633024"/>
            <a:chOff x="644300" y="1632361"/>
            <a:chExt cx="3640079" cy="2674435"/>
          </a:xfrm>
          <a:solidFill>
            <a:schemeClr val="tx1"/>
          </a:solidFill>
        </p:grpSpPr>
        <p:sp>
          <p:nvSpPr>
            <p:cNvPr id="38" name="Freeform: Shape 37">
              <a:extLst>
                <a:ext uri="{FF2B5EF4-FFF2-40B4-BE49-F238E27FC236}">
                  <a16:creationId xmlns:a16="http://schemas.microsoft.com/office/drawing/2014/main" id="{3F59F9B9-BD64-4FE9-9067-84C45BAE98CA}"/>
                </a:ext>
              </a:extLst>
            </p:cNvPr>
            <p:cNvSpPr/>
            <p:nvPr/>
          </p:nvSpPr>
          <p:spPr bwMode="auto">
            <a:xfrm>
              <a:off x="644300" y="1632361"/>
              <a:ext cx="3640079" cy="2674435"/>
            </a:xfrm>
            <a:custGeom>
              <a:avLst/>
              <a:gdLst>
                <a:gd name="connsiteX0" fmla="*/ 3383355 w 3640079"/>
                <a:gd name="connsiteY0" fmla="*/ 167517 h 2674435"/>
                <a:gd name="connsiteX1" fmla="*/ 3366280 w 3640079"/>
                <a:gd name="connsiteY1" fmla="*/ 168960 h 2674435"/>
                <a:gd name="connsiteX2" fmla="*/ 3365819 w 3640079"/>
                <a:gd name="connsiteY2" fmla="*/ 169285 h 2674435"/>
                <a:gd name="connsiteX3" fmla="*/ 3380966 w 3640079"/>
                <a:gd name="connsiteY3" fmla="*/ 168005 h 2674435"/>
                <a:gd name="connsiteX4" fmla="*/ 3427988 w 3640079"/>
                <a:gd name="connsiteY4" fmla="*/ 197346 h 2674435"/>
                <a:gd name="connsiteX5" fmla="*/ 3431542 w 3640079"/>
                <a:gd name="connsiteY5" fmla="*/ 201651 h 2674435"/>
                <a:gd name="connsiteX6" fmla="*/ 3436047 w 3640079"/>
                <a:gd name="connsiteY6" fmla="*/ 203727 h 2674435"/>
                <a:gd name="connsiteX7" fmla="*/ 3430379 w 3640079"/>
                <a:gd name="connsiteY7" fmla="*/ 196859 h 2674435"/>
                <a:gd name="connsiteX8" fmla="*/ 3383355 w 3640079"/>
                <a:gd name="connsiteY8" fmla="*/ 167517 h 2674435"/>
                <a:gd name="connsiteX9" fmla="*/ 2144676 w 3640079"/>
                <a:gd name="connsiteY9" fmla="*/ 551 h 2674435"/>
                <a:gd name="connsiteX10" fmla="*/ 2215002 w 3640079"/>
                <a:gd name="connsiteY10" fmla="*/ 6711 h 2674435"/>
                <a:gd name="connsiteX11" fmla="*/ 2730566 w 3640079"/>
                <a:gd name="connsiteY11" fmla="*/ 357179 h 2674435"/>
                <a:gd name="connsiteX12" fmla="*/ 2944901 w 3640079"/>
                <a:gd name="connsiteY12" fmla="*/ 609168 h 2674435"/>
                <a:gd name="connsiteX13" fmla="*/ 2907248 w 3640079"/>
                <a:gd name="connsiteY13" fmla="*/ 701854 h 2674435"/>
                <a:gd name="connsiteX14" fmla="*/ 3063475 w 3640079"/>
                <a:gd name="connsiteY14" fmla="*/ 822235 h 2674435"/>
                <a:gd name="connsiteX15" fmla="*/ 3043379 w 3640079"/>
                <a:gd name="connsiteY15" fmla="*/ 377456 h 2674435"/>
                <a:gd name="connsiteX16" fmla="*/ 3225853 w 3640079"/>
                <a:gd name="connsiteY16" fmla="*/ 261599 h 2674435"/>
                <a:gd name="connsiteX17" fmla="*/ 3367779 w 3640079"/>
                <a:gd name="connsiteY17" fmla="*/ 128365 h 2674435"/>
                <a:gd name="connsiteX18" fmla="*/ 3640042 w 3640079"/>
                <a:gd name="connsiteY18" fmla="*/ 872744 h 2674435"/>
                <a:gd name="connsiteX19" fmla="*/ 3191097 w 3640079"/>
                <a:gd name="connsiteY19" fmla="*/ 1686639 h 2674435"/>
                <a:gd name="connsiteX20" fmla="*/ 2809550 w 3640079"/>
                <a:gd name="connsiteY20" fmla="*/ 1695192 h 2674435"/>
                <a:gd name="connsiteX21" fmla="*/ 2761822 w 3640079"/>
                <a:gd name="connsiteY21" fmla="*/ 1678575 h 2674435"/>
                <a:gd name="connsiteX22" fmla="*/ 2756094 w 3640079"/>
                <a:gd name="connsiteY22" fmla="*/ 1705694 h 2674435"/>
                <a:gd name="connsiteX23" fmla="*/ 2461196 w 3640079"/>
                <a:gd name="connsiteY23" fmla="*/ 1944420 h 2674435"/>
                <a:gd name="connsiteX24" fmla="*/ 2203414 w 3640079"/>
                <a:gd name="connsiteY24" fmla="*/ 1828563 h 2674435"/>
                <a:gd name="connsiteX25" fmla="*/ 2191828 w 3640079"/>
                <a:gd name="connsiteY25" fmla="*/ 1979177 h 2674435"/>
                <a:gd name="connsiteX26" fmla="*/ 2307685 w 3640079"/>
                <a:gd name="connsiteY26" fmla="*/ 2225371 h 2674435"/>
                <a:gd name="connsiteX27" fmla="*/ 2301892 w 3640079"/>
                <a:gd name="connsiteY27" fmla="*/ 2358607 h 2674435"/>
                <a:gd name="connsiteX28" fmla="*/ 2327960 w 3640079"/>
                <a:gd name="connsiteY28" fmla="*/ 2523703 h 2674435"/>
                <a:gd name="connsiteX29" fmla="*/ 2136797 w 3640079"/>
                <a:gd name="connsiteY29" fmla="*/ 2593218 h 2674435"/>
                <a:gd name="connsiteX30" fmla="*/ 1838464 w 3640079"/>
                <a:gd name="connsiteY30" fmla="*/ 2529496 h 2674435"/>
                <a:gd name="connsiteX31" fmla="*/ 1829359 w 3640079"/>
                <a:gd name="connsiteY31" fmla="*/ 2476073 h 2674435"/>
                <a:gd name="connsiteX32" fmla="*/ 1828881 w 3640079"/>
                <a:gd name="connsiteY32" fmla="*/ 2459943 h 2674435"/>
                <a:gd name="connsiteX33" fmla="*/ 1784032 w 3640079"/>
                <a:gd name="connsiteY33" fmla="*/ 2502455 h 2674435"/>
                <a:gd name="connsiteX34" fmla="*/ 1502480 w 3640079"/>
                <a:gd name="connsiteY34" fmla="*/ 2674316 h 2674435"/>
                <a:gd name="connsiteX35" fmla="*/ 1221527 w 3640079"/>
                <a:gd name="connsiteY35" fmla="*/ 2335436 h 2674435"/>
                <a:gd name="connsiteX36" fmla="*/ 1351865 w 3640079"/>
                <a:gd name="connsiteY36" fmla="*/ 2193511 h 2674435"/>
                <a:gd name="connsiteX37" fmla="*/ 1053534 w 3640079"/>
                <a:gd name="connsiteY37" fmla="*/ 2164546 h 2674435"/>
                <a:gd name="connsiteX38" fmla="*/ 1041948 w 3640079"/>
                <a:gd name="connsiteY38" fmla="*/ 2294885 h 2674435"/>
                <a:gd name="connsiteX39" fmla="*/ 966641 w 3640079"/>
                <a:gd name="connsiteY39" fmla="*/ 2422328 h 2674435"/>
                <a:gd name="connsiteX40" fmla="*/ 905816 w 3640079"/>
                <a:gd name="connsiteY40" fmla="*/ 2651145 h 2674435"/>
                <a:gd name="connsiteX41" fmla="*/ 425010 w 3640079"/>
                <a:gd name="connsiteY41" fmla="*/ 2549770 h 2674435"/>
                <a:gd name="connsiteX42" fmla="*/ 436596 w 3640079"/>
                <a:gd name="connsiteY42" fmla="*/ 2381778 h 2674435"/>
                <a:gd name="connsiteX43" fmla="*/ 320739 w 3640079"/>
                <a:gd name="connsiteY43" fmla="*/ 2404949 h 2674435"/>
                <a:gd name="connsiteX44" fmla="*/ 19510 w 3640079"/>
                <a:gd name="connsiteY44" fmla="*/ 2095032 h 2674435"/>
                <a:gd name="connsiteX45" fmla="*/ 201986 w 3640079"/>
                <a:gd name="connsiteY45" fmla="*/ 1776426 h 2674435"/>
                <a:gd name="connsiteX46" fmla="*/ 219364 w 3640079"/>
                <a:gd name="connsiteY46" fmla="*/ 1457819 h 2674435"/>
                <a:gd name="connsiteX47" fmla="*/ 33992 w 3640079"/>
                <a:gd name="connsiteY47" fmla="*/ 1194246 h 2674435"/>
                <a:gd name="connsiteX48" fmla="*/ 230948 w 3640079"/>
                <a:gd name="connsiteY48" fmla="*/ 832193 h 2674435"/>
                <a:gd name="connsiteX49" fmla="*/ 230950 w 3640079"/>
                <a:gd name="connsiteY49" fmla="*/ 1116042 h 2674435"/>
                <a:gd name="connsiteX50" fmla="*/ 1140427 w 3640079"/>
                <a:gd name="connsiteY50" fmla="*/ 539654 h 2674435"/>
                <a:gd name="connsiteX51" fmla="*/ 1409795 w 3640079"/>
                <a:gd name="connsiteY51" fmla="*/ 342697 h 2674435"/>
                <a:gd name="connsiteX52" fmla="*/ 1481703 w 3640079"/>
                <a:gd name="connsiteY52" fmla="*/ 335156 h 2674435"/>
                <a:gd name="connsiteX53" fmla="*/ 1490036 w 3640079"/>
                <a:gd name="connsiteY53" fmla="*/ 317329 h 2674435"/>
                <a:gd name="connsiteX54" fmla="*/ 1719714 w 3640079"/>
                <a:gd name="connsiteY54" fmla="*/ 96502 h 2674435"/>
                <a:gd name="connsiteX55" fmla="*/ 2144676 w 3640079"/>
                <a:gd name="connsiteY55" fmla="*/ 551 h 2674435"/>
                <a:gd name="connsiteX0" fmla="*/ 3383355 w 3640079"/>
                <a:gd name="connsiteY0" fmla="*/ 167517 h 2674435"/>
                <a:gd name="connsiteX1" fmla="*/ 3366280 w 3640079"/>
                <a:gd name="connsiteY1" fmla="*/ 168960 h 2674435"/>
                <a:gd name="connsiteX2" fmla="*/ 3365819 w 3640079"/>
                <a:gd name="connsiteY2" fmla="*/ 169285 h 2674435"/>
                <a:gd name="connsiteX3" fmla="*/ 3380966 w 3640079"/>
                <a:gd name="connsiteY3" fmla="*/ 168005 h 2674435"/>
                <a:gd name="connsiteX4" fmla="*/ 3427988 w 3640079"/>
                <a:gd name="connsiteY4" fmla="*/ 197346 h 2674435"/>
                <a:gd name="connsiteX5" fmla="*/ 3431542 w 3640079"/>
                <a:gd name="connsiteY5" fmla="*/ 201651 h 2674435"/>
                <a:gd name="connsiteX6" fmla="*/ 3436047 w 3640079"/>
                <a:gd name="connsiteY6" fmla="*/ 203727 h 2674435"/>
                <a:gd name="connsiteX7" fmla="*/ 3383355 w 3640079"/>
                <a:gd name="connsiteY7" fmla="*/ 167517 h 2674435"/>
                <a:gd name="connsiteX8" fmla="*/ 2144676 w 3640079"/>
                <a:gd name="connsiteY8" fmla="*/ 551 h 2674435"/>
                <a:gd name="connsiteX9" fmla="*/ 2215002 w 3640079"/>
                <a:gd name="connsiteY9" fmla="*/ 6711 h 2674435"/>
                <a:gd name="connsiteX10" fmla="*/ 2730566 w 3640079"/>
                <a:gd name="connsiteY10" fmla="*/ 357179 h 2674435"/>
                <a:gd name="connsiteX11" fmla="*/ 2944901 w 3640079"/>
                <a:gd name="connsiteY11" fmla="*/ 609168 h 2674435"/>
                <a:gd name="connsiteX12" fmla="*/ 2907248 w 3640079"/>
                <a:gd name="connsiteY12" fmla="*/ 701854 h 2674435"/>
                <a:gd name="connsiteX13" fmla="*/ 3063475 w 3640079"/>
                <a:gd name="connsiteY13" fmla="*/ 822235 h 2674435"/>
                <a:gd name="connsiteX14" fmla="*/ 3043379 w 3640079"/>
                <a:gd name="connsiteY14" fmla="*/ 377456 h 2674435"/>
                <a:gd name="connsiteX15" fmla="*/ 3225853 w 3640079"/>
                <a:gd name="connsiteY15" fmla="*/ 261599 h 2674435"/>
                <a:gd name="connsiteX16" fmla="*/ 3367779 w 3640079"/>
                <a:gd name="connsiteY16" fmla="*/ 128365 h 2674435"/>
                <a:gd name="connsiteX17" fmla="*/ 3640042 w 3640079"/>
                <a:gd name="connsiteY17" fmla="*/ 872744 h 2674435"/>
                <a:gd name="connsiteX18" fmla="*/ 3191097 w 3640079"/>
                <a:gd name="connsiteY18" fmla="*/ 1686639 h 2674435"/>
                <a:gd name="connsiteX19" fmla="*/ 2809550 w 3640079"/>
                <a:gd name="connsiteY19" fmla="*/ 1695192 h 2674435"/>
                <a:gd name="connsiteX20" fmla="*/ 2761822 w 3640079"/>
                <a:gd name="connsiteY20" fmla="*/ 1678575 h 2674435"/>
                <a:gd name="connsiteX21" fmla="*/ 2756094 w 3640079"/>
                <a:gd name="connsiteY21" fmla="*/ 1705694 h 2674435"/>
                <a:gd name="connsiteX22" fmla="*/ 2461196 w 3640079"/>
                <a:gd name="connsiteY22" fmla="*/ 1944420 h 2674435"/>
                <a:gd name="connsiteX23" fmla="*/ 2203414 w 3640079"/>
                <a:gd name="connsiteY23" fmla="*/ 1828563 h 2674435"/>
                <a:gd name="connsiteX24" fmla="*/ 2191828 w 3640079"/>
                <a:gd name="connsiteY24" fmla="*/ 1979177 h 2674435"/>
                <a:gd name="connsiteX25" fmla="*/ 2307685 w 3640079"/>
                <a:gd name="connsiteY25" fmla="*/ 2225371 h 2674435"/>
                <a:gd name="connsiteX26" fmla="*/ 2301892 w 3640079"/>
                <a:gd name="connsiteY26" fmla="*/ 2358607 h 2674435"/>
                <a:gd name="connsiteX27" fmla="*/ 2327960 w 3640079"/>
                <a:gd name="connsiteY27" fmla="*/ 2523703 h 2674435"/>
                <a:gd name="connsiteX28" fmla="*/ 2136797 w 3640079"/>
                <a:gd name="connsiteY28" fmla="*/ 2593218 h 2674435"/>
                <a:gd name="connsiteX29" fmla="*/ 1838464 w 3640079"/>
                <a:gd name="connsiteY29" fmla="*/ 2529496 h 2674435"/>
                <a:gd name="connsiteX30" fmla="*/ 1829359 w 3640079"/>
                <a:gd name="connsiteY30" fmla="*/ 2476073 h 2674435"/>
                <a:gd name="connsiteX31" fmla="*/ 1828881 w 3640079"/>
                <a:gd name="connsiteY31" fmla="*/ 2459943 h 2674435"/>
                <a:gd name="connsiteX32" fmla="*/ 1784032 w 3640079"/>
                <a:gd name="connsiteY32" fmla="*/ 2502455 h 2674435"/>
                <a:gd name="connsiteX33" fmla="*/ 1502480 w 3640079"/>
                <a:gd name="connsiteY33" fmla="*/ 2674316 h 2674435"/>
                <a:gd name="connsiteX34" fmla="*/ 1221527 w 3640079"/>
                <a:gd name="connsiteY34" fmla="*/ 2335436 h 2674435"/>
                <a:gd name="connsiteX35" fmla="*/ 1351865 w 3640079"/>
                <a:gd name="connsiteY35" fmla="*/ 2193511 h 2674435"/>
                <a:gd name="connsiteX36" fmla="*/ 1053534 w 3640079"/>
                <a:gd name="connsiteY36" fmla="*/ 2164546 h 2674435"/>
                <a:gd name="connsiteX37" fmla="*/ 1041948 w 3640079"/>
                <a:gd name="connsiteY37" fmla="*/ 2294885 h 2674435"/>
                <a:gd name="connsiteX38" fmla="*/ 966641 w 3640079"/>
                <a:gd name="connsiteY38" fmla="*/ 2422328 h 2674435"/>
                <a:gd name="connsiteX39" fmla="*/ 905816 w 3640079"/>
                <a:gd name="connsiteY39" fmla="*/ 2651145 h 2674435"/>
                <a:gd name="connsiteX40" fmla="*/ 425010 w 3640079"/>
                <a:gd name="connsiteY40" fmla="*/ 2549770 h 2674435"/>
                <a:gd name="connsiteX41" fmla="*/ 436596 w 3640079"/>
                <a:gd name="connsiteY41" fmla="*/ 2381778 h 2674435"/>
                <a:gd name="connsiteX42" fmla="*/ 320739 w 3640079"/>
                <a:gd name="connsiteY42" fmla="*/ 2404949 h 2674435"/>
                <a:gd name="connsiteX43" fmla="*/ 19510 w 3640079"/>
                <a:gd name="connsiteY43" fmla="*/ 2095032 h 2674435"/>
                <a:gd name="connsiteX44" fmla="*/ 201986 w 3640079"/>
                <a:gd name="connsiteY44" fmla="*/ 1776426 h 2674435"/>
                <a:gd name="connsiteX45" fmla="*/ 219364 w 3640079"/>
                <a:gd name="connsiteY45" fmla="*/ 1457819 h 2674435"/>
                <a:gd name="connsiteX46" fmla="*/ 33992 w 3640079"/>
                <a:gd name="connsiteY46" fmla="*/ 1194246 h 2674435"/>
                <a:gd name="connsiteX47" fmla="*/ 230948 w 3640079"/>
                <a:gd name="connsiteY47" fmla="*/ 832193 h 2674435"/>
                <a:gd name="connsiteX48" fmla="*/ 230950 w 3640079"/>
                <a:gd name="connsiteY48" fmla="*/ 1116042 h 2674435"/>
                <a:gd name="connsiteX49" fmla="*/ 1140427 w 3640079"/>
                <a:gd name="connsiteY49" fmla="*/ 539654 h 2674435"/>
                <a:gd name="connsiteX50" fmla="*/ 1409795 w 3640079"/>
                <a:gd name="connsiteY50" fmla="*/ 342697 h 2674435"/>
                <a:gd name="connsiteX51" fmla="*/ 1481703 w 3640079"/>
                <a:gd name="connsiteY51" fmla="*/ 335156 h 2674435"/>
                <a:gd name="connsiteX52" fmla="*/ 1490036 w 3640079"/>
                <a:gd name="connsiteY52" fmla="*/ 317329 h 2674435"/>
                <a:gd name="connsiteX53" fmla="*/ 1719714 w 3640079"/>
                <a:gd name="connsiteY53" fmla="*/ 96502 h 2674435"/>
                <a:gd name="connsiteX54" fmla="*/ 2144676 w 3640079"/>
                <a:gd name="connsiteY54" fmla="*/ 551 h 2674435"/>
                <a:gd name="connsiteX0" fmla="*/ 3383355 w 3640079"/>
                <a:gd name="connsiteY0" fmla="*/ 167517 h 2674435"/>
                <a:gd name="connsiteX1" fmla="*/ 3366280 w 3640079"/>
                <a:gd name="connsiteY1" fmla="*/ 168960 h 2674435"/>
                <a:gd name="connsiteX2" fmla="*/ 3365819 w 3640079"/>
                <a:gd name="connsiteY2" fmla="*/ 169285 h 2674435"/>
                <a:gd name="connsiteX3" fmla="*/ 3380966 w 3640079"/>
                <a:gd name="connsiteY3" fmla="*/ 168005 h 2674435"/>
                <a:gd name="connsiteX4" fmla="*/ 3427988 w 3640079"/>
                <a:gd name="connsiteY4" fmla="*/ 197346 h 2674435"/>
                <a:gd name="connsiteX5" fmla="*/ 3431542 w 3640079"/>
                <a:gd name="connsiteY5" fmla="*/ 201651 h 2674435"/>
                <a:gd name="connsiteX6" fmla="*/ 3383355 w 3640079"/>
                <a:gd name="connsiteY6" fmla="*/ 167517 h 2674435"/>
                <a:gd name="connsiteX7" fmla="*/ 2144676 w 3640079"/>
                <a:gd name="connsiteY7" fmla="*/ 551 h 2674435"/>
                <a:gd name="connsiteX8" fmla="*/ 2215002 w 3640079"/>
                <a:gd name="connsiteY8" fmla="*/ 6711 h 2674435"/>
                <a:gd name="connsiteX9" fmla="*/ 2730566 w 3640079"/>
                <a:gd name="connsiteY9" fmla="*/ 357179 h 2674435"/>
                <a:gd name="connsiteX10" fmla="*/ 2944901 w 3640079"/>
                <a:gd name="connsiteY10" fmla="*/ 609168 h 2674435"/>
                <a:gd name="connsiteX11" fmla="*/ 2907248 w 3640079"/>
                <a:gd name="connsiteY11" fmla="*/ 701854 h 2674435"/>
                <a:gd name="connsiteX12" fmla="*/ 3063475 w 3640079"/>
                <a:gd name="connsiteY12" fmla="*/ 822235 h 2674435"/>
                <a:gd name="connsiteX13" fmla="*/ 3043379 w 3640079"/>
                <a:gd name="connsiteY13" fmla="*/ 377456 h 2674435"/>
                <a:gd name="connsiteX14" fmla="*/ 3225853 w 3640079"/>
                <a:gd name="connsiteY14" fmla="*/ 261599 h 2674435"/>
                <a:gd name="connsiteX15" fmla="*/ 3367779 w 3640079"/>
                <a:gd name="connsiteY15" fmla="*/ 128365 h 2674435"/>
                <a:gd name="connsiteX16" fmla="*/ 3640042 w 3640079"/>
                <a:gd name="connsiteY16" fmla="*/ 872744 h 2674435"/>
                <a:gd name="connsiteX17" fmla="*/ 3191097 w 3640079"/>
                <a:gd name="connsiteY17" fmla="*/ 1686639 h 2674435"/>
                <a:gd name="connsiteX18" fmla="*/ 2809550 w 3640079"/>
                <a:gd name="connsiteY18" fmla="*/ 1695192 h 2674435"/>
                <a:gd name="connsiteX19" fmla="*/ 2761822 w 3640079"/>
                <a:gd name="connsiteY19" fmla="*/ 1678575 h 2674435"/>
                <a:gd name="connsiteX20" fmla="*/ 2756094 w 3640079"/>
                <a:gd name="connsiteY20" fmla="*/ 1705694 h 2674435"/>
                <a:gd name="connsiteX21" fmla="*/ 2461196 w 3640079"/>
                <a:gd name="connsiteY21" fmla="*/ 1944420 h 2674435"/>
                <a:gd name="connsiteX22" fmla="*/ 2203414 w 3640079"/>
                <a:gd name="connsiteY22" fmla="*/ 1828563 h 2674435"/>
                <a:gd name="connsiteX23" fmla="*/ 2191828 w 3640079"/>
                <a:gd name="connsiteY23" fmla="*/ 1979177 h 2674435"/>
                <a:gd name="connsiteX24" fmla="*/ 2307685 w 3640079"/>
                <a:gd name="connsiteY24" fmla="*/ 2225371 h 2674435"/>
                <a:gd name="connsiteX25" fmla="*/ 2301892 w 3640079"/>
                <a:gd name="connsiteY25" fmla="*/ 2358607 h 2674435"/>
                <a:gd name="connsiteX26" fmla="*/ 2327960 w 3640079"/>
                <a:gd name="connsiteY26" fmla="*/ 2523703 h 2674435"/>
                <a:gd name="connsiteX27" fmla="*/ 2136797 w 3640079"/>
                <a:gd name="connsiteY27" fmla="*/ 2593218 h 2674435"/>
                <a:gd name="connsiteX28" fmla="*/ 1838464 w 3640079"/>
                <a:gd name="connsiteY28" fmla="*/ 2529496 h 2674435"/>
                <a:gd name="connsiteX29" fmla="*/ 1829359 w 3640079"/>
                <a:gd name="connsiteY29" fmla="*/ 2476073 h 2674435"/>
                <a:gd name="connsiteX30" fmla="*/ 1828881 w 3640079"/>
                <a:gd name="connsiteY30" fmla="*/ 2459943 h 2674435"/>
                <a:gd name="connsiteX31" fmla="*/ 1784032 w 3640079"/>
                <a:gd name="connsiteY31" fmla="*/ 2502455 h 2674435"/>
                <a:gd name="connsiteX32" fmla="*/ 1502480 w 3640079"/>
                <a:gd name="connsiteY32" fmla="*/ 2674316 h 2674435"/>
                <a:gd name="connsiteX33" fmla="*/ 1221527 w 3640079"/>
                <a:gd name="connsiteY33" fmla="*/ 2335436 h 2674435"/>
                <a:gd name="connsiteX34" fmla="*/ 1351865 w 3640079"/>
                <a:gd name="connsiteY34" fmla="*/ 2193511 h 2674435"/>
                <a:gd name="connsiteX35" fmla="*/ 1053534 w 3640079"/>
                <a:gd name="connsiteY35" fmla="*/ 2164546 h 2674435"/>
                <a:gd name="connsiteX36" fmla="*/ 1041948 w 3640079"/>
                <a:gd name="connsiteY36" fmla="*/ 2294885 h 2674435"/>
                <a:gd name="connsiteX37" fmla="*/ 966641 w 3640079"/>
                <a:gd name="connsiteY37" fmla="*/ 2422328 h 2674435"/>
                <a:gd name="connsiteX38" fmla="*/ 905816 w 3640079"/>
                <a:gd name="connsiteY38" fmla="*/ 2651145 h 2674435"/>
                <a:gd name="connsiteX39" fmla="*/ 425010 w 3640079"/>
                <a:gd name="connsiteY39" fmla="*/ 2549770 h 2674435"/>
                <a:gd name="connsiteX40" fmla="*/ 436596 w 3640079"/>
                <a:gd name="connsiteY40" fmla="*/ 2381778 h 2674435"/>
                <a:gd name="connsiteX41" fmla="*/ 320739 w 3640079"/>
                <a:gd name="connsiteY41" fmla="*/ 2404949 h 2674435"/>
                <a:gd name="connsiteX42" fmla="*/ 19510 w 3640079"/>
                <a:gd name="connsiteY42" fmla="*/ 2095032 h 2674435"/>
                <a:gd name="connsiteX43" fmla="*/ 201986 w 3640079"/>
                <a:gd name="connsiteY43" fmla="*/ 1776426 h 2674435"/>
                <a:gd name="connsiteX44" fmla="*/ 219364 w 3640079"/>
                <a:gd name="connsiteY44" fmla="*/ 1457819 h 2674435"/>
                <a:gd name="connsiteX45" fmla="*/ 33992 w 3640079"/>
                <a:gd name="connsiteY45" fmla="*/ 1194246 h 2674435"/>
                <a:gd name="connsiteX46" fmla="*/ 230948 w 3640079"/>
                <a:gd name="connsiteY46" fmla="*/ 832193 h 2674435"/>
                <a:gd name="connsiteX47" fmla="*/ 230950 w 3640079"/>
                <a:gd name="connsiteY47" fmla="*/ 1116042 h 2674435"/>
                <a:gd name="connsiteX48" fmla="*/ 1140427 w 3640079"/>
                <a:gd name="connsiteY48" fmla="*/ 539654 h 2674435"/>
                <a:gd name="connsiteX49" fmla="*/ 1409795 w 3640079"/>
                <a:gd name="connsiteY49" fmla="*/ 342697 h 2674435"/>
                <a:gd name="connsiteX50" fmla="*/ 1481703 w 3640079"/>
                <a:gd name="connsiteY50" fmla="*/ 335156 h 2674435"/>
                <a:gd name="connsiteX51" fmla="*/ 1490036 w 3640079"/>
                <a:gd name="connsiteY51" fmla="*/ 317329 h 2674435"/>
                <a:gd name="connsiteX52" fmla="*/ 1719714 w 3640079"/>
                <a:gd name="connsiteY52" fmla="*/ 96502 h 2674435"/>
                <a:gd name="connsiteX53" fmla="*/ 2144676 w 3640079"/>
                <a:gd name="connsiteY53" fmla="*/ 551 h 2674435"/>
                <a:gd name="connsiteX0" fmla="*/ 3383355 w 3640079"/>
                <a:gd name="connsiteY0" fmla="*/ 167517 h 2674435"/>
                <a:gd name="connsiteX1" fmla="*/ 3366280 w 3640079"/>
                <a:gd name="connsiteY1" fmla="*/ 168960 h 2674435"/>
                <a:gd name="connsiteX2" fmla="*/ 3365819 w 3640079"/>
                <a:gd name="connsiteY2" fmla="*/ 169285 h 2674435"/>
                <a:gd name="connsiteX3" fmla="*/ 3380966 w 3640079"/>
                <a:gd name="connsiteY3" fmla="*/ 168005 h 2674435"/>
                <a:gd name="connsiteX4" fmla="*/ 3427988 w 3640079"/>
                <a:gd name="connsiteY4" fmla="*/ 197346 h 2674435"/>
                <a:gd name="connsiteX5" fmla="*/ 3383355 w 3640079"/>
                <a:gd name="connsiteY5" fmla="*/ 167517 h 2674435"/>
                <a:gd name="connsiteX6" fmla="*/ 2144676 w 3640079"/>
                <a:gd name="connsiteY6" fmla="*/ 551 h 2674435"/>
                <a:gd name="connsiteX7" fmla="*/ 2215002 w 3640079"/>
                <a:gd name="connsiteY7" fmla="*/ 6711 h 2674435"/>
                <a:gd name="connsiteX8" fmla="*/ 2730566 w 3640079"/>
                <a:gd name="connsiteY8" fmla="*/ 357179 h 2674435"/>
                <a:gd name="connsiteX9" fmla="*/ 2944901 w 3640079"/>
                <a:gd name="connsiteY9" fmla="*/ 609168 h 2674435"/>
                <a:gd name="connsiteX10" fmla="*/ 2907248 w 3640079"/>
                <a:gd name="connsiteY10" fmla="*/ 701854 h 2674435"/>
                <a:gd name="connsiteX11" fmla="*/ 3063475 w 3640079"/>
                <a:gd name="connsiteY11" fmla="*/ 822235 h 2674435"/>
                <a:gd name="connsiteX12" fmla="*/ 3043379 w 3640079"/>
                <a:gd name="connsiteY12" fmla="*/ 377456 h 2674435"/>
                <a:gd name="connsiteX13" fmla="*/ 3225853 w 3640079"/>
                <a:gd name="connsiteY13" fmla="*/ 261599 h 2674435"/>
                <a:gd name="connsiteX14" fmla="*/ 3367779 w 3640079"/>
                <a:gd name="connsiteY14" fmla="*/ 128365 h 2674435"/>
                <a:gd name="connsiteX15" fmla="*/ 3640042 w 3640079"/>
                <a:gd name="connsiteY15" fmla="*/ 872744 h 2674435"/>
                <a:gd name="connsiteX16" fmla="*/ 3191097 w 3640079"/>
                <a:gd name="connsiteY16" fmla="*/ 1686639 h 2674435"/>
                <a:gd name="connsiteX17" fmla="*/ 2809550 w 3640079"/>
                <a:gd name="connsiteY17" fmla="*/ 1695192 h 2674435"/>
                <a:gd name="connsiteX18" fmla="*/ 2761822 w 3640079"/>
                <a:gd name="connsiteY18" fmla="*/ 1678575 h 2674435"/>
                <a:gd name="connsiteX19" fmla="*/ 2756094 w 3640079"/>
                <a:gd name="connsiteY19" fmla="*/ 1705694 h 2674435"/>
                <a:gd name="connsiteX20" fmla="*/ 2461196 w 3640079"/>
                <a:gd name="connsiteY20" fmla="*/ 1944420 h 2674435"/>
                <a:gd name="connsiteX21" fmla="*/ 2203414 w 3640079"/>
                <a:gd name="connsiteY21" fmla="*/ 1828563 h 2674435"/>
                <a:gd name="connsiteX22" fmla="*/ 2191828 w 3640079"/>
                <a:gd name="connsiteY22" fmla="*/ 1979177 h 2674435"/>
                <a:gd name="connsiteX23" fmla="*/ 2307685 w 3640079"/>
                <a:gd name="connsiteY23" fmla="*/ 2225371 h 2674435"/>
                <a:gd name="connsiteX24" fmla="*/ 2301892 w 3640079"/>
                <a:gd name="connsiteY24" fmla="*/ 2358607 h 2674435"/>
                <a:gd name="connsiteX25" fmla="*/ 2327960 w 3640079"/>
                <a:gd name="connsiteY25" fmla="*/ 2523703 h 2674435"/>
                <a:gd name="connsiteX26" fmla="*/ 2136797 w 3640079"/>
                <a:gd name="connsiteY26" fmla="*/ 2593218 h 2674435"/>
                <a:gd name="connsiteX27" fmla="*/ 1838464 w 3640079"/>
                <a:gd name="connsiteY27" fmla="*/ 2529496 h 2674435"/>
                <a:gd name="connsiteX28" fmla="*/ 1829359 w 3640079"/>
                <a:gd name="connsiteY28" fmla="*/ 2476073 h 2674435"/>
                <a:gd name="connsiteX29" fmla="*/ 1828881 w 3640079"/>
                <a:gd name="connsiteY29" fmla="*/ 2459943 h 2674435"/>
                <a:gd name="connsiteX30" fmla="*/ 1784032 w 3640079"/>
                <a:gd name="connsiteY30" fmla="*/ 2502455 h 2674435"/>
                <a:gd name="connsiteX31" fmla="*/ 1502480 w 3640079"/>
                <a:gd name="connsiteY31" fmla="*/ 2674316 h 2674435"/>
                <a:gd name="connsiteX32" fmla="*/ 1221527 w 3640079"/>
                <a:gd name="connsiteY32" fmla="*/ 2335436 h 2674435"/>
                <a:gd name="connsiteX33" fmla="*/ 1351865 w 3640079"/>
                <a:gd name="connsiteY33" fmla="*/ 2193511 h 2674435"/>
                <a:gd name="connsiteX34" fmla="*/ 1053534 w 3640079"/>
                <a:gd name="connsiteY34" fmla="*/ 2164546 h 2674435"/>
                <a:gd name="connsiteX35" fmla="*/ 1041948 w 3640079"/>
                <a:gd name="connsiteY35" fmla="*/ 2294885 h 2674435"/>
                <a:gd name="connsiteX36" fmla="*/ 966641 w 3640079"/>
                <a:gd name="connsiteY36" fmla="*/ 2422328 h 2674435"/>
                <a:gd name="connsiteX37" fmla="*/ 905816 w 3640079"/>
                <a:gd name="connsiteY37" fmla="*/ 2651145 h 2674435"/>
                <a:gd name="connsiteX38" fmla="*/ 425010 w 3640079"/>
                <a:gd name="connsiteY38" fmla="*/ 2549770 h 2674435"/>
                <a:gd name="connsiteX39" fmla="*/ 436596 w 3640079"/>
                <a:gd name="connsiteY39" fmla="*/ 2381778 h 2674435"/>
                <a:gd name="connsiteX40" fmla="*/ 320739 w 3640079"/>
                <a:gd name="connsiteY40" fmla="*/ 2404949 h 2674435"/>
                <a:gd name="connsiteX41" fmla="*/ 19510 w 3640079"/>
                <a:gd name="connsiteY41" fmla="*/ 2095032 h 2674435"/>
                <a:gd name="connsiteX42" fmla="*/ 201986 w 3640079"/>
                <a:gd name="connsiteY42" fmla="*/ 1776426 h 2674435"/>
                <a:gd name="connsiteX43" fmla="*/ 219364 w 3640079"/>
                <a:gd name="connsiteY43" fmla="*/ 1457819 h 2674435"/>
                <a:gd name="connsiteX44" fmla="*/ 33992 w 3640079"/>
                <a:gd name="connsiteY44" fmla="*/ 1194246 h 2674435"/>
                <a:gd name="connsiteX45" fmla="*/ 230948 w 3640079"/>
                <a:gd name="connsiteY45" fmla="*/ 832193 h 2674435"/>
                <a:gd name="connsiteX46" fmla="*/ 230950 w 3640079"/>
                <a:gd name="connsiteY46" fmla="*/ 1116042 h 2674435"/>
                <a:gd name="connsiteX47" fmla="*/ 1140427 w 3640079"/>
                <a:gd name="connsiteY47" fmla="*/ 539654 h 2674435"/>
                <a:gd name="connsiteX48" fmla="*/ 1409795 w 3640079"/>
                <a:gd name="connsiteY48" fmla="*/ 342697 h 2674435"/>
                <a:gd name="connsiteX49" fmla="*/ 1481703 w 3640079"/>
                <a:gd name="connsiteY49" fmla="*/ 335156 h 2674435"/>
                <a:gd name="connsiteX50" fmla="*/ 1490036 w 3640079"/>
                <a:gd name="connsiteY50" fmla="*/ 317329 h 2674435"/>
                <a:gd name="connsiteX51" fmla="*/ 1719714 w 3640079"/>
                <a:gd name="connsiteY51" fmla="*/ 96502 h 2674435"/>
                <a:gd name="connsiteX52" fmla="*/ 2144676 w 3640079"/>
                <a:gd name="connsiteY52" fmla="*/ 551 h 2674435"/>
                <a:gd name="connsiteX0" fmla="*/ 3383355 w 3640079"/>
                <a:gd name="connsiteY0" fmla="*/ 167517 h 2674435"/>
                <a:gd name="connsiteX1" fmla="*/ 3366280 w 3640079"/>
                <a:gd name="connsiteY1" fmla="*/ 168960 h 2674435"/>
                <a:gd name="connsiteX2" fmla="*/ 3365819 w 3640079"/>
                <a:gd name="connsiteY2" fmla="*/ 169285 h 2674435"/>
                <a:gd name="connsiteX3" fmla="*/ 3380966 w 3640079"/>
                <a:gd name="connsiteY3" fmla="*/ 168005 h 2674435"/>
                <a:gd name="connsiteX4" fmla="*/ 3383355 w 3640079"/>
                <a:gd name="connsiteY4" fmla="*/ 167517 h 2674435"/>
                <a:gd name="connsiteX5" fmla="*/ 2144676 w 3640079"/>
                <a:gd name="connsiteY5" fmla="*/ 551 h 2674435"/>
                <a:gd name="connsiteX6" fmla="*/ 2215002 w 3640079"/>
                <a:gd name="connsiteY6" fmla="*/ 6711 h 2674435"/>
                <a:gd name="connsiteX7" fmla="*/ 2730566 w 3640079"/>
                <a:gd name="connsiteY7" fmla="*/ 357179 h 2674435"/>
                <a:gd name="connsiteX8" fmla="*/ 2944901 w 3640079"/>
                <a:gd name="connsiteY8" fmla="*/ 609168 h 2674435"/>
                <a:gd name="connsiteX9" fmla="*/ 2907248 w 3640079"/>
                <a:gd name="connsiteY9" fmla="*/ 701854 h 2674435"/>
                <a:gd name="connsiteX10" fmla="*/ 3063475 w 3640079"/>
                <a:gd name="connsiteY10" fmla="*/ 822235 h 2674435"/>
                <a:gd name="connsiteX11" fmla="*/ 3043379 w 3640079"/>
                <a:gd name="connsiteY11" fmla="*/ 377456 h 2674435"/>
                <a:gd name="connsiteX12" fmla="*/ 3225853 w 3640079"/>
                <a:gd name="connsiteY12" fmla="*/ 261599 h 2674435"/>
                <a:gd name="connsiteX13" fmla="*/ 3367779 w 3640079"/>
                <a:gd name="connsiteY13" fmla="*/ 128365 h 2674435"/>
                <a:gd name="connsiteX14" fmla="*/ 3640042 w 3640079"/>
                <a:gd name="connsiteY14" fmla="*/ 872744 h 2674435"/>
                <a:gd name="connsiteX15" fmla="*/ 3191097 w 3640079"/>
                <a:gd name="connsiteY15" fmla="*/ 1686639 h 2674435"/>
                <a:gd name="connsiteX16" fmla="*/ 2809550 w 3640079"/>
                <a:gd name="connsiteY16" fmla="*/ 1695192 h 2674435"/>
                <a:gd name="connsiteX17" fmla="*/ 2761822 w 3640079"/>
                <a:gd name="connsiteY17" fmla="*/ 1678575 h 2674435"/>
                <a:gd name="connsiteX18" fmla="*/ 2756094 w 3640079"/>
                <a:gd name="connsiteY18" fmla="*/ 1705694 h 2674435"/>
                <a:gd name="connsiteX19" fmla="*/ 2461196 w 3640079"/>
                <a:gd name="connsiteY19" fmla="*/ 1944420 h 2674435"/>
                <a:gd name="connsiteX20" fmla="*/ 2203414 w 3640079"/>
                <a:gd name="connsiteY20" fmla="*/ 1828563 h 2674435"/>
                <a:gd name="connsiteX21" fmla="*/ 2191828 w 3640079"/>
                <a:gd name="connsiteY21" fmla="*/ 1979177 h 2674435"/>
                <a:gd name="connsiteX22" fmla="*/ 2307685 w 3640079"/>
                <a:gd name="connsiteY22" fmla="*/ 2225371 h 2674435"/>
                <a:gd name="connsiteX23" fmla="*/ 2301892 w 3640079"/>
                <a:gd name="connsiteY23" fmla="*/ 2358607 h 2674435"/>
                <a:gd name="connsiteX24" fmla="*/ 2327960 w 3640079"/>
                <a:gd name="connsiteY24" fmla="*/ 2523703 h 2674435"/>
                <a:gd name="connsiteX25" fmla="*/ 2136797 w 3640079"/>
                <a:gd name="connsiteY25" fmla="*/ 2593218 h 2674435"/>
                <a:gd name="connsiteX26" fmla="*/ 1838464 w 3640079"/>
                <a:gd name="connsiteY26" fmla="*/ 2529496 h 2674435"/>
                <a:gd name="connsiteX27" fmla="*/ 1829359 w 3640079"/>
                <a:gd name="connsiteY27" fmla="*/ 2476073 h 2674435"/>
                <a:gd name="connsiteX28" fmla="*/ 1828881 w 3640079"/>
                <a:gd name="connsiteY28" fmla="*/ 2459943 h 2674435"/>
                <a:gd name="connsiteX29" fmla="*/ 1784032 w 3640079"/>
                <a:gd name="connsiteY29" fmla="*/ 2502455 h 2674435"/>
                <a:gd name="connsiteX30" fmla="*/ 1502480 w 3640079"/>
                <a:gd name="connsiteY30" fmla="*/ 2674316 h 2674435"/>
                <a:gd name="connsiteX31" fmla="*/ 1221527 w 3640079"/>
                <a:gd name="connsiteY31" fmla="*/ 2335436 h 2674435"/>
                <a:gd name="connsiteX32" fmla="*/ 1351865 w 3640079"/>
                <a:gd name="connsiteY32" fmla="*/ 2193511 h 2674435"/>
                <a:gd name="connsiteX33" fmla="*/ 1053534 w 3640079"/>
                <a:gd name="connsiteY33" fmla="*/ 2164546 h 2674435"/>
                <a:gd name="connsiteX34" fmla="*/ 1041948 w 3640079"/>
                <a:gd name="connsiteY34" fmla="*/ 2294885 h 2674435"/>
                <a:gd name="connsiteX35" fmla="*/ 966641 w 3640079"/>
                <a:gd name="connsiteY35" fmla="*/ 2422328 h 2674435"/>
                <a:gd name="connsiteX36" fmla="*/ 905816 w 3640079"/>
                <a:gd name="connsiteY36" fmla="*/ 2651145 h 2674435"/>
                <a:gd name="connsiteX37" fmla="*/ 425010 w 3640079"/>
                <a:gd name="connsiteY37" fmla="*/ 2549770 h 2674435"/>
                <a:gd name="connsiteX38" fmla="*/ 436596 w 3640079"/>
                <a:gd name="connsiteY38" fmla="*/ 2381778 h 2674435"/>
                <a:gd name="connsiteX39" fmla="*/ 320739 w 3640079"/>
                <a:gd name="connsiteY39" fmla="*/ 2404949 h 2674435"/>
                <a:gd name="connsiteX40" fmla="*/ 19510 w 3640079"/>
                <a:gd name="connsiteY40" fmla="*/ 2095032 h 2674435"/>
                <a:gd name="connsiteX41" fmla="*/ 201986 w 3640079"/>
                <a:gd name="connsiteY41" fmla="*/ 1776426 h 2674435"/>
                <a:gd name="connsiteX42" fmla="*/ 219364 w 3640079"/>
                <a:gd name="connsiteY42" fmla="*/ 1457819 h 2674435"/>
                <a:gd name="connsiteX43" fmla="*/ 33992 w 3640079"/>
                <a:gd name="connsiteY43" fmla="*/ 1194246 h 2674435"/>
                <a:gd name="connsiteX44" fmla="*/ 230948 w 3640079"/>
                <a:gd name="connsiteY44" fmla="*/ 832193 h 2674435"/>
                <a:gd name="connsiteX45" fmla="*/ 230950 w 3640079"/>
                <a:gd name="connsiteY45" fmla="*/ 1116042 h 2674435"/>
                <a:gd name="connsiteX46" fmla="*/ 1140427 w 3640079"/>
                <a:gd name="connsiteY46" fmla="*/ 539654 h 2674435"/>
                <a:gd name="connsiteX47" fmla="*/ 1409795 w 3640079"/>
                <a:gd name="connsiteY47" fmla="*/ 342697 h 2674435"/>
                <a:gd name="connsiteX48" fmla="*/ 1481703 w 3640079"/>
                <a:gd name="connsiteY48" fmla="*/ 335156 h 2674435"/>
                <a:gd name="connsiteX49" fmla="*/ 1490036 w 3640079"/>
                <a:gd name="connsiteY49" fmla="*/ 317329 h 2674435"/>
                <a:gd name="connsiteX50" fmla="*/ 1719714 w 3640079"/>
                <a:gd name="connsiteY50" fmla="*/ 96502 h 2674435"/>
                <a:gd name="connsiteX51" fmla="*/ 2144676 w 3640079"/>
                <a:gd name="connsiteY51" fmla="*/ 551 h 2674435"/>
                <a:gd name="connsiteX0" fmla="*/ 3380966 w 3640079"/>
                <a:gd name="connsiteY0" fmla="*/ 168005 h 2674435"/>
                <a:gd name="connsiteX1" fmla="*/ 3366280 w 3640079"/>
                <a:gd name="connsiteY1" fmla="*/ 168960 h 2674435"/>
                <a:gd name="connsiteX2" fmla="*/ 3365819 w 3640079"/>
                <a:gd name="connsiteY2" fmla="*/ 169285 h 2674435"/>
                <a:gd name="connsiteX3" fmla="*/ 3380966 w 3640079"/>
                <a:gd name="connsiteY3" fmla="*/ 168005 h 2674435"/>
                <a:gd name="connsiteX4" fmla="*/ 2144676 w 3640079"/>
                <a:gd name="connsiteY4" fmla="*/ 551 h 2674435"/>
                <a:gd name="connsiteX5" fmla="*/ 2215002 w 3640079"/>
                <a:gd name="connsiteY5" fmla="*/ 6711 h 2674435"/>
                <a:gd name="connsiteX6" fmla="*/ 2730566 w 3640079"/>
                <a:gd name="connsiteY6" fmla="*/ 357179 h 2674435"/>
                <a:gd name="connsiteX7" fmla="*/ 2944901 w 3640079"/>
                <a:gd name="connsiteY7" fmla="*/ 609168 h 2674435"/>
                <a:gd name="connsiteX8" fmla="*/ 2907248 w 3640079"/>
                <a:gd name="connsiteY8" fmla="*/ 701854 h 2674435"/>
                <a:gd name="connsiteX9" fmla="*/ 3063475 w 3640079"/>
                <a:gd name="connsiteY9" fmla="*/ 822235 h 2674435"/>
                <a:gd name="connsiteX10" fmla="*/ 3043379 w 3640079"/>
                <a:gd name="connsiteY10" fmla="*/ 377456 h 2674435"/>
                <a:gd name="connsiteX11" fmla="*/ 3225853 w 3640079"/>
                <a:gd name="connsiteY11" fmla="*/ 261599 h 2674435"/>
                <a:gd name="connsiteX12" fmla="*/ 3367779 w 3640079"/>
                <a:gd name="connsiteY12" fmla="*/ 128365 h 2674435"/>
                <a:gd name="connsiteX13" fmla="*/ 3640042 w 3640079"/>
                <a:gd name="connsiteY13" fmla="*/ 872744 h 2674435"/>
                <a:gd name="connsiteX14" fmla="*/ 3191097 w 3640079"/>
                <a:gd name="connsiteY14" fmla="*/ 1686639 h 2674435"/>
                <a:gd name="connsiteX15" fmla="*/ 2809550 w 3640079"/>
                <a:gd name="connsiteY15" fmla="*/ 1695192 h 2674435"/>
                <a:gd name="connsiteX16" fmla="*/ 2761822 w 3640079"/>
                <a:gd name="connsiteY16" fmla="*/ 1678575 h 2674435"/>
                <a:gd name="connsiteX17" fmla="*/ 2756094 w 3640079"/>
                <a:gd name="connsiteY17" fmla="*/ 1705694 h 2674435"/>
                <a:gd name="connsiteX18" fmla="*/ 2461196 w 3640079"/>
                <a:gd name="connsiteY18" fmla="*/ 1944420 h 2674435"/>
                <a:gd name="connsiteX19" fmla="*/ 2203414 w 3640079"/>
                <a:gd name="connsiteY19" fmla="*/ 1828563 h 2674435"/>
                <a:gd name="connsiteX20" fmla="*/ 2191828 w 3640079"/>
                <a:gd name="connsiteY20" fmla="*/ 1979177 h 2674435"/>
                <a:gd name="connsiteX21" fmla="*/ 2307685 w 3640079"/>
                <a:gd name="connsiteY21" fmla="*/ 2225371 h 2674435"/>
                <a:gd name="connsiteX22" fmla="*/ 2301892 w 3640079"/>
                <a:gd name="connsiteY22" fmla="*/ 2358607 h 2674435"/>
                <a:gd name="connsiteX23" fmla="*/ 2327960 w 3640079"/>
                <a:gd name="connsiteY23" fmla="*/ 2523703 h 2674435"/>
                <a:gd name="connsiteX24" fmla="*/ 2136797 w 3640079"/>
                <a:gd name="connsiteY24" fmla="*/ 2593218 h 2674435"/>
                <a:gd name="connsiteX25" fmla="*/ 1838464 w 3640079"/>
                <a:gd name="connsiteY25" fmla="*/ 2529496 h 2674435"/>
                <a:gd name="connsiteX26" fmla="*/ 1829359 w 3640079"/>
                <a:gd name="connsiteY26" fmla="*/ 2476073 h 2674435"/>
                <a:gd name="connsiteX27" fmla="*/ 1828881 w 3640079"/>
                <a:gd name="connsiteY27" fmla="*/ 2459943 h 2674435"/>
                <a:gd name="connsiteX28" fmla="*/ 1784032 w 3640079"/>
                <a:gd name="connsiteY28" fmla="*/ 2502455 h 2674435"/>
                <a:gd name="connsiteX29" fmla="*/ 1502480 w 3640079"/>
                <a:gd name="connsiteY29" fmla="*/ 2674316 h 2674435"/>
                <a:gd name="connsiteX30" fmla="*/ 1221527 w 3640079"/>
                <a:gd name="connsiteY30" fmla="*/ 2335436 h 2674435"/>
                <a:gd name="connsiteX31" fmla="*/ 1351865 w 3640079"/>
                <a:gd name="connsiteY31" fmla="*/ 2193511 h 2674435"/>
                <a:gd name="connsiteX32" fmla="*/ 1053534 w 3640079"/>
                <a:gd name="connsiteY32" fmla="*/ 2164546 h 2674435"/>
                <a:gd name="connsiteX33" fmla="*/ 1041948 w 3640079"/>
                <a:gd name="connsiteY33" fmla="*/ 2294885 h 2674435"/>
                <a:gd name="connsiteX34" fmla="*/ 966641 w 3640079"/>
                <a:gd name="connsiteY34" fmla="*/ 2422328 h 2674435"/>
                <a:gd name="connsiteX35" fmla="*/ 905816 w 3640079"/>
                <a:gd name="connsiteY35" fmla="*/ 2651145 h 2674435"/>
                <a:gd name="connsiteX36" fmla="*/ 425010 w 3640079"/>
                <a:gd name="connsiteY36" fmla="*/ 2549770 h 2674435"/>
                <a:gd name="connsiteX37" fmla="*/ 436596 w 3640079"/>
                <a:gd name="connsiteY37" fmla="*/ 2381778 h 2674435"/>
                <a:gd name="connsiteX38" fmla="*/ 320739 w 3640079"/>
                <a:gd name="connsiteY38" fmla="*/ 2404949 h 2674435"/>
                <a:gd name="connsiteX39" fmla="*/ 19510 w 3640079"/>
                <a:gd name="connsiteY39" fmla="*/ 2095032 h 2674435"/>
                <a:gd name="connsiteX40" fmla="*/ 201986 w 3640079"/>
                <a:gd name="connsiteY40" fmla="*/ 1776426 h 2674435"/>
                <a:gd name="connsiteX41" fmla="*/ 219364 w 3640079"/>
                <a:gd name="connsiteY41" fmla="*/ 1457819 h 2674435"/>
                <a:gd name="connsiteX42" fmla="*/ 33992 w 3640079"/>
                <a:gd name="connsiteY42" fmla="*/ 1194246 h 2674435"/>
                <a:gd name="connsiteX43" fmla="*/ 230948 w 3640079"/>
                <a:gd name="connsiteY43" fmla="*/ 832193 h 2674435"/>
                <a:gd name="connsiteX44" fmla="*/ 230950 w 3640079"/>
                <a:gd name="connsiteY44" fmla="*/ 1116042 h 2674435"/>
                <a:gd name="connsiteX45" fmla="*/ 1140427 w 3640079"/>
                <a:gd name="connsiteY45" fmla="*/ 539654 h 2674435"/>
                <a:gd name="connsiteX46" fmla="*/ 1409795 w 3640079"/>
                <a:gd name="connsiteY46" fmla="*/ 342697 h 2674435"/>
                <a:gd name="connsiteX47" fmla="*/ 1481703 w 3640079"/>
                <a:gd name="connsiteY47" fmla="*/ 335156 h 2674435"/>
                <a:gd name="connsiteX48" fmla="*/ 1490036 w 3640079"/>
                <a:gd name="connsiteY48" fmla="*/ 317329 h 2674435"/>
                <a:gd name="connsiteX49" fmla="*/ 1719714 w 3640079"/>
                <a:gd name="connsiteY49" fmla="*/ 96502 h 2674435"/>
                <a:gd name="connsiteX50" fmla="*/ 2144676 w 3640079"/>
                <a:gd name="connsiteY50" fmla="*/ 551 h 2674435"/>
                <a:gd name="connsiteX0" fmla="*/ 3365819 w 3640079"/>
                <a:gd name="connsiteY0" fmla="*/ 169285 h 2674435"/>
                <a:gd name="connsiteX1" fmla="*/ 3366280 w 3640079"/>
                <a:gd name="connsiteY1" fmla="*/ 168960 h 2674435"/>
                <a:gd name="connsiteX2" fmla="*/ 3365819 w 3640079"/>
                <a:gd name="connsiteY2" fmla="*/ 169285 h 2674435"/>
                <a:gd name="connsiteX3" fmla="*/ 2144676 w 3640079"/>
                <a:gd name="connsiteY3" fmla="*/ 551 h 2674435"/>
                <a:gd name="connsiteX4" fmla="*/ 2215002 w 3640079"/>
                <a:gd name="connsiteY4" fmla="*/ 6711 h 2674435"/>
                <a:gd name="connsiteX5" fmla="*/ 2730566 w 3640079"/>
                <a:gd name="connsiteY5" fmla="*/ 357179 h 2674435"/>
                <a:gd name="connsiteX6" fmla="*/ 2944901 w 3640079"/>
                <a:gd name="connsiteY6" fmla="*/ 609168 h 2674435"/>
                <a:gd name="connsiteX7" fmla="*/ 2907248 w 3640079"/>
                <a:gd name="connsiteY7" fmla="*/ 701854 h 2674435"/>
                <a:gd name="connsiteX8" fmla="*/ 3063475 w 3640079"/>
                <a:gd name="connsiteY8" fmla="*/ 822235 h 2674435"/>
                <a:gd name="connsiteX9" fmla="*/ 3043379 w 3640079"/>
                <a:gd name="connsiteY9" fmla="*/ 377456 h 2674435"/>
                <a:gd name="connsiteX10" fmla="*/ 3225853 w 3640079"/>
                <a:gd name="connsiteY10" fmla="*/ 261599 h 2674435"/>
                <a:gd name="connsiteX11" fmla="*/ 3367779 w 3640079"/>
                <a:gd name="connsiteY11" fmla="*/ 128365 h 2674435"/>
                <a:gd name="connsiteX12" fmla="*/ 3640042 w 3640079"/>
                <a:gd name="connsiteY12" fmla="*/ 872744 h 2674435"/>
                <a:gd name="connsiteX13" fmla="*/ 3191097 w 3640079"/>
                <a:gd name="connsiteY13" fmla="*/ 1686639 h 2674435"/>
                <a:gd name="connsiteX14" fmla="*/ 2809550 w 3640079"/>
                <a:gd name="connsiteY14" fmla="*/ 1695192 h 2674435"/>
                <a:gd name="connsiteX15" fmla="*/ 2761822 w 3640079"/>
                <a:gd name="connsiteY15" fmla="*/ 1678575 h 2674435"/>
                <a:gd name="connsiteX16" fmla="*/ 2756094 w 3640079"/>
                <a:gd name="connsiteY16" fmla="*/ 1705694 h 2674435"/>
                <a:gd name="connsiteX17" fmla="*/ 2461196 w 3640079"/>
                <a:gd name="connsiteY17" fmla="*/ 1944420 h 2674435"/>
                <a:gd name="connsiteX18" fmla="*/ 2203414 w 3640079"/>
                <a:gd name="connsiteY18" fmla="*/ 1828563 h 2674435"/>
                <a:gd name="connsiteX19" fmla="*/ 2191828 w 3640079"/>
                <a:gd name="connsiteY19" fmla="*/ 1979177 h 2674435"/>
                <a:gd name="connsiteX20" fmla="*/ 2307685 w 3640079"/>
                <a:gd name="connsiteY20" fmla="*/ 2225371 h 2674435"/>
                <a:gd name="connsiteX21" fmla="*/ 2301892 w 3640079"/>
                <a:gd name="connsiteY21" fmla="*/ 2358607 h 2674435"/>
                <a:gd name="connsiteX22" fmla="*/ 2327960 w 3640079"/>
                <a:gd name="connsiteY22" fmla="*/ 2523703 h 2674435"/>
                <a:gd name="connsiteX23" fmla="*/ 2136797 w 3640079"/>
                <a:gd name="connsiteY23" fmla="*/ 2593218 h 2674435"/>
                <a:gd name="connsiteX24" fmla="*/ 1838464 w 3640079"/>
                <a:gd name="connsiteY24" fmla="*/ 2529496 h 2674435"/>
                <a:gd name="connsiteX25" fmla="*/ 1829359 w 3640079"/>
                <a:gd name="connsiteY25" fmla="*/ 2476073 h 2674435"/>
                <a:gd name="connsiteX26" fmla="*/ 1828881 w 3640079"/>
                <a:gd name="connsiteY26" fmla="*/ 2459943 h 2674435"/>
                <a:gd name="connsiteX27" fmla="*/ 1784032 w 3640079"/>
                <a:gd name="connsiteY27" fmla="*/ 2502455 h 2674435"/>
                <a:gd name="connsiteX28" fmla="*/ 1502480 w 3640079"/>
                <a:gd name="connsiteY28" fmla="*/ 2674316 h 2674435"/>
                <a:gd name="connsiteX29" fmla="*/ 1221527 w 3640079"/>
                <a:gd name="connsiteY29" fmla="*/ 2335436 h 2674435"/>
                <a:gd name="connsiteX30" fmla="*/ 1351865 w 3640079"/>
                <a:gd name="connsiteY30" fmla="*/ 2193511 h 2674435"/>
                <a:gd name="connsiteX31" fmla="*/ 1053534 w 3640079"/>
                <a:gd name="connsiteY31" fmla="*/ 2164546 h 2674435"/>
                <a:gd name="connsiteX32" fmla="*/ 1041948 w 3640079"/>
                <a:gd name="connsiteY32" fmla="*/ 2294885 h 2674435"/>
                <a:gd name="connsiteX33" fmla="*/ 966641 w 3640079"/>
                <a:gd name="connsiteY33" fmla="*/ 2422328 h 2674435"/>
                <a:gd name="connsiteX34" fmla="*/ 905816 w 3640079"/>
                <a:gd name="connsiteY34" fmla="*/ 2651145 h 2674435"/>
                <a:gd name="connsiteX35" fmla="*/ 425010 w 3640079"/>
                <a:gd name="connsiteY35" fmla="*/ 2549770 h 2674435"/>
                <a:gd name="connsiteX36" fmla="*/ 436596 w 3640079"/>
                <a:gd name="connsiteY36" fmla="*/ 2381778 h 2674435"/>
                <a:gd name="connsiteX37" fmla="*/ 320739 w 3640079"/>
                <a:gd name="connsiteY37" fmla="*/ 2404949 h 2674435"/>
                <a:gd name="connsiteX38" fmla="*/ 19510 w 3640079"/>
                <a:gd name="connsiteY38" fmla="*/ 2095032 h 2674435"/>
                <a:gd name="connsiteX39" fmla="*/ 201986 w 3640079"/>
                <a:gd name="connsiteY39" fmla="*/ 1776426 h 2674435"/>
                <a:gd name="connsiteX40" fmla="*/ 219364 w 3640079"/>
                <a:gd name="connsiteY40" fmla="*/ 1457819 h 2674435"/>
                <a:gd name="connsiteX41" fmla="*/ 33992 w 3640079"/>
                <a:gd name="connsiteY41" fmla="*/ 1194246 h 2674435"/>
                <a:gd name="connsiteX42" fmla="*/ 230948 w 3640079"/>
                <a:gd name="connsiteY42" fmla="*/ 832193 h 2674435"/>
                <a:gd name="connsiteX43" fmla="*/ 230950 w 3640079"/>
                <a:gd name="connsiteY43" fmla="*/ 1116042 h 2674435"/>
                <a:gd name="connsiteX44" fmla="*/ 1140427 w 3640079"/>
                <a:gd name="connsiteY44" fmla="*/ 539654 h 2674435"/>
                <a:gd name="connsiteX45" fmla="*/ 1409795 w 3640079"/>
                <a:gd name="connsiteY45" fmla="*/ 342697 h 2674435"/>
                <a:gd name="connsiteX46" fmla="*/ 1481703 w 3640079"/>
                <a:gd name="connsiteY46" fmla="*/ 335156 h 2674435"/>
                <a:gd name="connsiteX47" fmla="*/ 1490036 w 3640079"/>
                <a:gd name="connsiteY47" fmla="*/ 317329 h 2674435"/>
                <a:gd name="connsiteX48" fmla="*/ 1719714 w 3640079"/>
                <a:gd name="connsiteY48" fmla="*/ 96502 h 2674435"/>
                <a:gd name="connsiteX49" fmla="*/ 2144676 w 3640079"/>
                <a:gd name="connsiteY49" fmla="*/ 551 h 2674435"/>
                <a:gd name="connsiteX0" fmla="*/ 2144676 w 3640079"/>
                <a:gd name="connsiteY0" fmla="*/ 551 h 2674435"/>
                <a:gd name="connsiteX1" fmla="*/ 2215002 w 3640079"/>
                <a:gd name="connsiteY1" fmla="*/ 6711 h 2674435"/>
                <a:gd name="connsiteX2" fmla="*/ 2730566 w 3640079"/>
                <a:gd name="connsiteY2" fmla="*/ 357179 h 2674435"/>
                <a:gd name="connsiteX3" fmla="*/ 2944901 w 3640079"/>
                <a:gd name="connsiteY3" fmla="*/ 609168 h 2674435"/>
                <a:gd name="connsiteX4" fmla="*/ 2907248 w 3640079"/>
                <a:gd name="connsiteY4" fmla="*/ 701854 h 2674435"/>
                <a:gd name="connsiteX5" fmla="*/ 3063475 w 3640079"/>
                <a:gd name="connsiteY5" fmla="*/ 822235 h 2674435"/>
                <a:gd name="connsiteX6" fmla="*/ 3043379 w 3640079"/>
                <a:gd name="connsiteY6" fmla="*/ 377456 h 2674435"/>
                <a:gd name="connsiteX7" fmla="*/ 3225853 w 3640079"/>
                <a:gd name="connsiteY7" fmla="*/ 261599 h 2674435"/>
                <a:gd name="connsiteX8" fmla="*/ 3367779 w 3640079"/>
                <a:gd name="connsiteY8" fmla="*/ 128365 h 2674435"/>
                <a:gd name="connsiteX9" fmla="*/ 3640042 w 3640079"/>
                <a:gd name="connsiteY9" fmla="*/ 872744 h 2674435"/>
                <a:gd name="connsiteX10" fmla="*/ 3191097 w 3640079"/>
                <a:gd name="connsiteY10" fmla="*/ 1686639 h 2674435"/>
                <a:gd name="connsiteX11" fmla="*/ 2809550 w 3640079"/>
                <a:gd name="connsiteY11" fmla="*/ 1695192 h 2674435"/>
                <a:gd name="connsiteX12" fmla="*/ 2761822 w 3640079"/>
                <a:gd name="connsiteY12" fmla="*/ 1678575 h 2674435"/>
                <a:gd name="connsiteX13" fmla="*/ 2756094 w 3640079"/>
                <a:gd name="connsiteY13" fmla="*/ 1705694 h 2674435"/>
                <a:gd name="connsiteX14" fmla="*/ 2461196 w 3640079"/>
                <a:gd name="connsiteY14" fmla="*/ 1944420 h 2674435"/>
                <a:gd name="connsiteX15" fmla="*/ 2203414 w 3640079"/>
                <a:gd name="connsiteY15" fmla="*/ 1828563 h 2674435"/>
                <a:gd name="connsiteX16" fmla="*/ 2191828 w 3640079"/>
                <a:gd name="connsiteY16" fmla="*/ 1979177 h 2674435"/>
                <a:gd name="connsiteX17" fmla="*/ 2307685 w 3640079"/>
                <a:gd name="connsiteY17" fmla="*/ 2225371 h 2674435"/>
                <a:gd name="connsiteX18" fmla="*/ 2301892 w 3640079"/>
                <a:gd name="connsiteY18" fmla="*/ 2358607 h 2674435"/>
                <a:gd name="connsiteX19" fmla="*/ 2327960 w 3640079"/>
                <a:gd name="connsiteY19" fmla="*/ 2523703 h 2674435"/>
                <a:gd name="connsiteX20" fmla="*/ 2136797 w 3640079"/>
                <a:gd name="connsiteY20" fmla="*/ 2593218 h 2674435"/>
                <a:gd name="connsiteX21" fmla="*/ 1838464 w 3640079"/>
                <a:gd name="connsiteY21" fmla="*/ 2529496 h 2674435"/>
                <a:gd name="connsiteX22" fmla="*/ 1829359 w 3640079"/>
                <a:gd name="connsiteY22" fmla="*/ 2476073 h 2674435"/>
                <a:gd name="connsiteX23" fmla="*/ 1828881 w 3640079"/>
                <a:gd name="connsiteY23" fmla="*/ 2459943 h 2674435"/>
                <a:gd name="connsiteX24" fmla="*/ 1784032 w 3640079"/>
                <a:gd name="connsiteY24" fmla="*/ 2502455 h 2674435"/>
                <a:gd name="connsiteX25" fmla="*/ 1502480 w 3640079"/>
                <a:gd name="connsiteY25" fmla="*/ 2674316 h 2674435"/>
                <a:gd name="connsiteX26" fmla="*/ 1221527 w 3640079"/>
                <a:gd name="connsiteY26" fmla="*/ 2335436 h 2674435"/>
                <a:gd name="connsiteX27" fmla="*/ 1351865 w 3640079"/>
                <a:gd name="connsiteY27" fmla="*/ 2193511 h 2674435"/>
                <a:gd name="connsiteX28" fmla="*/ 1053534 w 3640079"/>
                <a:gd name="connsiteY28" fmla="*/ 2164546 h 2674435"/>
                <a:gd name="connsiteX29" fmla="*/ 1041948 w 3640079"/>
                <a:gd name="connsiteY29" fmla="*/ 2294885 h 2674435"/>
                <a:gd name="connsiteX30" fmla="*/ 966641 w 3640079"/>
                <a:gd name="connsiteY30" fmla="*/ 2422328 h 2674435"/>
                <a:gd name="connsiteX31" fmla="*/ 905816 w 3640079"/>
                <a:gd name="connsiteY31" fmla="*/ 2651145 h 2674435"/>
                <a:gd name="connsiteX32" fmla="*/ 425010 w 3640079"/>
                <a:gd name="connsiteY32" fmla="*/ 2549770 h 2674435"/>
                <a:gd name="connsiteX33" fmla="*/ 436596 w 3640079"/>
                <a:gd name="connsiteY33" fmla="*/ 2381778 h 2674435"/>
                <a:gd name="connsiteX34" fmla="*/ 320739 w 3640079"/>
                <a:gd name="connsiteY34" fmla="*/ 2404949 h 2674435"/>
                <a:gd name="connsiteX35" fmla="*/ 19510 w 3640079"/>
                <a:gd name="connsiteY35" fmla="*/ 2095032 h 2674435"/>
                <a:gd name="connsiteX36" fmla="*/ 201986 w 3640079"/>
                <a:gd name="connsiteY36" fmla="*/ 1776426 h 2674435"/>
                <a:gd name="connsiteX37" fmla="*/ 219364 w 3640079"/>
                <a:gd name="connsiteY37" fmla="*/ 1457819 h 2674435"/>
                <a:gd name="connsiteX38" fmla="*/ 33992 w 3640079"/>
                <a:gd name="connsiteY38" fmla="*/ 1194246 h 2674435"/>
                <a:gd name="connsiteX39" fmla="*/ 230948 w 3640079"/>
                <a:gd name="connsiteY39" fmla="*/ 832193 h 2674435"/>
                <a:gd name="connsiteX40" fmla="*/ 230950 w 3640079"/>
                <a:gd name="connsiteY40" fmla="*/ 1116042 h 2674435"/>
                <a:gd name="connsiteX41" fmla="*/ 1140427 w 3640079"/>
                <a:gd name="connsiteY41" fmla="*/ 539654 h 2674435"/>
                <a:gd name="connsiteX42" fmla="*/ 1409795 w 3640079"/>
                <a:gd name="connsiteY42" fmla="*/ 342697 h 2674435"/>
                <a:gd name="connsiteX43" fmla="*/ 1481703 w 3640079"/>
                <a:gd name="connsiteY43" fmla="*/ 335156 h 2674435"/>
                <a:gd name="connsiteX44" fmla="*/ 1490036 w 3640079"/>
                <a:gd name="connsiteY44" fmla="*/ 317329 h 2674435"/>
                <a:gd name="connsiteX45" fmla="*/ 1719714 w 3640079"/>
                <a:gd name="connsiteY45" fmla="*/ 96502 h 2674435"/>
                <a:gd name="connsiteX46" fmla="*/ 2144676 w 3640079"/>
                <a:gd name="connsiteY46" fmla="*/ 551 h 2674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3640079" h="2674435">
                  <a:moveTo>
                    <a:pt x="2144676" y="551"/>
                  </a:moveTo>
                  <a:cubicBezTo>
                    <a:pt x="2167936" y="1447"/>
                    <a:pt x="2191408" y="3453"/>
                    <a:pt x="2215002" y="6711"/>
                  </a:cubicBezTo>
                  <a:cubicBezTo>
                    <a:pt x="2403753" y="32778"/>
                    <a:pt x="2646569" y="230701"/>
                    <a:pt x="2730566" y="357179"/>
                  </a:cubicBezTo>
                  <a:cubicBezTo>
                    <a:pt x="2843527" y="388075"/>
                    <a:pt x="2915454" y="551722"/>
                    <a:pt x="2944901" y="609168"/>
                  </a:cubicBezTo>
                  <a:cubicBezTo>
                    <a:pt x="2974349" y="666615"/>
                    <a:pt x="2940073" y="699440"/>
                    <a:pt x="2907248" y="701854"/>
                  </a:cubicBezTo>
                  <a:cubicBezTo>
                    <a:pt x="2906765" y="708853"/>
                    <a:pt x="3008501" y="790193"/>
                    <a:pt x="3063475" y="822235"/>
                  </a:cubicBezTo>
                  <a:cubicBezTo>
                    <a:pt x="3106015" y="637287"/>
                    <a:pt x="3044285" y="513164"/>
                    <a:pt x="3043379" y="377456"/>
                  </a:cubicBezTo>
                  <a:cubicBezTo>
                    <a:pt x="3108066" y="264496"/>
                    <a:pt x="3161167" y="305045"/>
                    <a:pt x="3225853" y="261599"/>
                  </a:cubicBezTo>
                  <a:cubicBezTo>
                    <a:pt x="3264472" y="217188"/>
                    <a:pt x="3300197" y="123537"/>
                    <a:pt x="3367779" y="128365"/>
                  </a:cubicBezTo>
                  <a:cubicBezTo>
                    <a:pt x="3485566" y="133192"/>
                    <a:pt x="3635215" y="352354"/>
                    <a:pt x="3640042" y="872744"/>
                  </a:cubicBezTo>
                  <a:cubicBezTo>
                    <a:pt x="3642939" y="1285966"/>
                    <a:pt x="3477843" y="1563058"/>
                    <a:pt x="3191097" y="1686639"/>
                  </a:cubicBezTo>
                  <a:cubicBezTo>
                    <a:pt x="3044466" y="1725740"/>
                    <a:pt x="2918607" y="1723296"/>
                    <a:pt x="2809550" y="1695192"/>
                  </a:cubicBezTo>
                  <a:lnTo>
                    <a:pt x="2761822" y="1678575"/>
                  </a:lnTo>
                  <a:lnTo>
                    <a:pt x="2756094" y="1705694"/>
                  </a:lnTo>
                  <a:cubicBezTo>
                    <a:pt x="2697897" y="1928949"/>
                    <a:pt x="2534271" y="1946109"/>
                    <a:pt x="2461196" y="1944420"/>
                  </a:cubicBezTo>
                  <a:cubicBezTo>
                    <a:pt x="2377681" y="1942489"/>
                    <a:pt x="2254101" y="1865250"/>
                    <a:pt x="2203414" y="1828563"/>
                  </a:cubicBezTo>
                  <a:cubicBezTo>
                    <a:pt x="2201966" y="1884559"/>
                    <a:pt x="2215000" y="1904353"/>
                    <a:pt x="2191828" y="1979177"/>
                  </a:cubicBezTo>
                  <a:cubicBezTo>
                    <a:pt x="2252654" y="2019244"/>
                    <a:pt x="2289341" y="2162133"/>
                    <a:pt x="2307685" y="2225371"/>
                  </a:cubicBezTo>
                  <a:cubicBezTo>
                    <a:pt x="2326029" y="2288609"/>
                    <a:pt x="2303341" y="2303093"/>
                    <a:pt x="2301892" y="2358607"/>
                  </a:cubicBezTo>
                  <a:cubicBezTo>
                    <a:pt x="2300445" y="2414122"/>
                    <a:pt x="2358373" y="2458533"/>
                    <a:pt x="2327960" y="2523703"/>
                  </a:cubicBezTo>
                  <a:cubicBezTo>
                    <a:pt x="2297547" y="2588873"/>
                    <a:pt x="2218379" y="2592252"/>
                    <a:pt x="2136797" y="2593218"/>
                  </a:cubicBezTo>
                  <a:cubicBezTo>
                    <a:pt x="2055214" y="2594183"/>
                    <a:pt x="1872739" y="2650180"/>
                    <a:pt x="1838464" y="2529496"/>
                  </a:cubicBezTo>
                  <a:cubicBezTo>
                    <a:pt x="1834180" y="2514411"/>
                    <a:pt x="1831178" y="2496436"/>
                    <a:pt x="1829359" y="2476073"/>
                  </a:cubicBezTo>
                  <a:cubicBezTo>
                    <a:pt x="1829199" y="2470697"/>
                    <a:pt x="1829041" y="2465320"/>
                    <a:pt x="1828881" y="2459943"/>
                  </a:cubicBezTo>
                  <a:lnTo>
                    <a:pt x="1784032" y="2502455"/>
                  </a:lnTo>
                  <a:cubicBezTo>
                    <a:pt x="1681508" y="2598964"/>
                    <a:pt x="1589071" y="2677937"/>
                    <a:pt x="1502480" y="2674316"/>
                  </a:cubicBezTo>
                  <a:cubicBezTo>
                    <a:pt x="1358142" y="2645352"/>
                    <a:pt x="1246629" y="2415569"/>
                    <a:pt x="1221527" y="2335436"/>
                  </a:cubicBezTo>
                  <a:cubicBezTo>
                    <a:pt x="1196424" y="2255302"/>
                    <a:pt x="1278006" y="2240336"/>
                    <a:pt x="1351865" y="2193511"/>
                  </a:cubicBezTo>
                  <a:cubicBezTo>
                    <a:pt x="1278007" y="2236474"/>
                    <a:pt x="1078155" y="2201233"/>
                    <a:pt x="1053534" y="2164546"/>
                  </a:cubicBezTo>
                  <a:cubicBezTo>
                    <a:pt x="1060775" y="2240818"/>
                    <a:pt x="1056431" y="2251921"/>
                    <a:pt x="1041948" y="2294885"/>
                  </a:cubicBezTo>
                  <a:cubicBezTo>
                    <a:pt x="1027466" y="2337849"/>
                    <a:pt x="989329" y="2362951"/>
                    <a:pt x="966641" y="2422328"/>
                  </a:cubicBezTo>
                  <a:cubicBezTo>
                    <a:pt x="943952" y="2481705"/>
                    <a:pt x="996087" y="2629905"/>
                    <a:pt x="905816" y="2651145"/>
                  </a:cubicBezTo>
                  <a:cubicBezTo>
                    <a:pt x="815544" y="2672386"/>
                    <a:pt x="535074" y="2664178"/>
                    <a:pt x="425010" y="2549770"/>
                  </a:cubicBezTo>
                  <a:cubicBezTo>
                    <a:pt x="378668" y="2493290"/>
                    <a:pt x="453974" y="2405915"/>
                    <a:pt x="436596" y="2381778"/>
                  </a:cubicBezTo>
                  <a:cubicBezTo>
                    <a:pt x="419218" y="2357641"/>
                    <a:pt x="390253" y="2452740"/>
                    <a:pt x="320739" y="2404949"/>
                  </a:cubicBezTo>
                  <a:cubicBezTo>
                    <a:pt x="251225" y="2357159"/>
                    <a:pt x="39303" y="2199786"/>
                    <a:pt x="19510" y="2095032"/>
                  </a:cubicBezTo>
                  <a:cubicBezTo>
                    <a:pt x="-282" y="1990278"/>
                    <a:pt x="120403" y="1880214"/>
                    <a:pt x="201986" y="1776426"/>
                  </a:cubicBezTo>
                  <a:cubicBezTo>
                    <a:pt x="182194" y="1663947"/>
                    <a:pt x="173987" y="1588639"/>
                    <a:pt x="219364" y="1457819"/>
                  </a:cubicBezTo>
                  <a:cubicBezTo>
                    <a:pt x="158539" y="1420649"/>
                    <a:pt x="26268" y="1368032"/>
                    <a:pt x="33992" y="1194246"/>
                  </a:cubicBezTo>
                  <a:cubicBezTo>
                    <a:pt x="-97312" y="968326"/>
                    <a:pt x="191364" y="847158"/>
                    <a:pt x="230948" y="832193"/>
                  </a:cubicBezTo>
                  <a:cubicBezTo>
                    <a:pt x="193776" y="945637"/>
                    <a:pt x="274879" y="1024805"/>
                    <a:pt x="230950" y="1116042"/>
                  </a:cubicBezTo>
                  <a:cubicBezTo>
                    <a:pt x="653346" y="578756"/>
                    <a:pt x="944919" y="544481"/>
                    <a:pt x="1140427" y="539654"/>
                  </a:cubicBezTo>
                  <a:cubicBezTo>
                    <a:pt x="1292489" y="404488"/>
                    <a:pt x="1305524" y="369248"/>
                    <a:pt x="1409795" y="342697"/>
                  </a:cubicBezTo>
                  <a:lnTo>
                    <a:pt x="1481703" y="335156"/>
                  </a:lnTo>
                  <a:lnTo>
                    <a:pt x="1490036" y="317329"/>
                  </a:lnTo>
                  <a:cubicBezTo>
                    <a:pt x="1554029" y="190221"/>
                    <a:pt x="1609891" y="150568"/>
                    <a:pt x="1719714" y="96502"/>
                  </a:cubicBezTo>
                  <a:cubicBezTo>
                    <a:pt x="1829537" y="42435"/>
                    <a:pt x="1981863" y="-5718"/>
                    <a:pt x="2144676" y="551"/>
                  </a:cubicBezTo>
                  <a:close/>
                </a:path>
              </a:pathLst>
            </a:custGeom>
            <a:grp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Arial" charset="0"/>
                <a:ea typeface="+mn-ea"/>
                <a:cs typeface="Arial" charset="0"/>
              </a:endParaRPr>
            </a:p>
          </p:txBody>
        </p:sp>
        <p:sp useBgFill="1">
          <p:nvSpPr>
            <p:cNvPr id="39" name="Freeform: Shape 38">
              <a:extLst>
                <a:ext uri="{FF2B5EF4-FFF2-40B4-BE49-F238E27FC236}">
                  <a16:creationId xmlns:a16="http://schemas.microsoft.com/office/drawing/2014/main" id="{AE4B0DA6-B7AC-42C1-A1D5-37B8D8F01B10}"/>
                </a:ext>
              </a:extLst>
            </p:cNvPr>
            <p:cNvSpPr>
              <a:spLocks/>
            </p:cNvSpPr>
            <p:nvPr/>
          </p:nvSpPr>
          <p:spPr bwMode="auto">
            <a:xfrm>
              <a:off x="680722" y="1711539"/>
              <a:ext cx="3535968" cy="2538950"/>
            </a:xfrm>
            <a:custGeom>
              <a:avLst/>
              <a:gdLst>
                <a:gd name="connsiteX0" fmla="*/ 2134619 w 3535968"/>
                <a:gd name="connsiteY0" fmla="*/ 1953451 h 2538950"/>
                <a:gd name="connsiteX1" fmla="*/ 2226620 w 3535968"/>
                <a:gd name="connsiteY1" fmla="*/ 2150291 h 2538950"/>
                <a:gd name="connsiteX2" fmla="*/ 2214853 w 3535968"/>
                <a:gd name="connsiteY2" fmla="*/ 2308617 h 2538950"/>
                <a:gd name="connsiteX3" fmla="*/ 2250156 w 3535968"/>
                <a:gd name="connsiteY3" fmla="*/ 2422014 h 2538950"/>
                <a:gd name="connsiteX4" fmla="*/ 2053316 w 3535968"/>
                <a:gd name="connsiteY4" fmla="*/ 2464805 h 2538950"/>
                <a:gd name="connsiteX5" fmla="*/ 1856476 w 3535968"/>
                <a:gd name="connsiteY5" fmla="*/ 2424153 h 2538950"/>
                <a:gd name="connsiteX6" fmla="*/ 2134619 w 3535968"/>
                <a:gd name="connsiteY6" fmla="*/ 1953451 h 2538950"/>
                <a:gd name="connsiteX7" fmla="*/ 215430 w 3535968"/>
                <a:gd name="connsiteY7" fmla="*/ 1756613 h 2538950"/>
                <a:gd name="connsiteX8" fmla="*/ 416549 w 3535968"/>
                <a:gd name="connsiteY8" fmla="*/ 2171687 h 2538950"/>
                <a:gd name="connsiteX9" fmla="*/ 309570 w 3535968"/>
                <a:gd name="connsiteY9" fmla="*/ 2258338 h 2538950"/>
                <a:gd name="connsiteX10" fmla="*/ 51754 w 3535968"/>
                <a:gd name="connsiteY10" fmla="*/ 1999452 h 2538950"/>
                <a:gd name="connsiteX11" fmla="*/ 215430 w 3535968"/>
                <a:gd name="connsiteY11" fmla="*/ 1756613 h 2538950"/>
                <a:gd name="connsiteX12" fmla="*/ 2440578 w 3535968"/>
                <a:gd name="connsiteY12" fmla="*/ 611413 h 2538950"/>
                <a:gd name="connsiteX13" fmla="*/ 2152806 w 3535968"/>
                <a:gd name="connsiteY13" fmla="*/ 829113 h 2538950"/>
                <a:gd name="connsiteX14" fmla="*/ 2210573 w 3535968"/>
                <a:gd name="connsiteY14" fmla="*/ 780440 h 2538950"/>
                <a:gd name="connsiteX15" fmla="*/ 2303900 w 3535968"/>
                <a:gd name="connsiteY15" fmla="*/ 863926 h 2538950"/>
                <a:gd name="connsiteX16" fmla="*/ 2243738 w 3535968"/>
                <a:gd name="connsiteY16" fmla="*/ 955348 h 2538950"/>
                <a:gd name="connsiteX17" fmla="*/ 2558254 w 3535968"/>
                <a:gd name="connsiteY17" fmla="*/ 725345 h 2538950"/>
                <a:gd name="connsiteX18" fmla="*/ 2475726 w 3535968"/>
                <a:gd name="connsiteY18" fmla="*/ 746045 h 2538950"/>
                <a:gd name="connsiteX19" fmla="*/ 2392705 w 3535968"/>
                <a:gd name="connsiteY19" fmla="*/ 645646 h 2538950"/>
                <a:gd name="connsiteX20" fmla="*/ 2440578 w 3535968"/>
                <a:gd name="connsiteY20" fmla="*/ 611413 h 2538950"/>
                <a:gd name="connsiteX21" fmla="*/ 1798801 w 3535968"/>
                <a:gd name="connsiteY21" fmla="*/ 563892 h 2538950"/>
                <a:gd name="connsiteX22" fmla="*/ 1798345 w 3535968"/>
                <a:gd name="connsiteY22" fmla="*/ 564122 h 2538950"/>
                <a:gd name="connsiteX23" fmla="*/ 1797890 w 3535968"/>
                <a:gd name="connsiteY23" fmla="*/ 564122 h 2538950"/>
                <a:gd name="connsiteX24" fmla="*/ 1796978 w 3535968"/>
                <a:gd name="connsiteY24" fmla="*/ 564581 h 2538950"/>
                <a:gd name="connsiteX25" fmla="*/ 1795839 w 3535968"/>
                <a:gd name="connsiteY25" fmla="*/ 564811 h 2538950"/>
                <a:gd name="connsiteX26" fmla="*/ 1794244 w 3535968"/>
                <a:gd name="connsiteY26" fmla="*/ 565270 h 2538950"/>
                <a:gd name="connsiteX27" fmla="*/ 1792649 w 3535968"/>
                <a:gd name="connsiteY27" fmla="*/ 565729 h 2538950"/>
                <a:gd name="connsiteX28" fmla="*/ 1790826 w 3535968"/>
                <a:gd name="connsiteY28" fmla="*/ 566188 h 2538950"/>
                <a:gd name="connsiteX29" fmla="*/ 1788775 w 3535968"/>
                <a:gd name="connsiteY29" fmla="*/ 566877 h 2538950"/>
                <a:gd name="connsiteX30" fmla="*/ 1786040 w 3535968"/>
                <a:gd name="connsiteY30" fmla="*/ 567795 h 2538950"/>
                <a:gd name="connsiteX31" fmla="*/ 1783534 w 3535968"/>
                <a:gd name="connsiteY31" fmla="*/ 568484 h 2538950"/>
                <a:gd name="connsiteX32" fmla="*/ 1780343 w 3535968"/>
                <a:gd name="connsiteY32" fmla="*/ 569173 h 2538950"/>
                <a:gd name="connsiteX33" fmla="*/ 1777381 w 3535968"/>
                <a:gd name="connsiteY33" fmla="*/ 570091 h 2538950"/>
                <a:gd name="connsiteX34" fmla="*/ 1773963 w 3535968"/>
                <a:gd name="connsiteY34" fmla="*/ 571010 h 2538950"/>
                <a:gd name="connsiteX35" fmla="*/ 1770089 w 3535968"/>
                <a:gd name="connsiteY35" fmla="*/ 571928 h 2538950"/>
                <a:gd name="connsiteX36" fmla="*/ 1765987 w 3535968"/>
                <a:gd name="connsiteY36" fmla="*/ 572847 h 2538950"/>
                <a:gd name="connsiteX37" fmla="*/ 1761885 w 3535968"/>
                <a:gd name="connsiteY37" fmla="*/ 573765 h 2538950"/>
                <a:gd name="connsiteX38" fmla="*/ 1757100 w 3535968"/>
                <a:gd name="connsiteY38" fmla="*/ 574913 h 2538950"/>
                <a:gd name="connsiteX39" fmla="*/ 1752543 w 3535968"/>
                <a:gd name="connsiteY39" fmla="*/ 576061 h 2538950"/>
                <a:gd name="connsiteX40" fmla="*/ 1747301 w 3535968"/>
                <a:gd name="connsiteY40" fmla="*/ 577209 h 2538950"/>
                <a:gd name="connsiteX41" fmla="*/ 1741832 w 3535968"/>
                <a:gd name="connsiteY41" fmla="*/ 578357 h 2538950"/>
                <a:gd name="connsiteX42" fmla="*/ 1736136 w 3535968"/>
                <a:gd name="connsiteY42" fmla="*/ 579505 h 2538950"/>
                <a:gd name="connsiteX43" fmla="*/ 1730439 w 3535968"/>
                <a:gd name="connsiteY43" fmla="*/ 580653 h 2538950"/>
                <a:gd name="connsiteX44" fmla="*/ 1724058 w 3535968"/>
                <a:gd name="connsiteY44" fmla="*/ 582031 h 2538950"/>
                <a:gd name="connsiteX45" fmla="*/ 1717450 w 3535968"/>
                <a:gd name="connsiteY45" fmla="*/ 583409 h 2538950"/>
                <a:gd name="connsiteX46" fmla="*/ 1710842 w 3535968"/>
                <a:gd name="connsiteY46" fmla="*/ 584557 h 2538950"/>
                <a:gd name="connsiteX47" fmla="*/ 1703777 w 3535968"/>
                <a:gd name="connsiteY47" fmla="*/ 585934 h 2538950"/>
                <a:gd name="connsiteX48" fmla="*/ 1696258 w 3535968"/>
                <a:gd name="connsiteY48" fmla="*/ 587312 h 2538950"/>
                <a:gd name="connsiteX49" fmla="*/ 1688738 w 3535968"/>
                <a:gd name="connsiteY49" fmla="*/ 588460 h 2538950"/>
                <a:gd name="connsiteX50" fmla="*/ 1680762 w 3535968"/>
                <a:gd name="connsiteY50" fmla="*/ 589838 h 2538950"/>
                <a:gd name="connsiteX51" fmla="*/ 1672559 w 3535968"/>
                <a:gd name="connsiteY51" fmla="*/ 591215 h 2538950"/>
                <a:gd name="connsiteX52" fmla="*/ 1663899 w 3535968"/>
                <a:gd name="connsiteY52" fmla="*/ 592593 h 2538950"/>
                <a:gd name="connsiteX53" fmla="*/ 1648176 w 3535968"/>
                <a:gd name="connsiteY53" fmla="*/ 594889 h 2538950"/>
                <a:gd name="connsiteX54" fmla="*/ 1632908 w 3535968"/>
                <a:gd name="connsiteY54" fmla="*/ 596955 h 2538950"/>
                <a:gd name="connsiteX55" fmla="*/ 1618324 w 3535968"/>
                <a:gd name="connsiteY55" fmla="*/ 598792 h 2538950"/>
                <a:gd name="connsiteX56" fmla="*/ 1603968 w 3535968"/>
                <a:gd name="connsiteY56" fmla="*/ 600170 h 2538950"/>
                <a:gd name="connsiteX57" fmla="*/ 1590296 w 3535968"/>
                <a:gd name="connsiteY57" fmla="*/ 601318 h 2538950"/>
                <a:gd name="connsiteX58" fmla="*/ 1577307 w 3535968"/>
                <a:gd name="connsiteY58" fmla="*/ 602236 h 2538950"/>
                <a:gd name="connsiteX59" fmla="*/ 1564318 w 3535968"/>
                <a:gd name="connsiteY59" fmla="*/ 603155 h 2538950"/>
                <a:gd name="connsiteX60" fmla="*/ 1552013 w 3535968"/>
                <a:gd name="connsiteY60" fmla="*/ 604073 h 2538950"/>
                <a:gd name="connsiteX61" fmla="*/ 1540619 w 3535968"/>
                <a:gd name="connsiteY61" fmla="*/ 605221 h 2538950"/>
                <a:gd name="connsiteX62" fmla="*/ 1529225 w 3535968"/>
                <a:gd name="connsiteY62" fmla="*/ 606369 h 2538950"/>
                <a:gd name="connsiteX63" fmla="*/ 1518287 w 3535968"/>
                <a:gd name="connsiteY63" fmla="*/ 607977 h 2538950"/>
                <a:gd name="connsiteX64" fmla="*/ 1508261 w 3535968"/>
                <a:gd name="connsiteY64" fmla="*/ 609584 h 2538950"/>
                <a:gd name="connsiteX65" fmla="*/ 1498462 w 3535968"/>
                <a:gd name="connsiteY65" fmla="*/ 611650 h 2538950"/>
                <a:gd name="connsiteX66" fmla="*/ 1489119 w 3535968"/>
                <a:gd name="connsiteY66" fmla="*/ 614176 h 2538950"/>
                <a:gd name="connsiteX67" fmla="*/ 1480460 w 3535968"/>
                <a:gd name="connsiteY67" fmla="*/ 617390 h 2538950"/>
                <a:gd name="connsiteX68" fmla="*/ 1472257 w 3535968"/>
                <a:gd name="connsiteY68" fmla="*/ 621064 h 2538950"/>
                <a:gd name="connsiteX69" fmla="*/ 1460635 w 3535968"/>
                <a:gd name="connsiteY69" fmla="*/ 627952 h 2538950"/>
                <a:gd name="connsiteX70" fmla="*/ 1449925 w 3535968"/>
                <a:gd name="connsiteY70" fmla="*/ 635529 h 2538950"/>
                <a:gd name="connsiteX71" fmla="*/ 1439899 w 3535968"/>
                <a:gd name="connsiteY71" fmla="*/ 643566 h 2538950"/>
                <a:gd name="connsiteX72" fmla="*/ 1430328 w 3535968"/>
                <a:gd name="connsiteY72" fmla="*/ 652061 h 2538950"/>
                <a:gd name="connsiteX73" fmla="*/ 1421669 w 3535968"/>
                <a:gd name="connsiteY73" fmla="*/ 661245 h 2538950"/>
                <a:gd name="connsiteX74" fmla="*/ 1413465 w 3535968"/>
                <a:gd name="connsiteY74" fmla="*/ 671348 h 2538950"/>
                <a:gd name="connsiteX75" fmla="*/ 1405717 w 3535968"/>
                <a:gd name="connsiteY75" fmla="*/ 681680 h 2538950"/>
                <a:gd name="connsiteX76" fmla="*/ 1398653 w 3535968"/>
                <a:gd name="connsiteY76" fmla="*/ 692701 h 2538950"/>
                <a:gd name="connsiteX77" fmla="*/ 1391817 w 3535968"/>
                <a:gd name="connsiteY77" fmla="*/ 704411 h 2538950"/>
                <a:gd name="connsiteX78" fmla="*/ 1385209 w 3535968"/>
                <a:gd name="connsiteY78" fmla="*/ 717040 h 2538950"/>
                <a:gd name="connsiteX79" fmla="*/ 1379056 w 3535968"/>
                <a:gd name="connsiteY79" fmla="*/ 729898 h 2538950"/>
                <a:gd name="connsiteX80" fmla="*/ 1373587 w 3535968"/>
                <a:gd name="connsiteY80" fmla="*/ 743904 h 2538950"/>
                <a:gd name="connsiteX81" fmla="*/ 1367890 w 3535968"/>
                <a:gd name="connsiteY81" fmla="*/ 758598 h 2538950"/>
                <a:gd name="connsiteX82" fmla="*/ 1362193 w 3535968"/>
                <a:gd name="connsiteY82" fmla="*/ 773982 h 2538950"/>
                <a:gd name="connsiteX83" fmla="*/ 1356724 w 3535968"/>
                <a:gd name="connsiteY83" fmla="*/ 790284 h 2538950"/>
                <a:gd name="connsiteX84" fmla="*/ 1351711 w 3535968"/>
                <a:gd name="connsiteY84" fmla="*/ 807275 h 2538950"/>
                <a:gd name="connsiteX85" fmla="*/ 1348293 w 3535968"/>
                <a:gd name="connsiteY85" fmla="*/ 817378 h 2538950"/>
                <a:gd name="connsiteX86" fmla="*/ 1345331 w 3535968"/>
                <a:gd name="connsiteY86" fmla="*/ 827710 h 2538950"/>
                <a:gd name="connsiteX87" fmla="*/ 1340089 w 3535968"/>
                <a:gd name="connsiteY87" fmla="*/ 848374 h 2538950"/>
                <a:gd name="connsiteX88" fmla="*/ 1335532 w 3535968"/>
                <a:gd name="connsiteY88" fmla="*/ 869498 h 2538950"/>
                <a:gd name="connsiteX89" fmla="*/ 1332114 w 3535968"/>
                <a:gd name="connsiteY89" fmla="*/ 890622 h 2538950"/>
                <a:gd name="connsiteX90" fmla="*/ 1329152 w 3535968"/>
                <a:gd name="connsiteY90" fmla="*/ 911057 h 2538950"/>
                <a:gd name="connsiteX91" fmla="*/ 1326873 w 3535968"/>
                <a:gd name="connsiteY91" fmla="*/ 931262 h 2538950"/>
                <a:gd name="connsiteX92" fmla="*/ 1325961 w 3535968"/>
                <a:gd name="connsiteY92" fmla="*/ 941135 h 2538950"/>
                <a:gd name="connsiteX93" fmla="*/ 1325278 w 3535968"/>
                <a:gd name="connsiteY93" fmla="*/ 950549 h 2538950"/>
                <a:gd name="connsiteX94" fmla="*/ 1324594 w 3535968"/>
                <a:gd name="connsiteY94" fmla="*/ 959963 h 2538950"/>
                <a:gd name="connsiteX95" fmla="*/ 1324138 w 3535968"/>
                <a:gd name="connsiteY95" fmla="*/ 969147 h 2538950"/>
                <a:gd name="connsiteX96" fmla="*/ 1323682 w 3535968"/>
                <a:gd name="connsiteY96" fmla="*/ 977873 h 2538950"/>
                <a:gd name="connsiteX97" fmla="*/ 1323227 w 3535968"/>
                <a:gd name="connsiteY97" fmla="*/ 986138 h 2538950"/>
                <a:gd name="connsiteX98" fmla="*/ 1322999 w 3535968"/>
                <a:gd name="connsiteY98" fmla="*/ 994175 h 2538950"/>
                <a:gd name="connsiteX99" fmla="*/ 1322771 w 3535968"/>
                <a:gd name="connsiteY99" fmla="*/ 1001752 h 2538950"/>
                <a:gd name="connsiteX100" fmla="*/ 1322771 w 3535968"/>
                <a:gd name="connsiteY100" fmla="*/ 1009099 h 2538950"/>
                <a:gd name="connsiteX101" fmla="*/ 1322543 w 3535968"/>
                <a:gd name="connsiteY101" fmla="*/ 1015528 h 2538950"/>
                <a:gd name="connsiteX102" fmla="*/ 1322543 w 3535968"/>
                <a:gd name="connsiteY102" fmla="*/ 1021727 h 2538950"/>
                <a:gd name="connsiteX103" fmla="*/ 1322771 w 3535968"/>
                <a:gd name="connsiteY103" fmla="*/ 1027467 h 2538950"/>
                <a:gd name="connsiteX104" fmla="*/ 1322771 w 3535968"/>
                <a:gd name="connsiteY104" fmla="*/ 1032748 h 2538950"/>
                <a:gd name="connsiteX105" fmla="*/ 1322771 w 3535968"/>
                <a:gd name="connsiteY105" fmla="*/ 1037111 h 2538950"/>
                <a:gd name="connsiteX106" fmla="*/ 1322771 w 3535968"/>
                <a:gd name="connsiteY106" fmla="*/ 1041244 h 2538950"/>
                <a:gd name="connsiteX107" fmla="*/ 1322999 w 3535968"/>
                <a:gd name="connsiteY107" fmla="*/ 1044458 h 2538950"/>
                <a:gd name="connsiteX108" fmla="*/ 1322999 w 3535968"/>
                <a:gd name="connsiteY108" fmla="*/ 1046984 h 2538950"/>
                <a:gd name="connsiteX109" fmla="*/ 1323227 w 3535968"/>
                <a:gd name="connsiteY109" fmla="*/ 1049051 h 2538950"/>
                <a:gd name="connsiteX110" fmla="*/ 1323227 w 3535968"/>
                <a:gd name="connsiteY110" fmla="*/ 1049969 h 2538950"/>
                <a:gd name="connsiteX111" fmla="*/ 1323227 w 3535968"/>
                <a:gd name="connsiteY111" fmla="*/ 1050428 h 2538950"/>
                <a:gd name="connsiteX112" fmla="*/ 1323455 w 3535968"/>
                <a:gd name="connsiteY112" fmla="*/ 1049969 h 2538950"/>
                <a:gd name="connsiteX113" fmla="*/ 1323455 w 3535968"/>
                <a:gd name="connsiteY113" fmla="*/ 1049280 h 2538950"/>
                <a:gd name="connsiteX114" fmla="*/ 1323682 w 3535968"/>
                <a:gd name="connsiteY114" fmla="*/ 1048362 h 2538950"/>
                <a:gd name="connsiteX115" fmla="*/ 1324138 w 3535968"/>
                <a:gd name="connsiteY115" fmla="*/ 1046984 h 2538950"/>
                <a:gd name="connsiteX116" fmla="*/ 1324366 w 3535968"/>
                <a:gd name="connsiteY116" fmla="*/ 1045606 h 2538950"/>
                <a:gd name="connsiteX117" fmla="*/ 1324822 w 3535968"/>
                <a:gd name="connsiteY117" fmla="*/ 1043999 h 2538950"/>
                <a:gd name="connsiteX118" fmla="*/ 1325278 w 3535968"/>
                <a:gd name="connsiteY118" fmla="*/ 1041933 h 2538950"/>
                <a:gd name="connsiteX119" fmla="*/ 1326645 w 3535968"/>
                <a:gd name="connsiteY119" fmla="*/ 1037341 h 2538950"/>
                <a:gd name="connsiteX120" fmla="*/ 1328012 w 3535968"/>
                <a:gd name="connsiteY120" fmla="*/ 1032289 h 2538950"/>
                <a:gd name="connsiteX121" fmla="*/ 1329835 w 3535968"/>
                <a:gd name="connsiteY121" fmla="*/ 1026090 h 2538950"/>
                <a:gd name="connsiteX122" fmla="*/ 1331658 w 3535968"/>
                <a:gd name="connsiteY122" fmla="*/ 1019202 h 2538950"/>
                <a:gd name="connsiteX123" fmla="*/ 1333709 w 3535968"/>
                <a:gd name="connsiteY123" fmla="*/ 1011625 h 2538950"/>
                <a:gd name="connsiteX124" fmla="*/ 1335988 w 3535968"/>
                <a:gd name="connsiteY124" fmla="*/ 1003359 h 2538950"/>
                <a:gd name="connsiteX125" fmla="*/ 1338722 w 3535968"/>
                <a:gd name="connsiteY125" fmla="*/ 994863 h 2538950"/>
                <a:gd name="connsiteX126" fmla="*/ 1341457 w 3535968"/>
                <a:gd name="connsiteY126" fmla="*/ 985679 h 2538950"/>
                <a:gd name="connsiteX127" fmla="*/ 1344419 w 3535968"/>
                <a:gd name="connsiteY127" fmla="*/ 975806 h 2538950"/>
                <a:gd name="connsiteX128" fmla="*/ 1347609 w 3535968"/>
                <a:gd name="connsiteY128" fmla="*/ 965933 h 2538950"/>
                <a:gd name="connsiteX129" fmla="*/ 1350572 w 3535968"/>
                <a:gd name="connsiteY129" fmla="*/ 955601 h 2538950"/>
                <a:gd name="connsiteX130" fmla="*/ 1354218 w 3535968"/>
                <a:gd name="connsiteY130" fmla="*/ 944809 h 2538950"/>
                <a:gd name="connsiteX131" fmla="*/ 1361510 w 3535968"/>
                <a:gd name="connsiteY131" fmla="*/ 923226 h 2538950"/>
                <a:gd name="connsiteX132" fmla="*/ 1369257 w 3535968"/>
                <a:gd name="connsiteY132" fmla="*/ 900954 h 2538950"/>
                <a:gd name="connsiteX133" fmla="*/ 1377461 w 3535968"/>
                <a:gd name="connsiteY133" fmla="*/ 878912 h 2538950"/>
                <a:gd name="connsiteX134" fmla="*/ 1381790 w 3535968"/>
                <a:gd name="connsiteY134" fmla="*/ 868121 h 2538950"/>
                <a:gd name="connsiteX135" fmla="*/ 1385892 w 3535968"/>
                <a:gd name="connsiteY135" fmla="*/ 857100 h 2538950"/>
                <a:gd name="connsiteX136" fmla="*/ 1390450 w 3535968"/>
                <a:gd name="connsiteY136" fmla="*/ 846767 h 2538950"/>
                <a:gd name="connsiteX137" fmla="*/ 1394779 w 3535968"/>
                <a:gd name="connsiteY137" fmla="*/ 836894 h 2538950"/>
                <a:gd name="connsiteX138" fmla="*/ 1399337 w 3535968"/>
                <a:gd name="connsiteY138" fmla="*/ 826791 h 2538950"/>
                <a:gd name="connsiteX139" fmla="*/ 1404122 w 3535968"/>
                <a:gd name="connsiteY139" fmla="*/ 817607 h 2538950"/>
                <a:gd name="connsiteX140" fmla="*/ 1408452 w 3535968"/>
                <a:gd name="connsiteY140" fmla="*/ 808653 h 2538950"/>
                <a:gd name="connsiteX141" fmla="*/ 1413237 w 3535968"/>
                <a:gd name="connsiteY141" fmla="*/ 800387 h 2538950"/>
                <a:gd name="connsiteX142" fmla="*/ 1418023 w 3535968"/>
                <a:gd name="connsiteY142" fmla="*/ 792810 h 2538950"/>
                <a:gd name="connsiteX143" fmla="*/ 1422352 w 3535968"/>
                <a:gd name="connsiteY143" fmla="*/ 785692 h 2538950"/>
                <a:gd name="connsiteX144" fmla="*/ 1425770 w 3535968"/>
                <a:gd name="connsiteY144" fmla="*/ 780641 h 2538950"/>
                <a:gd name="connsiteX145" fmla="*/ 1428961 w 3535968"/>
                <a:gd name="connsiteY145" fmla="*/ 775589 h 2538950"/>
                <a:gd name="connsiteX146" fmla="*/ 1432151 w 3535968"/>
                <a:gd name="connsiteY146" fmla="*/ 770768 h 2538950"/>
                <a:gd name="connsiteX147" fmla="*/ 1435113 w 3535968"/>
                <a:gd name="connsiteY147" fmla="*/ 766175 h 2538950"/>
                <a:gd name="connsiteX148" fmla="*/ 1441038 w 3535968"/>
                <a:gd name="connsiteY148" fmla="*/ 757910 h 2538950"/>
                <a:gd name="connsiteX149" fmla="*/ 1446507 w 3535968"/>
                <a:gd name="connsiteY149" fmla="*/ 750562 h 2538950"/>
                <a:gd name="connsiteX150" fmla="*/ 1451292 w 3535968"/>
                <a:gd name="connsiteY150" fmla="*/ 743904 h 2538950"/>
                <a:gd name="connsiteX151" fmla="*/ 1456078 w 3535968"/>
                <a:gd name="connsiteY151" fmla="*/ 737934 h 2538950"/>
                <a:gd name="connsiteX152" fmla="*/ 1460179 w 3535968"/>
                <a:gd name="connsiteY152" fmla="*/ 732882 h 2538950"/>
                <a:gd name="connsiteX153" fmla="*/ 1464281 w 3535968"/>
                <a:gd name="connsiteY153" fmla="*/ 728520 h 2538950"/>
                <a:gd name="connsiteX154" fmla="*/ 1467471 w 3535968"/>
                <a:gd name="connsiteY154" fmla="*/ 724846 h 2538950"/>
                <a:gd name="connsiteX155" fmla="*/ 1470662 w 3535968"/>
                <a:gd name="connsiteY155" fmla="*/ 721632 h 2538950"/>
                <a:gd name="connsiteX156" fmla="*/ 1473168 w 3535968"/>
                <a:gd name="connsiteY156" fmla="*/ 719336 h 2538950"/>
                <a:gd name="connsiteX157" fmla="*/ 1475447 w 3535968"/>
                <a:gd name="connsiteY157" fmla="*/ 717499 h 2538950"/>
                <a:gd name="connsiteX158" fmla="*/ 1477270 w 3535968"/>
                <a:gd name="connsiteY158" fmla="*/ 715892 h 2538950"/>
                <a:gd name="connsiteX159" fmla="*/ 1478409 w 3535968"/>
                <a:gd name="connsiteY159" fmla="*/ 714744 h 2538950"/>
                <a:gd name="connsiteX160" fmla="*/ 1479093 w 3535968"/>
                <a:gd name="connsiteY160" fmla="*/ 714284 h 2538950"/>
                <a:gd name="connsiteX161" fmla="*/ 1479321 w 3535968"/>
                <a:gd name="connsiteY161" fmla="*/ 714055 h 2538950"/>
                <a:gd name="connsiteX162" fmla="*/ 1479093 w 3535968"/>
                <a:gd name="connsiteY162" fmla="*/ 714514 h 2538950"/>
                <a:gd name="connsiteX163" fmla="*/ 1478637 w 3535968"/>
                <a:gd name="connsiteY163" fmla="*/ 715662 h 2538950"/>
                <a:gd name="connsiteX164" fmla="*/ 1478182 w 3535968"/>
                <a:gd name="connsiteY164" fmla="*/ 717728 h 2538950"/>
                <a:gd name="connsiteX165" fmla="*/ 1477270 w 3535968"/>
                <a:gd name="connsiteY165" fmla="*/ 720254 h 2538950"/>
                <a:gd name="connsiteX166" fmla="*/ 1476359 w 3535968"/>
                <a:gd name="connsiteY166" fmla="*/ 723239 h 2538950"/>
                <a:gd name="connsiteX167" fmla="*/ 1475219 w 3535968"/>
                <a:gd name="connsiteY167" fmla="*/ 727142 h 2538950"/>
                <a:gd name="connsiteX168" fmla="*/ 1474080 w 3535968"/>
                <a:gd name="connsiteY168" fmla="*/ 731046 h 2538950"/>
                <a:gd name="connsiteX169" fmla="*/ 1473168 w 3535968"/>
                <a:gd name="connsiteY169" fmla="*/ 735638 h 2538950"/>
                <a:gd name="connsiteX170" fmla="*/ 1472257 w 3535968"/>
                <a:gd name="connsiteY170" fmla="*/ 740689 h 2538950"/>
                <a:gd name="connsiteX171" fmla="*/ 1471345 w 3535968"/>
                <a:gd name="connsiteY171" fmla="*/ 745511 h 2538950"/>
                <a:gd name="connsiteX172" fmla="*/ 1470662 w 3535968"/>
                <a:gd name="connsiteY172" fmla="*/ 751021 h 2538950"/>
                <a:gd name="connsiteX173" fmla="*/ 1470434 w 3535968"/>
                <a:gd name="connsiteY173" fmla="*/ 756532 h 2538950"/>
                <a:gd name="connsiteX174" fmla="*/ 1470206 w 3535968"/>
                <a:gd name="connsiteY174" fmla="*/ 762042 h 2538950"/>
                <a:gd name="connsiteX175" fmla="*/ 1470434 w 3535968"/>
                <a:gd name="connsiteY175" fmla="*/ 767553 h 2538950"/>
                <a:gd name="connsiteX176" fmla="*/ 1471117 w 3535968"/>
                <a:gd name="connsiteY176" fmla="*/ 773293 h 2538950"/>
                <a:gd name="connsiteX177" fmla="*/ 1472257 w 3535968"/>
                <a:gd name="connsiteY177" fmla="*/ 778574 h 2538950"/>
                <a:gd name="connsiteX178" fmla="*/ 1473624 w 3535968"/>
                <a:gd name="connsiteY178" fmla="*/ 790514 h 2538950"/>
                <a:gd name="connsiteX179" fmla="*/ 1475675 w 3535968"/>
                <a:gd name="connsiteY179" fmla="*/ 801994 h 2538950"/>
                <a:gd name="connsiteX180" fmla="*/ 1477498 w 3535968"/>
                <a:gd name="connsiteY180" fmla="*/ 813015 h 2538950"/>
                <a:gd name="connsiteX181" fmla="*/ 1479549 w 3535968"/>
                <a:gd name="connsiteY181" fmla="*/ 823577 h 2538950"/>
                <a:gd name="connsiteX182" fmla="*/ 1481828 w 3535968"/>
                <a:gd name="connsiteY182" fmla="*/ 833680 h 2538950"/>
                <a:gd name="connsiteX183" fmla="*/ 1484334 w 3535968"/>
                <a:gd name="connsiteY183" fmla="*/ 843094 h 2538950"/>
                <a:gd name="connsiteX184" fmla="*/ 1486613 w 3535968"/>
                <a:gd name="connsiteY184" fmla="*/ 852048 h 2538950"/>
                <a:gd name="connsiteX185" fmla="*/ 1489119 w 3535968"/>
                <a:gd name="connsiteY185" fmla="*/ 860084 h 2538950"/>
                <a:gd name="connsiteX186" fmla="*/ 1491398 w 3535968"/>
                <a:gd name="connsiteY186" fmla="*/ 867432 h 2538950"/>
                <a:gd name="connsiteX187" fmla="*/ 1493449 w 3535968"/>
                <a:gd name="connsiteY187" fmla="*/ 873631 h 2538950"/>
                <a:gd name="connsiteX188" fmla="*/ 1495500 w 3535968"/>
                <a:gd name="connsiteY188" fmla="*/ 879371 h 2538950"/>
                <a:gd name="connsiteX189" fmla="*/ 1496184 w 3535968"/>
                <a:gd name="connsiteY189" fmla="*/ 881897 h 2538950"/>
                <a:gd name="connsiteX190" fmla="*/ 1497323 w 3535968"/>
                <a:gd name="connsiteY190" fmla="*/ 884193 h 2538950"/>
                <a:gd name="connsiteX191" fmla="*/ 1498007 w 3535968"/>
                <a:gd name="connsiteY191" fmla="*/ 886260 h 2538950"/>
                <a:gd name="connsiteX192" fmla="*/ 1498690 w 3535968"/>
                <a:gd name="connsiteY192" fmla="*/ 887867 h 2538950"/>
                <a:gd name="connsiteX193" fmla="*/ 1499374 w 3535968"/>
                <a:gd name="connsiteY193" fmla="*/ 889474 h 2538950"/>
                <a:gd name="connsiteX194" fmla="*/ 1499830 w 3535968"/>
                <a:gd name="connsiteY194" fmla="*/ 890852 h 2538950"/>
                <a:gd name="connsiteX195" fmla="*/ 1500057 w 3535968"/>
                <a:gd name="connsiteY195" fmla="*/ 891770 h 2538950"/>
                <a:gd name="connsiteX196" fmla="*/ 1500513 w 3535968"/>
                <a:gd name="connsiteY196" fmla="*/ 892459 h 2538950"/>
                <a:gd name="connsiteX197" fmla="*/ 1500513 w 3535968"/>
                <a:gd name="connsiteY197" fmla="*/ 892918 h 2538950"/>
                <a:gd name="connsiteX198" fmla="*/ 1500741 w 3535968"/>
                <a:gd name="connsiteY198" fmla="*/ 893148 h 2538950"/>
                <a:gd name="connsiteX199" fmla="*/ 1500741 w 3535968"/>
                <a:gd name="connsiteY199" fmla="*/ 892689 h 2538950"/>
                <a:gd name="connsiteX200" fmla="*/ 1500741 w 3535968"/>
                <a:gd name="connsiteY200" fmla="*/ 891540 h 2538950"/>
                <a:gd name="connsiteX201" fmla="*/ 1500969 w 3535968"/>
                <a:gd name="connsiteY201" fmla="*/ 889474 h 2538950"/>
                <a:gd name="connsiteX202" fmla="*/ 1500969 w 3535968"/>
                <a:gd name="connsiteY202" fmla="*/ 886948 h 2538950"/>
                <a:gd name="connsiteX203" fmla="*/ 1501197 w 3535968"/>
                <a:gd name="connsiteY203" fmla="*/ 883963 h 2538950"/>
                <a:gd name="connsiteX204" fmla="*/ 1501653 w 3535968"/>
                <a:gd name="connsiteY204" fmla="*/ 880060 h 2538950"/>
                <a:gd name="connsiteX205" fmla="*/ 1502108 w 3535968"/>
                <a:gd name="connsiteY205" fmla="*/ 875698 h 2538950"/>
                <a:gd name="connsiteX206" fmla="*/ 1502564 w 3535968"/>
                <a:gd name="connsiteY206" fmla="*/ 870876 h 2538950"/>
                <a:gd name="connsiteX207" fmla="*/ 1503020 w 3535968"/>
                <a:gd name="connsiteY207" fmla="*/ 865365 h 2538950"/>
                <a:gd name="connsiteX208" fmla="*/ 1503703 w 3535968"/>
                <a:gd name="connsiteY208" fmla="*/ 859625 h 2538950"/>
                <a:gd name="connsiteX209" fmla="*/ 1504615 w 3535968"/>
                <a:gd name="connsiteY209" fmla="*/ 853426 h 2538950"/>
                <a:gd name="connsiteX210" fmla="*/ 1505526 w 3535968"/>
                <a:gd name="connsiteY210" fmla="*/ 846538 h 2538950"/>
                <a:gd name="connsiteX211" fmla="*/ 1506666 w 3535968"/>
                <a:gd name="connsiteY211" fmla="*/ 839649 h 2538950"/>
                <a:gd name="connsiteX212" fmla="*/ 1507805 w 3535968"/>
                <a:gd name="connsiteY212" fmla="*/ 832302 h 2538950"/>
                <a:gd name="connsiteX213" fmla="*/ 1508945 w 3535968"/>
                <a:gd name="connsiteY213" fmla="*/ 824725 h 2538950"/>
                <a:gd name="connsiteX214" fmla="*/ 1510312 w 3535968"/>
                <a:gd name="connsiteY214" fmla="*/ 816918 h 2538950"/>
                <a:gd name="connsiteX215" fmla="*/ 1513730 w 3535968"/>
                <a:gd name="connsiteY215" fmla="*/ 800846 h 2538950"/>
                <a:gd name="connsiteX216" fmla="*/ 1517604 w 3535968"/>
                <a:gd name="connsiteY216" fmla="*/ 784314 h 2538950"/>
                <a:gd name="connsiteX217" fmla="*/ 1522161 w 3535968"/>
                <a:gd name="connsiteY217" fmla="*/ 767783 h 2538950"/>
                <a:gd name="connsiteX218" fmla="*/ 1527630 w 3535968"/>
                <a:gd name="connsiteY218" fmla="*/ 751251 h 2538950"/>
                <a:gd name="connsiteX219" fmla="*/ 1533783 w 3535968"/>
                <a:gd name="connsiteY219" fmla="*/ 735179 h 2538950"/>
                <a:gd name="connsiteX220" fmla="*/ 1537201 w 3535968"/>
                <a:gd name="connsiteY220" fmla="*/ 727372 h 2538950"/>
                <a:gd name="connsiteX221" fmla="*/ 1540847 w 3535968"/>
                <a:gd name="connsiteY221" fmla="*/ 719795 h 2538950"/>
                <a:gd name="connsiteX222" fmla="*/ 1544493 w 3535968"/>
                <a:gd name="connsiteY222" fmla="*/ 712447 h 2538950"/>
                <a:gd name="connsiteX223" fmla="*/ 1548823 w 3535968"/>
                <a:gd name="connsiteY223" fmla="*/ 705559 h 2538950"/>
                <a:gd name="connsiteX224" fmla="*/ 1552924 w 3535968"/>
                <a:gd name="connsiteY224" fmla="*/ 698901 h 2538950"/>
                <a:gd name="connsiteX225" fmla="*/ 1557482 w 3535968"/>
                <a:gd name="connsiteY225" fmla="*/ 692701 h 2538950"/>
                <a:gd name="connsiteX226" fmla="*/ 1562951 w 3535968"/>
                <a:gd name="connsiteY226" fmla="*/ 686272 h 2538950"/>
                <a:gd name="connsiteX227" fmla="*/ 1568648 w 3535968"/>
                <a:gd name="connsiteY227" fmla="*/ 680073 h 2538950"/>
                <a:gd name="connsiteX228" fmla="*/ 1574800 w 3535968"/>
                <a:gd name="connsiteY228" fmla="*/ 674103 h 2538950"/>
                <a:gd name="connsiteX229" fmla="*/ 1581409 w 3535968"/>
                <a:gd name="connsiteY229" fmla="*/ 668363 h 2538950"/>
                <a:gd name="connsiteX230" fmla="*/ 1588017 w 3535968"/>
                <a:gd name="connsiteY230" fmla="*/ 663312 h 2538950"/>
                <a:gd name="connsiteX231" fmla="*/ 1595081 w 3535968"/>
                <a:gd name="connsiteY231" fmla="*/ 658031 h 2538950"/>
                <a:gd name="connsiteX232" fmla="*/ 1602373 w 3535968"/>
                <a:gd name="connsiteY232" fmla="*/ 653209 h 2538950"/>
                <a:gd name="connsiteX233" fmla="*/ 1609893 w 3535968"/>
                <a:gd name="connsiteY233" fmla="*/ 648847 h 2538950"/>
                <a:gd name="connsiteX234" fmla="*/ 1617641 w 3535968"/>
                <a:gd name="connsiteY234" fmla="*/ 644484 h 2538950"/>
                <a:gd name="connsiteX235" fmla="*/ 1625616 w 3535968"/>
                <a:gd name="connsiteY235" fmla="*/ 640581 h 2538950"/>
                <a:gd name="connsiteX236" fmla="*/ 1642251 w 3535968"/>
                <a:gd name="connsiteY236" fmla="*/ 633233 h 2538950"/>
                <a:gd name="connsiteX237" fmla="*/ 1660025 w 3535968"/>
                <a:gd name="connsiteY237" fmla="*/ 626804 h 2538950"/>
                <a:gd name="connsiteX238" fmla="*/ 1678028 w 3535968"/>
                <a:gd name="connsiteY238" fmla="*/ 621064 h 2538950"/>
                <a:gd name="connsiteX239" fmla="*/ 1687826 w 3535968"/>
                <a:gd name="connsiteY239" fmla="*/ 618079 h 2538950"/>
                <a:gd name="connsiteX240" fmla="*/ 1697625 w 3535968"/>
                <a:gd name="connsiteY240" fmla="*/ 614635 h 2538950"/>
                <a:gd name="connsiteX241" fmla="*/ 1707651 w 3535968"/>
                <a:gd name="connsiteY241" fmla="*/ 610502 h 2538950"/>
                <a:gd name="connsiteX242" fmla="*/ 1718134 w 3535968"/>
                <a:gd name="connsiteY242" fmla="*/ 606140 h 2538950"/>
                <a:gd name="connsiteX243" fmla="*/ 1728160 w 3535968"/>
                <a:gd name="connsiteY243" fmla="*/ 601548 h 2538950"/>
                <a:gd name="connsiteX244" fmla="*/ 1738414 w 3535968"/>
                <a:gd name="connsiteY244" fmla="*/ 596726 h 2538950"/>
                <a:gd name="connsiteX245" fmla="*/ 1747985 w 3535968"/>
                <a:gd name="connsiteY245" fmla="*/ 591904 h 2538950"/>
                <a:gd name="connsiteX246" fmla="*/ 1757100 w 3535968"/>
                <a:gd name="connsiteY246" fmla="*/ 587082 h 2538950"/>
                <a:gd name="connsiteX247" fmla="*/ 1765759 w 3535968"/>
                <a:gd name="connsiteY247" fmla="*/ 582490 h 2538950"/>
                <a:gd name="connsiteX248" fmla="*/ 1773963 w 3535968"/>
                <a:gd name="connsiteY248" fmla="*/ 578357 h 2538950"/>
                <a:gd name="connsiteX249" fmla="*/ 1777381 w 3535968"/>
                <a:gd name="connsiteY249" fmla="*/ 576291 h 2538950"/>
                <a:gd name="connsiteX250" fmla="*/ 1781027 w 3535968"/>
                <a:gd name="connsiteY250" fmla="*/ 574224 h 2538950"/>
                <a:gd name="connsiteX251" fmla="*/ 1784217 w 3535968"/>
                <a:gd name="connsiteY251" fmla="*/ 572388 h 2538950"/>
                <a:gd name="connsiteX252" fmla="*/ 1786952 w 3535968"/>
                <a:gd name="connsiteY252" fmla="*/ 570780 h 2538950"/>
                <a:gd name="connsiteX253" fmla="*/ 1789686 w 3535968"/>
                <a:gd name="connsiteY253" fmla="*/ 569403 h 2538950"/>
                <a:gd name="connsiteX254" fmla="*/ 1791965 w 3535968"/>
                <a:gd name="connsiteY254" fmla="*/ 568025 h 2538950"/>
                <a:gd name="connsiteX255" fmla="*/ 1794016 w 3535968"/>
                <a:gd name="connsiteY255" fmla="*/ 566647 h 2538950"/>
                <a:gd name="connsiteX256" fmla="*/ 1795839 w 3535968"/>
                <a:gd name="connsiteY256" fmla="*/ 565729 h 2538950"/>
                <a:gd name="connsiteX257" fmla="*/ 1797206 w 3535968"/>
                <a:gd name="connsiteY257" fmla="*/ 564811 h 2538950"/>
                <a:gd name="connsiteX258" fmla="*/ 1798118 w 3535968"/>
                <a:gd name="connsiteY258" fmla="*/ 564351 h 2538950"/>
                <a:gd name="connsiteX259" fmla="*/ 2121928 w 3535968"/>
                <a:gd name="connsiteY259" fmla="*/ 414583 h 2538950"/>
                <a:gd name="connsiteX260" fmla="*/ 2020153 w 3535968"/>
                <a:gd name="connsiteY260" fmla="*/ 656879 h 2538950"/>
                <a:gd name="connsiteX261" fmla="*/ 2246947 w 3535968"/>
                <a:gd name="connsiteY261" fmla="*/ 430085 h 2538950"/>
                <a:gd name="connsiteX262" fmla="*/ 2149329 w 3535968"/>
                <a:gd name="connsiteY262" fmla="*/ 415024 h 2538950"/>
                <a:gd name="connsiteX263" fmla="*/ 2121928 w 3535968"/>
                <a:gd name="connsiteY263" fmla="*/ 414583 h 2538950"/>
                <a:gd name="connsiteX264" fmla="*/ 3352488 w 3535968"/>
                <a:gd name="connsiteY264" fmla="*/ 149798 h 2538950"/>
                <a:gd name="connsiteX265" fmla="*/ 3241761 w 3535968"/>
                <a:gd name="connsiteY265" fmla="*/ 261141 h 2538950"/>
                <a:gd name="connsiteX266" fmla="*/ 3108140 w 3535968"/>
                <a:gd name="connsiteY266" fmla="*/ 340646 h 2538950"/>
                <a:gd name="connsiteX267" fmla="*/ 3254170 w 3535968"/>
                <a:gd name="connsiteY267" fmla="*/ 316758 h 2538950"/>
                <a:gd name="connsiteX268" fmla="*/ 3352488 w 3535968"/>
                <a:gd name="connsiteY268" fmla="*/ 149798 h 2538950"/>
                <a:gd name="connsiteX269" fmla="*/ 2127130 w 3535968"/>
                <a:gd name="connsiteY269" fmla="*/ 37 h 2538950"/>
                <a:gd name="connsiteX270" fmla="*/ 2635278 w 3535968"/>
                <a:gd name="connsiteY270" fmla="*/ 311342 h 2538950"/>
                <a:gd name="connsiteX271" fmla="*/ 2542607 w 3535968"/>
                <a:gd name="connsiteY271" fmla="*/ 339925 h 2538950"/>
                <a:gd name="connsiteX272" fmla="*/ 2542500 w 3535968"/>
                <a:gd name="connsiteY272" fmla="*/ 340209 h 2538950"/>
                <a:gd name="connsiteX273" fmla="*/ 2555679 w 3535968"/>
                <a:gd name="connsiteY273" fmla="*/ 340911 h 2538950"/>
                <a:gd name="connsiteX274" fmla="*/ 2698395 w 3535968"/>
                <a:gd name="connsiteY274" fmla="*/ 358411 h 2538950"/>
                <a:gd name="connsiteX275" fmla="*/ 2835327 w 3535968"/>
                <a:gd name="connsiteY275" fmla="*/ 532785 h 2538950"/>
                <a:gd name="connsiteX276" fmla="*/ 2700535 w 3535968"/>
                <a:gd name="connsiteY276" fmla="*/ 563808 h 2538950"/>
                <a:gd name="connsiteX277" fmla="*/ 2672644 w 3535968"/>
                <a:gd name="connsiteY277" fmla="*/ 571993 h 2538950"/>
                <a:gd name="connsiteX278" fmla="*/ 2654039 w 3535968"/>
                <a:gd name="connsiteY278" fmla="*/ 578672 h 2538950"/>
                <a:gd name="connsiteX279" fmla="*/ 2676665 w 3535968"/>
                <a:gd name="connsiteY279" fmla="*/ 578518 h 2538950"/>
                <a:gd name="connsiteX280" fmla="*/ 2758303 w 3535968"/>
                <a:gd name="connsiteY280" fmla="*/ 616228 h 2538950"/>
                <a:gd name="connsiteX281" fmla="*/ 2717651 w 3535968"/>
                <a:gd name="connsiteY281" fmla="*/ 709299 h 2538950"/>
                <a:gd name="connsiteX282" fmla="*/ 2858862 w 3535968"/>
                <a:gd name="connsiteY282" fmla="*/ 710368 h 2538950"/>
                <a:gd name="connsiteX283" fmla="*/ 2842815 w 3535968"/>
                <a:gd name="connsiteY283" fmla="*/ 835533 h 2538950"/>
                <a:gd name="connsiteX284" fmla="*/ 2993654 w 3535968"/>
                <a:gd name="connsiteY284" fmla="*/ 806649 h 2538950"/>
                <a:gd name="connsiteX285" fmla="*/ 2954992 w 3535968"/>
                <a:gd name="connsiteY285" fmla="*/ 1035515 h 2538950"/>
                <a:gd name="connsiteX286" fmla="*/ 2951254 w 3535968"/>
                <a:gd name="connsiteY286" fmla="*/ 1042722 h 2538950"/>
                <a:gd name="connsiteX287" fmla="*/ 2969009 w 3535968"/>
                <a:gd name="connsiteY287" fmla="*/ 1028714 h 2538950"/>
                <a:gd name="connsiteX288" fmla="*/ 3070680 w 3535968"/>
                <a:gd name="connsiteY288" fmla="*/ 299573 h 2538950"/>
                <a:gd name="connsiteX289" fmla="*/ 3233286 w 3535968"/>
                <a:gd name="connsiteY289" fmla="*/ 217200 h 2538950"/>
                <a:gd name="connsiteX290" fmla="*/ 3344544 w 3535968"/>
                <a:gd name="connsiteY290" fmla="*/ 88826 h 2538950"/>
                <a:gd name="connsiteX291" fmla="*/ 3202263 w 3535968"/>
                <a:gd name="connsiteY291" fmla="*/ 1493446 h 2538950"/>
                <a:gd name="connsiteX292" fmla="*/ 2341538 w 3535968"/>
                <a:gd name="connsiteY292" fmla="*/ 1275817 h 2538950"/>
                <a:gd name="connsiteX293" fmla="*/ 2320522 w 3535968"/>
                <a:gd name="connsiteY293" fmla="*/ 1252914 h 2538950"/>
                <a:gd name="connsiteX294" fmla="*/ 2309436 w 3535968"/>
                <a:gd name="connsiteY294" fmla="*/ 1310192 h 2538950"/>
                <a:gd name="connsiteX295" fmla="*/ 2642766 w 3535968"/>
                <a:gd name="connsiteY295" fmla="*/ 1575820 h 2538950"/>
                <a:gd name="connsiteX296" fmla="*/ 2682348 w 3535968"/>
                <a:gd name="connsiteY296" fmla="*/ 1579029 h 2538950"/>
                <a:gd name="connsiteX297" fmla="*/ 2430949 w 3535968"/>
                <a:gd name="connsiteY297" fmla="*/ 1799403 h 2538950"/>
                <a:gd name="connsiteX298" fmla="*/ 2175271 w 3535968"/>
                <a:gd name="connsiteY298" fmla="*/ 1626100 h 2538950"/>
                <a:gd name="connsiteX299" fmla="*/ 1945402 w 3535968"/>
                <a:gd name="connsiteY299" fmla="*/ 1498830 h 2538950"/>
                <a:gd name="connsiteX300" fmla="*/ 1913999 w 3535968"/>
                <a:gd name="connsiteY300" fmla="*/ 1479061 h 2538950"/>
                <a:gd name="connsiteX301" fmla="*/ 1916326 w 3535968"/>
                <a:gd name="connsiteY301" fmla="*/ 1485156 h 2538950"/>
                <a:gd name="connsiteX302" fmla="*/ 2118572 w 3535968"/>
                <a:gd name="connsiteY302" fmla="*/ 1704193 h 2538950"/>
                <a:gd name="connsiteX303" fmla="*/ 1889639 w 3535968"/>
                <a:gd name="connsiteY303" fmla="*/ 2205919 h 2538950"/>
                <a:gd name="connsiteX304" fmla="*/ 1469214 w 3535968"/>
                <a:gd name="connsiteY304" fmla="*/ 2538620 h 2538950"/>
                <a:gd name="connsiteX305" fmla="*/ 1242421 w 3535968"/>
                <a:gd name="connsiteY305" fmla="*/ 2263687 h 2538950"/>
                <a:gd name="connsiteX306" fmla="*/ 1446749 w 3535968"/>
                <a:gd name="connsiteY306" fmla="*/ 2111778 h 2538950"/>
                <a:gd name="connsiteX307" fmla="*/ 1436051 w 3535968"/>
                <a:gd name="connsiteY307" fmla="*/ 1947033 h 2538950"/>
                <a:gd name="connsiteX308" fmla="*/ 963853 w 3535968"/>
                <a:gd name="connsiteY308" fmla="*/ 1973447 h 2538950"/>
                <a:gd name="connsiteX309" fmla="*/ 944799 w 3535968"/>
                <a:gd name="connsiteY309" fmla="*/ 1951261 h 2538950"/>
                <a:gd name="connsiteX310" fmla="*/ 947295 w 3535968"/>
                <a:gd name="connsiteY310" fmla="*/ 2019376 h 2538950"/>
                <a:gd name="connsiteX311" fmla="*/ 943952 w 3535968"/>
                <a:gd name="connsiteY311" fmla="*/ 2200570 h 2538950"/>
                <a:gd name="connsiteX312" fmla="*/ 864788 w 3535968"/>
                <a:gd name="connsiteY312" fmla="*/ 2370665 h 2538950"/>
                <a:gd name="connsiteX313" fmla="*/ 850881 w 3535968"/>
                <a:gd name="connsiteY313" fmla="*/ 2501178 h 2538950"/>
                <a:gd name="connsiteX314" fmla="*/ 441155 w 3535968"/>
                <a:gd name="connsiteY314" fmla="*/ 2422014 h 2538950"/>
                <a:gd name="connsiteX315" fmla="*/ 480736 w 3535968"/>
                <a:gd name="connsiteY315" fmla="*/ 2286152 h 2538950"/>
                <a:gd name="connsiteX316" fmla="*/ 497535 w 3535968"/>
                <a:gd name="connsiteY316" fmla="*/ 2124933 h 2538950"/>
                <a:gd name="connsiteX317" fmla="*/ 497942 w 3535968"/>
                <a:gd name="connsiteY317" fmla="*/ 2114524 h 2538950"/>
                <a:gd name="connsiteX318" fmla="*/ 486405 w 3535968"/>
                <a:gd name="connsiteY318" fmla="*/ 2092344 h 2538950"/>
                <a:gd name="connsiteX319" fmla="*/ 267849 w 3535968"/>
                <a:gd name="connsiteY319" fmla="*/ 1245257 h 2538950"/>
                <a:gd name="connsiteX320" fmla="*/ 33317 w 3535968"/>
                <a:gd name="connsiteY320" fmla="*/ 1079175 h 2538950"/>
                <a:gd name="connsiteX321" fmla="*/ 31852 w 3535968"/>
                <a:gd name="connsiteY321" fmla="*/ 1065094 h 2538950"/>
                <a:gd name="connsiteX322" fmla="*/ 21979 w 3535968"/>
                <a:gd name="connsiteY322" fmla="*/ 1060354 h 2538950"/>
                <a:gd name="connsiteX323" fmla="*/ 143755 w 3535968"/>
                <a:gd name="connsiteY323" fmla="*/ 817346 h 2538950"/>
                <a:gd name="connsiteX324" fmla="*/ 96660 w 3535968"/>
                <a:gd name="connsiteY324" fmla="*/ 1054475 h 2538950"/>
                <a:gd name="connsiteX325" fmla="*/ 84035 w 3535968"/>
                <a:gd name="connsiteY325" fmla="*/ 1061560 h 2538950"/>
                <a:gd name="connsiteX326" fmla="*/ 127216 w 3535968"/>
                <a:gd name="connsiteY326" fmla="*/ 1100436 h 2538950"/>
                <a:gd name="connsiteX327" fmla="*/ 1080883 w 3535968"/>
                <a:gd name="connsiteY327" fmla="*/ 535993 h 2538950"/>
                <a:gd name="connsiteX328" fmla="*/ 720367 w 3535968"/>
                <a:gd name="connsiteY328" fmla="*/ 1085861 h 2538950"/>
                <a:gd name="connsiteX329" fmla="*/ 923626 w 3535968"/>
                <a:gd name="connsiteY329" fmla="*/ 1407864 h 2538950"/>
                <a:gd name="connsiteX330" fmla="*/ 851207 w 3535968"/>
                <a:gd name="connsiteY330" fmla="*/ 1512744 h 2538950"/>
                <a:gd name="connsiteX331" fmla="*/ 830693 w 3535968"/>
                <a:gd name="connsiteY331" fmla="*/ 1547023 h 2538950"/>
                <a:gd name="connsiteX332" fmla="*/ 836146 w 3535968"/>
                <a:gd name="connsiteY332" fmla="*/ 1554089 h 2538950"/>
                <a:gd name="connsiteX333" fmla="*/ 1102279 w 3535968"/>
                <a:gd name="connsiteY333" fmla="*/ 1765170 h 2538950"/>
                <a:gd name="connsiteX334" fmla="*/ 1569591 w 3535968"/>
                <a:gd name="connsiteY334" fmla="*/ 1575268 h 2538950"/>
                <a:gd name="connsiteX335" fmla="*/ 1576684 w 3535968"/>
                <a:gd name="connsiteY335" fmla="*/ 1574651 h 2538950"/>
                <a:gd name="connsiteX336" fmla="*/ 1588430 w 3535968"/>
                <a:gd name="connsiteY336" fmla="*/ 1571912 h 2538950"/>
                <a:gd name="connsiteX337" fmla="*/ 1669089 w 3535968"/>
                <a:gd name="connsiteY337" fmla="*/ 1574646 h 2538950"/>
                <a:gd name="connsiteX338" fmla="*/ 1678217 w 3535968"/>
                <a:gd name="connsiteY338" fmla="*/ 1576761 h 2538950"/>
                <a:gd name="connsiteX339" fmla="*/ 1710782 w 3535968"/>
                <a:gd name="connsiteY339" fmla="*/ 1581844 h 2538950"/>
                <a:gd name="connsiteX340" fmla="*/ 1742575 w 3535968"/>
                <a:gd name="connsiteY340" fmla="*/ 1589973 h 2538950"/>
                <a:gd name="connsiteX341" fmla="*/ 1767684 w 3535968"/>
                <a:gd name="connsiteY341" fmla="*/ 1594087 h 2538950"/>
                <a:gd name="connsiteX342" fmla="*/ 1759044 w 3535968"/>
                <a:gd name="connsiteY342" fmla="*/ 666096 h 2538950"/>
                <a:gd name="connsiteX343" fmla="*/ 1684735 w 3535968"/>
                <a:gd name="connsiteY343" fmla="*/ 1488673 h 2538950"/>
                <a:gd name="connsiteX344" fmla="*/ 1477362 w 3535968"/>
                <a:gd name="connsiteY344" fmla="*/ 1509410 h 2538950"/>
                <a:gd name="connsiteX345" fmla="*/ 1153876 w 3535968"/>
                <a:gd name="connsiteY345" fmla="*/ 1669548 h 2538950"/>
                <a:gd name="connsiteX346" fmla="*/ 964113 w 3535968"/>
                <a:gd name="connsiteY346" fmla="*/ 1557797 h 2538950"/>
                <a:gd name="connsiteX347" fmla="*/ 1166302 w 3535968"/>
                <a:gd name="connsiteY347" fmla="*/ 1139596 h 2538950"/>
                <a:gd name="connsiteX348" fmla="*/ 993491 w 3535968"/>
                <a:gd name="connsiteY348" fmla="*/ 1336600 h 2538950"/>
                <a:gd name="connsiteX349" fmla="*/ 826934 w 3535968"/>
                <a:gd name="connsiteY349" fmla="*/ 1073188 h 2538950"/>
                <a:gd name="connsiteX350" fmla="*/ 1380588 w 3535968"/>
                <a:gd name="connsiteY350" fmla="*/ 355037 h 2538950"/>
                <a:gd name="connsiteX351" fmla="*/ 1673624 w 3535968"/>
                <a:gd name="connsiteY351" fmla="*/ 294081 h 2538950"/>
                <a:gd name="connsiteX352" fmla="*/ 1702334 w 3535968"/>
                <a:gd name="connsiteY352" fmla="*/ 286270 h 2538950"/>
                <a:gd name="connsiteX353" fmla="*/ 1695457 w 3535968"/>
                <a:gd name="connsiteY353" fmla="*/ 285283 h 2538950"/>
                <a:gd name="connsiteX354" fmla="*/ 1525913 w 3535968"/>
                <a:gd name="connsiteY354" fmla="*/ 281388 h 2538950"/>
                <a:gd name="connsiteX355" fmla="*/ 2127130 w 3535968"/>
                <a:gd name="connsiteY355" fmla="*/ 37 h 253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Lst>
              <a:rect l="l" t="t" r="r" b="b"/>
              <a:pathLst>
                <a:path w="3535968" h="2538950">
                  <a:moveTo>
                    <a:pt x="2134619" y="1953451"/>
                  </a:moveTo>
                  <a:cubicBezTo>
                    <a:pt x="2173844" y="1997669"/>
                    <a:pt x="2213248" y="2091097"/>
                    <a:pt x="2226620" y="2150291"/>
                  </a:cubicBezTo>
                  <a:cubicBezTo>
                    <a:pt x="2239992" y="2209485"/>
                    <a:pt x="2205581" y="2264400"/>
                    <a:pt x="2214853" y="2308617"/>
                  </a:cubicBezTo>
                  <a:cubicBezTo>
                    <a:pt x="2233039" y="2348912"/>
                    <a:pt x="2261924" y="2380649"/>
                    <a:pt x="2250156" y="2422014"/>
                  </a:cubicBezTo>
                  <a:cubicBezTo>
                    <a:pt x="2232684" y="2482099"/>
                    <a:pt x="2118929" y="2464448"/>
                    <a:pt x="2053316" y="2464805"/>
                  </a:cubicBezTo>
                  <a:cubicBezTo>
                    <a:pt x="1987703" y="2465162"/>
                    <a:pt x="1840073" y="2512232"/>
                    <a:pt x="1856476" y="2424153"/>
                  </a:cubicBezTo>
                  <a:cubicBezTo>
                    <a:pt x="2018726" y="2303625"/>
                    <a:pt x="2080417" y="2168119"/>
                    <a:pt x="2134619" y="1953451"/>
                  </a:cubicBezTo>
                  <a:close/>
                  <a:moveTo>
                    <a:pt x="215430" y="1756613"/>
                  </a:moveTo>
                  <a:cubicBezTo>
                    <a:pt x="279260" y="1964506"/>
                    <a:pt x="319556" y="2034398"/>
                    <a:pt x="416549" y="2171687"/>
                  </a:cubicBezTo>
                  <a:cubicBezTo>
                    <a:pt x="386238" y="2223393"/>
                    <a:pt x="379463" y="2260120"/>
                    <a:pt x="309570" y="2258338"/>
                  </a:cubicBezTo>
                  <a:cubicBezTo>
                    <a:pt x="225057" y="2250494"/>
                    <a:pt x="54962" y="2062925"/>
                    <a:pt x="51754" y="1999452"/>
                  </a:cubicBezTo>
                  <a:cubicBezTo>
                    <a:pt x="51752" y="1948460"/>
                    <a:pt x="157662" y="1822582"/>
                    <a:pt x="215430" y="1756613"/>
                  </a:cubicBezTo>
                  <a:close/>
                  <a:moveTo>
                    <a:pt x="2440578" y="611413"/>
                  </a:moveTo>
                  <a:cubicBezTo>
                    <a:pt x="2320049" y="648499"/>
                    <a:pt x="2239101" y="659376"/>
                    <a:pt x="2152806" y="829113"/>
                  </a:cubicBezTo>
                  <a:cubicBezTo>
                    <a:pt x="2201927" y="779458"/>
                    <a:pt x="2207320" y="782222"/>
                    <a:pt x="2210573" y="780440"/>
                  </a:cubicBezTo>
                  <a:cubicBezTo>
                    <a:pt x="2235264" y="841431"/>
                    <a:pt x="2250326" y="845724"/>
                    <a:pt x="2303900" y="863926"/>
                  </a:cubicBezTo>
                  <a:cubicBezTo>
                    <a:pt x="2303679" y="864717"/>
                    <a:pt x="2276099" y="891696"/>
                    <a:pt x="2243738" y="955348"/>
                  </a:cubicBezTo>
                  <a:cubicBezTo>
                    <a:pt x="2346079" y="842308"/>
                    <a:pt x="2417399" y="781686"/>
                    <a:pt x="2558254" y="725345"/>
                  </a:cubicBezTo>
                  <a:cubicBezTo>
                    <a:pt x="2496207" y="731095"/>
                    <a:pt x="2478288" y="745555"/>
                    <a:pt x="2475726" y="746045"/>
                  </a:cubicBezTo>
                  <a:cubicBezTo>
                    <a:pt x="2466236" y="680843"/>
                    <a:pt x="2447124" y="663780"/>
                    <a:pt x="2392705" y="645646"/>
                  </a:cubicBezTo>
                  <a:cubicBezTo>
                    <a:pt x="2405855" y="626211"/>
                    <a:pt x="2440131" y="613464"/>
                    <a:pt x="2440578" y="611413"/>
                  </a:cubicBezTo>
                  <a:close/>
                  <a:moveTo>
                    <a:pt x="1798801" y="563892"/>
                  </a:moveTo>
                  <a:lnTo>
                    <a:pt x="1798345" y="564122"/>
                  </a:lnTo>
                  <a:lnTo>
                    <a:pt x="1797890" y="564122"/>
                  </a:lnTo>
                  <a:lnTo>
                    <a:pt x="1796978" y="564581"/>
                  </a:lnTo>
                  <a:lnTo>
                    <a:pt x="1795839" y="564811"/>
                  </a:lnTo>
                  <a:lnTo>
                    <a:pt x="1794244" y="565270"/>
                  </a:lnTo>
                  <a:lnTo>
                    <a:pt x="1792649" y="565729"/>
                  </a:lnTo>
                  <a:lnTo>
                    <a:pt x="1790826" y="566188"/>
                  </a:lnTo>
                  <a:lnTo>
                    <a:pt x="1788775" y="566877"/>
                  </a:lnTo>
                  <a:lnTo>
                    <a:pt x="1786040" y="567795"/>
                  </a:lnTo>
                  <a:lnTo>
                    <a:pt x="1783534" y="568484"/>
                  </a:lnTo>
                  <a:lnTo>
                    <a:pt x="1780343" y="569173"/>
                  </a:lnTo>
                  <a:lnTo>
                    <a:pt x="1777381" y="570091"/>
                  </a:lnTo>
                  <a:lnTo>
                    <a:pt x="1773963" y="571010"/>
                  </a:lnTo>
                  <a:lnTo>
                    <a:pt x="1770089" y="571928"/>
                  </a:lnTo>
                  <a:lnTo>
                    <a:pt x="1765987" y="572847"/>
                  </a:lnTo>
                  <a:lnTo>
                    <a:pt x="1761885" y="573765"/>
                  </a:lnTo>
                  <a:lnTo>
                    <a:pt x="1757100" y="574913"/>
                  </a:lnTo>
                  <a:lnTo>
                    <a:pt x="1752543" y="576061"/>
                  </a:lnTo>
                  <a:lnTo>
                    <a:pt x="1747301" y="577209"/>
                  </a:lnTo>
                  <a:lnTo>
                    <a:pt x="1741832" y="578357"/>
                  </a:lnTo>
                  <a:lnTo>
                    <a:pt x="1736136" y="579505"/>
                  </a:lnTo>
                  <a:lnTo>
                    <a:pt x="1730439" y="580653"/>
                  </a:lnTo>
                  <a:lnTo>
                    <a:pt x="1724058" y="582031"/>
                  </a:lnTo>
                  <a:lnTo>
                    <a:pt x="1717450" y="583409"/>
                  </a:lnTo>
                  <a:lnTo>
                    <a:pt x="1710842" y="584557"/>
                  </a:lnTo>
                  <a:lnTo>
                    <a:pt x="1703777" y="585934"/>
                  </a:lnTo>
                  <a:lnTo>
                    <a:pt x="1696258" y="587312"/>
                  </a:lnTo>
                  <a:lnTo>
                    <a:pt x="1688738" y="588460"/>
                  </a:lnTo>
                  <a:lnTo>
                    <a:pt x="1680762" y="589838"/>
                  </a:lnTo>
                  <a:lnTo>
                    <a:pt x="1672559" y="591215"/>
                  </a:lnTo>
                  <a:lnTo>
                    <a:pt x="1663899" y="592593"/>
                  </a:lnTo>
                  <a:lnTo>
                    <a:pt x="1648176" y="594889"/>
                  </a:lnTo>
                  <a:lnTo>
                    <a:pt x="1632908" y="596955"/>
                  </a:lnTo>
                  <a:lnTo>
                    <a:pt x="1618324" y="598792"/>
                  </a:lnTo>
                  <a:lnTo>
                    <a:pt x="1603968" y="600170"/>
                  </a:lnTo>
                  <a:lnTo>
                    <a:pt x="1590296" y="601318"/>
                  </a:lnTo>
                  <a:lnTo>
                    <a:pt x="1577307" y="602236"/>
                  </a:lnTo>
                  <a:lnTo>
                    <a:pt x="1564318" y="603155"/>
                  </a:lnTo>
                  <a:lnTo>
                    <a:pt x="1552013" y="604073"/>
                  </a:lnTo>
                  <a:lnTo>
                    <a:pt x="1540619" y="605221"/>
                  </a:lnTo>
                  <a:lnTo>
                    <a:pt x="1529225" y="606369"/>
                  </a:lnTo>
                  <a:lnTo>
                    <a:pt x="1518287" y="607977"/>
                  </a:lnTo>
                  <a:lnTo>
                    <a:pt x="1508261" y="609584"/>
                  </a:lnTo>
                  <a:lnTo>
                    <a:pt x="1498462" y="611650"/>
                  </a:lnTo>
                  <a:lnTo>
                    <a:pt x="1489119" y="614176"/>
                  </a:lnTo>
                  <a:lnTo>
                    <a:pt x="1480460" y="617390"/>
                  </a:lnTo>
                  <a:lnTo>
                    <a:pt x="1472257" y="621064"/>
                  </a:lnTo>
                  <a:lnTo>
                    <a:pt x="1460635" y="627952"/>
                  </a:lnTo>
                  <a:lnTo>
                    <a:pt x="1449925" y="635529"/>
                  </a:lnTo>
                  <a:lnTo>
                    <a:pt x="1439899" y="643566"/>
                  </a:lnTo>
                  <a:lnTo>
                    <a:pt x="1430328" y="652061"/>
                  </a:lnTo>
                  <a:lnTo>
                    <a:pt x="1421669" y="661245"/>
                  </a:lnTo>
                  <a:lnTo>
                    <a:pt x="1413465" y="671348"/>
                  </a:lnTo>
                  <a:lnTo>
                    <a:pt x="1405717" y="681680"/>
                  </a:lnTo>
                  <a:lnTo>
                    <a:pt x="1398653" y="692701"/>
                  </a:lnTo>
                  <a:lnTo>
                    <a:pt x="1391817" y="704411"/>
                  </a:lnTo>
                  <a:lnTo>
                    <a:pt x="1385209" y="717040"/>
                  </a:lnTo>
                  <a:lnTo>
                    <a:pt x="1379056" y="729898"/>
                  </a:lnTo>
                  <a:lnTo>
                    <a:pt x="1373587" y="743904"/>
                  </a:lnTo>
                  <a:lnTo>
                    <a:pt x="1367890" y="758598"/>
                  </a:lnTo>
                  <a:lnTo>
                    <a:pt x="1362193" y="773982"/>
                  </a:lnTo>
                  <a:lnTo>
                    <a:pt x="1356724" y="790284"/>
                  </a:lnTo>
                  <a:lnTo>
                    <a:pt x="1351711" y="807275"/>
                  </a:lnTo>
                  <a:lnTo>
                    <a:pt x="1348293" y="817378"/>
                  </a:lnTo>
                  <a:lnTo>
                    <a:pt x="1345331" y="827710"/>
                  </a:lnTo>
                  <a:lnTo>
                    <a:pt x="1340089" y="848374"/>
                  </a:lnTo>
                  <a:lnTo>
                    <a:pt x="1335532" y="869498"/>
                  </a:lnTo>
                  <a:lnTo>
                    <a:pt x="1332114" y="890622"/>
                  </a:lnTo>
                  <a:lnTo>
                    <a:pt x="1329152" y="911057"/>
                  </a:lnTo>
                  <a:lnTo>
                    <a:pt x="1326873" y="931262"/>
                  </a:lnTo>
                  <a:lnTo>
                    <a:pt x="1325961" y="941135"/>
                  </a:lnTo>
                  <a:lnTo>
                    <a:pt x="1325278" y="950549"/>
                  </a:lnTo>
                  <a:lnTo>
                    <a:pt x="1324594" y="959963"/>
                  </a:lnTo>
                  <a:lnTo>
                    <a:pt x="1324138" y="969147"/>
                  </a:lnTo>
                  <a:lnTo>
                    <a:pt x="1323682" y="977873"/>
                  </a:lnTo>
                  <a:lnTo>
                    <a:pt x="1323227" y="986138"/>
                  </a:lnTo>
                  <a:lnTo>
                    <a:pt x="1322999" y="994175"/>
                  </a:lnTo>
                  <a:lnTo>
                    <a:pt x="1322771" y="1001752"/>
                  </a:lnTo>
                  <a:lnTo>
                    <a:pt x="1322771" y="1009099"/>
                  </a:lnTo>
                  <a:lnTo>
                    <a:pt x="1322543" y="1015528"/>
                  </a:lnTo>
                  <a:lnTo>
                    <a:pt x="1322543" y="1021727"/>
                  </a:lnTo>
                  <a:lnTo>
                    <a:pt x="1322771" y="1027467"/>
                  </a:lnTo>
                  <a:lnTo>
                    <a:pt x="1322771" y="1032748"/>
                  </a:lnTo>
                  <a:lnTo>
                    <a:pt x="1322771" y="1037111"/>
                  </a:lnTo>
                  <a:lnTo>
                    <a:pt x="1322771" y="1041244"/>
                  </a:lnTo>
                  <a:lnTo>
                    <a:pt x="1322999" y="1044458"/>
                  </a:lnTo>
                  <a:lnTo>
                    <a:pt x="1322999" y="1046984"/>
                  </a:lnTo>
                  <a:lnTo>
                    <a:pt x="1323227" y="1049051"/>
                  </a:lnTo>
                  <a:lnTo>
                    <a:pt x="1323227" y="1049969"/>
                  </a:lnTo>
                  <a:lnTo>
                    <a:pt x="1323227" y="1050428"/>
                  </a:lnTo>
                  <a:lnTo>
                    <a:pt x="1323455" y="1049969"/>
                  </a:lnTo>
                  <a:lnTo>
                    <a:pt x="1323455" y="1049280"/>
                  </a:lnTo>
                  <a:lnTo>
                    <a:pt x="1323682" y="1048362"/>
                  </a:lnTo>
                  <a:lnTo>
                    <a:pt x="1324138" y="1046984"/>
                  </a:lnTo>
                  <a:lnTo>
                    <a:pt x="1324366" y="1045606"/>
                  </a:lnTo>
                  <a:lnTo>
                    <a:pt x="1324822" y="1043999"/>
                  </a:lnTo>
                  <a:lnTo>
                    <a:pt x="1325278" y="1041933"/>
                  </a:lnTo>
                  <a:lnTo>
                    <a:pt x="1326645" y="1037341"/>
                  </a:lnTo>
                  <a:lnTo>
                    <a:pt x="1328012" y="1032289"/>
                  </a:lnTo>
                  <a:lnTo>
                    <a:pt x="1329835" y="1026090"/>
                  </a:lnTo>
                  <a:lnTo>
                    <a:pt x="1331658" y="1019202"/>
                  </a:lnTo>
                  <a:lnTo>
                    <a:pt x="1333709" y="1011625"/>
                  </a:lnTo>
                  <a:lnTo>
                    <a:pt x="1335988" y="1003359"/>
                  </a:lnTo>
                  <a:lnTo>
                    <a:pt x="1338722" y="994863"/>
                  </a:lnTo>
                  <a:lnTo>
                    <a:pt x="1341457" y="985679"/>
                  </a:lnTo>
                  <a:lnTo>
                    <a:pt x="1344419" y="975806"/>
                  </a:lnTo>
                  <a:lnTo>
                    <a:pt x="1347609" y="965933"/>
                  </a:lnTo>
                  <a:lnTo>
                    <a:pt x="1350572" y="955601"/>
                  </a:lnTo>
                  <a:lnTo>
                    <a:pt x="1354218" y="944809"/>
                  </a:lnTo>
                  <a:lnTo>
                    <a:pt x="1361510" y="923226"/>
                  </a:lnTo>
                  <a:lnTo>
                    <a:pt x="1369257" y="900954"/>
                  </a:lnTo>
                  <a:lnTo>
                    <a:pt x="1377461" y="878912"/>
                  </a:lnTo>
                  <a:lnTo>
                    <a:pt x="1381790" y="868121"/>
                  </a:lnTo>
                  <a:lnTo>
                    <a:pt x="1385892" y="857100"/>
                  </a:lnTo>
                  <a:lnTo>
                    <a:pt x="1390450" y="846767"/>
                  </a:lnTo>
                  <a:lnTo>
                    <a:pt x="1394779" y="836894"/>
                  </a:lnTo>
                  <a:lnTo>
                    <a:pt x="1399337" y="826791"/>
                  </a:lnTo>
                  <a:lnTo>
                    <a:pt x="1404122" y="817607"/>
                  </a:lnTo>
                  <a:lnTo>
                    <a:pt x="1408452" y="808653"/>
                  </a:lnTo>
                  <a:lnTo>
                    <a:pt x="1413237" y="800387"/>
                  </a:lnTo>
                  <a:lnTo>
                    <a:pt x="1418023" y="792810"/>
                  </a:lnTo>
                  <a:lnTo>
                    <a:pt x="1422352" y="785692"/>
                  </a:lnTo>
                  <a:lnTo>
                    <a:pt x="1425770" y="780641"/>
                  </a:lnTo>
                  <a:lnTo>
                    <a:pt x="1428961" y="775589"/>
                  </a:lnTo>
                  <a:lnTo>
                    <a:pt x="1432151" y="770768"/>
                  </a:lnTo>
                  <a:lnTo>
                    <a:pt x="1435113" y="766175"/>
                  </a:lnTo>
                  <a:lnTo>
                    <a:pt x="1441038" y="757910"/>
                  </a:lnTo>
                  <a:lnTo>
                    <a:pt x="1446507" y="750562"/>
                  </a:lnTo>
                  <a:lnTo>
                    <a:pt x="1451292" y="743904"/>
                  </a:lnTo>
                  <a:lnTo>
                    <a:pt x="1456078" y="737934"/>
                  </a:lnTo>
                  <a:lnTo>
                    <a:pt x="1460179" y="732882"/>
                  </a:lnTo>
                  <a:lnTo>
                    <a:pt x="1464281" y="728520"/>
                  </a:lnTo>
                  <a:lnTo>
                    <a:pt x="1467471" y="724846"/>
                  </a:lnTo>
                  <a:lnTo>
                    <a:pt x="1470662" y="721632"/>
                  </a:lnTo>
                  <a:lnTo>
                    <a:pt x="1473168" y="719336"/>
                  </a:lnTo>
                  <a:lnTo>
                    <a:pt x="1475447" y="717499"/>
                  </a:lnTo>
                  <a:lnTo>
                    <a:pt x="1477270" y="715892"/>
                  </a:lnTo>
                  <a:lnTo>
                    <a:pt x="1478409" y="714744"/>
                  </a:lnTo>
                  <a:lnTo>
                    <a:pt x="1479093" y="714284"/>
                  </a:lnTo>
                  <a:lnTo>
                    <a:pt x="1479321" y="714055"/>
                  </a:lnTo>
                  <a:lnTo>
                    <a:pt x="1479093" y="714514"/>
                  </a:lnTo>
                  <a:lnTo>
                    <a:pt x="1478637" y="715662"/>
                  </a:lnTo>
                  <a:lnTo>
                    <a:pt x="1478182" y="717728"/>
                  </a:lnTo>
                  <a:lnTo>
                    <a:pt x="1477270" y="720254"/>
                  </a:lnTo>
                  <a:lnTo>
                    <a:pt x="1476359" y="723239"/>
                  </a:lnTo>
                  <a:lnTo>
                    <a:pt x="1475219" y="727142"/>
                  </a:lnTo>
                  <a:lnTo>
                    <a:pt x="1474080" y="731046"/>
                  </a:lnTo>
                  <a:lnTo>
                    <a:pt x="1473168" y="735638"/>
                  </a:lnTo>
                  <a:lnTo>
                    <a:pt x="1472257" y="740689"/>
                  </a:lnTo>
                  <a:lnTo>
                    <a:pt x="1471345" y="745511"/>
                  </a:lnTo>
                  <a:lnTo>
                    <a:pt x="1470662" y="751021"/>
                  </a:lnTo>
                  <a:lnTo>
                    <a:pt x="1470434" y="756532"/>
                  </a:lnTo>
                  <a:lnTo>
                    <a:pt x="1470206" y="762042"/>
                  </a:lnTo>
                  <a:lnTo>
                    <a:pt x="1470434" y="767553"/>
                  </a:lnTo>
                  <a:lnTo>
                    <a:pt x="1471117" y="773293"/>
                  </a:lnTo>
                  <a:lnTo>
                    <a:pt x="1472257" y="778574"/>
                  </a:lnTo>
                  <a:lnTo>
                    <a:pt x="1473624" y="790514"/>
                  </a:lnTo>
                  <a:lnTo>
                    <a:pt x="1475675" y="801994"/>
                  </a:lnTo>
                  <a:lnTo>
                    <a:pt x="1477498" y="813015"/>
                  </a:lnTo>
                  <a:lnTo>
                    <a:pt x="1479549" y="823577"/>
                  </a:lnTo>
                  <a:lnTo>
                    <a:pt x="1481828" y="833680"/>
                  </a:lnTo>
                  <a:lnTo>
                    <a:pt x="1484334" y="843094"/>
                  </a:lnTo>
                  <a:lnTo>
                    <a:pt x="1486613" y="852048"/>
                  </a:lnTo>
                  <a:lnTo>
                    <a:pt x="1489119" y="860084"/>
                  </a:lnTo>
                  <a:lnTo>
                    <a:pt x="1491398" y="867432"/>
                  </a:lnTo>
                  <a:lnTo>
                    <a:pt x="1493449" y="873631"/>
                  </a:lnTo>
                  <a:lnTo>
                    <a:pt x="1495500" y="879371"/>
                  </a:lnTo>
                  <a:lnTo>
                    <a:pt x="1496184" y="881897"/>
                  </a:lnTo>
                  <a:lnTo>
                    <a:pt x="1497323" y="884193"/>
                  </a:lnTo>
                  <a:lnTo>
                    <a:pt x="1498007" y="886260"/>
                  </a:lnTo>
                  <a:lnTo>
                    <a:pt x="1498690" y="887867"/>
                  </a:lnTo>
                  <a:lnTo>
                    <a:pt x="1499374" y="889474"/>
                  </a:lnTo>
                  <a:lnTo>
                    <a:pt x="1499830" y="890852"/>
                  </a:lnTo>
                  <a:lnTo>
                    <a:pt x="1500057" y="891770"/>
                  </a:lnTo>
                  <a:lnTo>
                    <a:pt x="1500513" y="892459"/>
                  </a:lnTo>
                  <a:lnTo>
                    <a:pt x="1500513" y="892918"/>
                  </a:lnTo>
                  <a:lnTo>
                    <a:pt x="1500741" y="893148"/>
                  </a:lnTo>
                  <a:lnTo>
                    <a:pt x="1500741" y="892689"/>
                  </a:lnTo>
                  <a:lnTo>
                    <a:pt x="1500741" y="891540"/>
                  </a:lnTo>
                  <a:lnTo>
                    <a:pt x="1500969" y="889474"/>
                  </a:lnTo>
                  <a:lnTo>
                    <a:pt x="1500969" y="886948"/>
                  </a:lnTo>
                  <a:lnTo>
                    <a:pt x="1501197" y="883963"/>
                  </a:lnTo>
                  <a:lnTo>
                    <a:pt x="1501653" y="880060"/>
                  </a:lnTo>
                  <a:lnTo>
                    <a:pt x="1502108" y="875698"/>
                  </a:lnTo>
                  <a:lnTo>
                    <a:pt x="1502564" y="870876"/>
                  </a:lnTo>
                  <a:lnTo>
                    <a:pt x="1503020" y="865365"/>
                  </a:lnTo>
                  <a:lnTo>
                    <a:pt x="1503703" y="859625"/>
                  </a:lnTo>
                  <a:lnTo>
                    <a:pt x="1504615" y="853426"/>
                  </a:lnTo>
                  <a:lnTo>
                    <a:pt x="1505526" y="846538"/>
                  </a:lnTo>
                  <a:lnTo>
                    <a:pt x="1506666" y="839649"/>
                  </a:lnTo>
                  <a:lnTo>
                    <a:pt x="1507805" y="832302"/>
                  </a:lnTo>
                  <a:lnTo>
                    <a:pt x="1508945" y="824725"/>
                  </a:lnTo>
                  <a:lnTo>
                    <a:pt x="1510312" y="816918"/>
                  </a:lnTo>
                  <a:lnTo>
                    <a:pt x="1513730" y="800846"/>
                  </a:lnTo>
                  <a:lnTo>
                    <a:pt x="1517604" y="784314"/>
                  </a:lnTo>
                  <a:lnTo>
                    <a:pt x="1522161" y="767783"/>
                  </a:lnTo>
                  <a:lnTo>
                    <a:pt x="1527630" y="751251"/>
                  </a:lnTo>
                  <a:lnTo>
                    <a:pt x="1533783" y="735179"/>
                  </a:lnTo>
                  <a:lnTo>
                    <a:pt x="1537201" y="727372"/>
                  </a:lnTo>
                  <a:lnTo>
                    <a:pt x="1540847" y="719795"/>
                  </a:lnTo>
                  <a:lnTo>
                    <a:pt x="1544493" y="712447"/>
                  </a:lnTo>
                  <a:lnTo>
                    <a:pt x="1548823" y="705559"/>
                  </a:lnTo>
                  <a:lnTo>
                    <a:pt x="1552924" y="698901"/>
                  </a:lnTo>
                  <a:lnTo>
                    <a:pt x="1557482" y="692701"/>
                  </a:lnTo>
                  <a:lnTo>
                    <a:pt x="1562951" y="686272"/>
                  </a:lnTo>
                  <a:lnTo>
                    <a:pt x="1568648" y="680073"/>
                  </a:lnTo>
                  <a:lnTo>
                    <a:pt x="1574800" y="674103"/>
                  </a:lnTo>
                  <a:lnTo>
                    <a:pt x="1581409" y="668363"/>
                  </a:lnTo>
                  <a:lnTo>
                    <a:pt x="1588017" y="663312"/>
                  </a:lnTo>
                  <a:lnTo>
                    <a:pt x="1595081" y="658031"/>
                  </a:lnTo>
                  <a:lnTo>
                    <a:pt x="1602373" y="653209"/>
                  </a:lnTo>
                  <a:lnTo>
                    <a:pt x="1609893" y="648847"/>
                  </a:lnTo>
                  <a:lnTo>
                    <a:pt x="1617641" y="644484"/>
                  </a:lnTo>
                  <a:lnTo>
                    <a:pt x="1625616" y="640581"/>
                  </a:lnTo>
                  <a:lnTo>
                    <a:pt x="1642251" y="633233"/>
                  </a:lnTo>
                  <a:lnTo>
                    <a:pt x="1660025" y="626804"/>
                  </a:lnTo>
                  <a:lnTo>
                    <a:pt x="1678028" y="621064"/>
                  </a:lnTo>
                  <a:lnTo>
                    <a:pt x="1687826" y="618079"/>
                  </a:lnTo>
                  <a:lnTo>
                    <a:pt x="1697625" y="614635"/>
                  </a:lnTo>
                  <a:lnTo>
                    <a:pt x="1707651" y="610502"/>
                  </a:lnTo>
                  <a:lnTo>
                    <a:pt x="1718134" y="606140"/>
                  </a:lnTo>
                  <a:lnTo>
                    <a:pt x="1728160" y="601548"/>
                  </a:lnTo>
                  <a:lnTo>
                    <a:pt x="1738414" y="596726"/>
                  </a:lnTo>
                  <a:lnTo>
                    <a:pt x="1747985" y="591904"/>
                  </a:lnTo>
                  <a:lnTo>
                    <a:pt x="1757100" y="587082"/>
                  </a:lnTo>
                  <a:lnTo>
                    <a:pt x="1765759" y="582490"/>
                  </a:lnTo>
                  <a:lnTo>
                    <a:pt x="1773963" y="578357"/>
                  </a:lnTo>
                  <a:lnTo>
                    <a:pt x="1777381" y="576291"/>
                  </a:lnTo>
                  <a:lnTo>
                    <a:pt x="1781027" y="574224"/>
                  </a:lnTo>
                  <a:lnTo>
                    <a:pt x="1784217" y="572388"/>
                  </a:lnTo>
                  <a:lnTo>
                    <a:pt x="1786952" y="570780"/>
                  </a:lnTo>
                  <a:lnTo>
                    <a:pt x="1789686" y="569403"/>
                  </a:lnTo>
                  <a:lnTo>
                    <a:pt x="1791965" y="568025"/>
                  </a:lnTo>
                  <a:lnTo>
                    <a:pt x="1794016" y="566647"/>
                  </a:lnTo>
                  <a:lnTo>
                    <a:pt x="1795839" y="565729"/>
                  </a:lnTo>
                  <a:lnTo>
                    <a:pt x="1797206" y="564811"/>
                  </a:lnTo>
                  <a:lnTo>
                    <a:pt x="1798118" y="564351"/>
                  </a:lnTo>
                  <a:close/>
                  <a:moveTo>
                    <a:pt x="2121928" y="414583"/>
                  </a:moveTo>
                  <a:cubicBezTo>
                    <a:pt x="2063124" y="419244"/>
                    <a:pt x="2038874" y="468263"/>
                    <a:pt x="2020153" y="656879"/>
                  </a:cubicBezTo>
                  <a:cubicBezTo>
                    <a:pt x="2076495" y="525652"/>
                    <a:pt x="2113580" y="451125"/>
                    <a:pt x="2246947" y="430085"/>
                  </a:cubicBezTo>
                  <a:cubicBezTo>
                    <a:pt x="2207722" y="424112"/>
                    <a:pt x="2175717" y="417337"/>
                    <a:pt x="2149329" y="415024"/>
                  </a:cubicBezTo>
                  <a:cubicBezTo>
                    <a:pt x="2139434" y="414158"/>
                    <a:pt x="2130328" y="413918"/>
                    <a:pt x="2121928" y="414583"/>
                  </a:cubicBezTo>
                  <a:close/>
                  <a:moveTo>
                    <a:pt x="3352488" y="149798"/>
                  </a:moveTo>
                  <a:cubicBezTo>
                    <a:pt x="3338946" y="137972"/>
                    <a:pt x="3282486" y="229333"/>
                    <a:pt x="3241761" y="261141"/>
                  </a:cubicBezTo>
                  <a:cubicBezTo>
                    <a:pt x="3201036" y="292949"/>
                    <a:pt x="3108478" y="320145"/>
                    <a:pt x="3108140" y="340646"/>
                  </a:cubicBezTo>
                  <a:cubicBezTo>
                    <a:pt x="3107801" y="361149"/>
                    <a:pt x="3194991" y="366217"/>
                    <a:pt x="3254170" y="316758"/>
                  </a:cubicBezTo>
                  <a:cubicBezTo>
                    <a:pt x="3313348" y="267299"/>
                    <a:pt x="3371645" y="174461"/>
                    <a:pt x="3352488" y="149798"/>
                  </a:cubicBezTo>
                  <a:close/>
                  <a:moveTo>
                    <a:pt x="2127130" y="37"/>
                  </a:moveTo>
                  <a:cubicBezTo>
                    <a:pt x="2295443" y="-2459"/>
                    <a:pt x="2490500" y="120208"/>
                    <a:pt x="2635278" y="311342"/>
                  </a:cubicBezTo>
                  <a:cubicBezTo>
                    <a:pt x="2600777" y="314551"/>
                    <a:pt x="2556047" y="321371"/>
                    <a:pt x="2542607" y="339925"/>
                  </a:cubicBezTo>
                  <a:lnTo>
                    <a:pt x="2542500" y="340209"/>
                  </a:lnTo>
                  <a:lnTo>
                    <a:pt x="2555679" y="340911"/>
                  </a:lnTo>
                  <a:cubicBezTo>
                    <a:pt x="2612277" y="344638"/>
                    <a:pt x="2674591" y="350922"/>
                    <a:pt x="2698395" y="358411"/>
                  </a:cubicBezTo>
                  <a:cubicBezTo>
                    <a:pt x="2742969" y="368395"/>
                    <a:pt x="2843172" y="492846"/>
                    <a:pt x="2835327" y="532785"/>
                  </a:cubicBezTo>
                  <a:cubicBezTo>
                    <a:pt x="2834970" y="569336"/>
                    <a:pt x="2764721" y="549188"/>
                    <a:pt x="2700535" y="563808"/>
                  </a:cubicBezTo>
                  <a:cubicBezTo>
                    <a:pt x="2692511" y="565636"/>
                    <a:pt x="2683076" y="568483"/>
                    <a:pt x="2672644" y="571993"/>
                  </a:cubicBezTo>
                  <a:lnTo>
                    <a:pt x="2654039" y="578672"/>
                  </a:lnTo>
                  <a:lnTo>
                    <a:pt x="2676665" y="578518"/>
                  </a:lnTo>
                  <a:cubicBezTo>
                    <a:pt x="2709293" y="576044"/>
                    <a:pt x="2725675" y="572367"/>
                    <a:pt x="2758303" y="616228"/>
                  </a:cubicBezTo>
                  <a:cubicBezTo>
                    <a:pt x="2782194" y="686833"/>
                    <a:pt x="2766505" y="672927"/>
                    <a:pt x="2717651" y="709299"/>
                  </a:cubicBezTo>
                  <a:cubicBezTo>
                    <a:pt x="2794675" y="689330"/>
                    <a:pt x="2817141" y="682198"/>
                    <a:pt x="2858862" y="710368"/>
                  </a:cubicBezTo>
                  <a:cubicBezTo>
                    <a:pt x="2911281" y="793811"/>
                    <a:pt x="2873839" y="800230"/>
                    <a:pt x="2842815" y="835533"/>
                  </a:cubicBezTo>
                  <a:cubicBezTo>
                    <a:pt x="2890955" y="794881"/>
                    <a:pt x="2930537" y="756369"/>
                    <a:pt x="2993654" y="806649"/>
                  </a:cubicBezTo>
                  <a:cubicBezTo>
                    <a:pt x="3047411" y="848638"/>
                    <a:pt x="3000073" y="948394"/>
                    <a:pt x="2954992" y="1035515"/>
                  </a:cubicBezTo>
                  <a:lnTo>
                    <a:pt x="2951254" y="1042722"/>
                  </a:lnTo>
                  <a:lnTo>
                    <a:pt x="2969009" y="1028714"/>
                  </a:lnTo>
                  <a:cubicBezTo>
                    <a:pt x="3206931" y="803414"/>
                    <a:pt x="3019865" y="373788"/>
                    <a:pt x="3070680" y="299573"/>
                  </a:cubicBezTo>
                  <a:cubicBezTo>
                    <a:pt x="3096354" y="259991"/>
                    <a:pt x="3138076" y="267480"/>
                    <a:pt x="3233286" y="217200"/>
                  </a:cubicBezTo>
                  <a:cubicBezTo>
                    <a:pt x="3264310" y="199014"/>
                    <a:pt x="3297295" y="77238"/>
                    <a:pt x="3344544" y="88826"/>
                  </a:cubicBezTo>
                  <a:cubicBezTo>
                    <a:pt x="3551190" y="139511"/>
                    <a:pt x="3695789" y="1189272"/>
                    <a:pt x="3202263" y="1493446"/>
                  </a:cubicBezTo>
                  <a:cubicBezTo>
                    <a:pt x="3022072" y="1591732"/>
                    <a:pt x="2704605" y="1645827"/>
                    <a:pt x="2341538" y="1275817"/>
                  </a:cubicBezTo>
                  <a:lnTo>
                    <a:pt x="2320522" y="1252914"/>
                  </a:lnTo>
                  <a:lnTo>
                    <a:pt x="2309436" y="1310192"/>
                  </a:lnTo>
                  <a:cubicBezTo>
                    <a:pt x="2268697" y="1602648"/>
                    <a:pt x="2460903" y="1880707"/>
                    <a:pt x="2642766" y="1575820"/>
                  </a:cubicBezTo>
                  <a:lnTo>
                    <a:pt x="2682348" y="1579029"/>
                  </a:lnTo>
                  <a:cubicBezTo>
                    <a:pt x="2639557" y="1704906"/>
                    <a:pt x="2552904" y="1820086"/>
                    <a:pt x="2430949" y="1799403"/>
                  </a:cubicBezTo>
                  <a:cubicBezTo>
                    <a:pt x="2287955" y="1781217"/>
                    <a:pt x="2227334" y="1686007"/>
                    <a:pt x="2175271" y="1626100"/>
                  </a:cubicBezTo>
                  <a:cubicBezTo>
                    <a:pt x="2104666" y="1609251"/>
                    <a:pt x="2024432" y="1551483"/>
                    <a:pt x="1945402" y="1498830"/>
                  </a:cubicBezTo>
                  <a:lnTo>
                    <a:pt x="1913999" y="1479061"/>
                  </a:lnTo>
                  <a:lnTo>
                    <a:pt x="1916326" y="1485156"/>
                  </a:lnTo>
                  <a:cubicBezTo>
                    <a:pt x="1968123" y="1599849"/>
                    <a:pt x="2057144" y="1673342"/>
                    <a:pt x="2118572" y="1704193"/>
                  </a:cubicBezTo>
                  <a:cubicBezTo>
                    <a:pt x="2058308" y="1920644"/>
                    <a:pt x="1924915" y="2173680"/>
                    <a:pt x="1889639" y="2205919"/>
                  </a:cubicBezTo>
                  <a:cubicBezTo>
                    <a:pt x="1661776" y="2414170"/>
                    <a:pt x="1536611" y="2546465"/>
                    <a:pt x="1469214" y="2538620"/>
                  </a:cubicBezTo>
                  <a:cubicBezTo>
                    <a:pt x="1376501" y="2530418"/>
                    <a:pt x="1231366" y="2301842"/>
                    <a:pt x="1242421" y="2263687"/>
                  </a:cubicBezTo>
                  <a:cubicBezTo>
                    <a:pt x="1279507" y="2172399"/>
                    <a:pt x="1416082" y="2161345"/>
                    <a:pt x="1446749" y="2111778"/>
                  </a:cubicBezTo>
                  <a:cubicBezTo>
                    <a:pt x="1457447" y="2033328"/>
                    <a:pt x="1437121" y="2009436"/>
                    <a:pt x="1436051" y="1947033"/>
                  </a:cubicBezTo>
                  <a:cubicBezTo>
                    <a:pt x="1348374" y="2141421"/>
                    <a:pt x="1087057" y="2099103"/>
                    <a:pt x="963853" y="1973447"/>
                  </a:cubicBezTo>
                  <a:lnTo>
                    <a:pt x="944799" y="1951261"/>
                  </a:lnTo>
                  <a:lnTo>
                    <a:pt x="947295" y="2019376"/>
                  </a:lnTo>
                  <a:cubicBezTo>
                    <a:pt x="949390" y="2083875"/>
                    <a:pt x="950014" y="2145833"/>
                    <a:pt x="943952" y="2200570"/>
                  </a:cubicBezTo>
                  <a:cubicBezTo>
                    <a:pt x="934681" y="2269392"/>
                    <a:pt x="871920" y="2322168"/>
                    <a:pt x="864788" y="2370665"/>
                  </a:cubicBezTo>
                  <a:cubicBezTo>
                    <a:pt x="860152" y="2414169"/>
                    <a:pt x="867285" y="2474790"/>
                    <a:pt x="850881" y="2501178"/>
                  </a:cubicBezTo>
                  <a:cubicBezTo>
                    <a:pt x="794539" y="2577489"/>
                    <a:pt x="445077" y="2481565"/>
                    <a:pt x="441155" y="2422014"/>
                  </a:cubicBezTo>
                  <a:cubicBezTo>
                    <a:pt x="435093" y="2326447"/>
                    <a:pt x="467542" y="2331439"/>
                    <a:pt x="480736" y="2286152"/>
                  </a:cubicBezTo>
                  <a:cubicBezTo>
                    <a:pt x="485283" y="2228651"/>
                    <a:pt x="494042" y="2186195"/>
                    <a:pt x="497535" y="2124933"/>
                  </a:cubicBezTo>
                  <a:lnTo>
                    <a:pt x="497942" y="2114524"/>
                  </a:lnTo>
                  <a:lnTo>
                    <a:pt x="486405" y="2092344"/>
                  </a:lnTo>
                  <a:cubicBezTo>
                    <a:pt x="370347" y="1891682"/>
                    <a:pt x="186411" y="1677403"/>
                    <a:pt x="267849" y="1245257"/>
                  </a:cubicBezTo>
                  <a:cubicBezTo>
                    <a:pt x="78499" y="1290990"/>
                    <a:pt x="45603" y="1179667"/>
                    <a:pt x="33317" y="1079175"/>
                  </a:cubicBezTo>
                  <a:lnTo>
                    <a:pt x="31852" y="1065094"/>
                  </a:lnTo>
                  <a:lnTo>
                    <a:pt x="21979" y="1060354"/>
                  </a:lnTo>
                  <a:cubicBezTo>
                    <a:pt x="-33941" y="1011500"/>
                    <a:pt x="20507" y="871013"/>
                    <a:pt x="143755" y="817346"/>
                  </a:cubicBezTo>
                  <a:cubicBezTo>
                    <a:pt x="82599" y="929049"/>
                    <a:pt x="172968" y="1003075"/>
                    <a:pt x="96660" y="1054475"/>
                  </a:cubicBezTo>
                  <a:lnTo>
                    <a:pt x="84035" y="1061560"/>
                  </a:lnTo>
                  <a:lnTo>
                    <a:pt x="127216" y="1100436"/>
                  </a:lnTo>
                  <a:cubicBezTo>
                    <a:pt x="334260" y="1246188"/>
                    <a:pt x="332037" y="643328"/>
                    <a:pt x="1080883" y="535993"/>
                  </a:cubicBezTo>
                  <a:cubicBezTo>
                    <a:pt x="799174" y="821981"/>
                    <a:pt x="776352" y="926107"/>
                    <a:pt x="720367" y="1085861"/>
                  </a:cubicBezTo>
                  <a:cubicBezTo>
                    <a:pt x="754956" y="1240265"/>
                    <a:pt x="877269" y="1283413"/>
                    <a:pt x="923626" y="1407864"/>
                  </a:cubicBezTo>
                  <a:cubicBezTo>
                    <a:pt x="897104" y="1443702"/>
                    <a:pt x="873124" y="1478603"/>
                    <a:pt x="851207" y="1512744"/>
                  </a:cubicBezTo>
                  <a:lnTo>
                    <a:pt x="830693" y="1547023"/>
                  </a:lnTo>
                  <a:lnTo>
                    <a:pt x="836146" y="1554089"/>
                  </a:lnTo>
                  <a:cubicBezTo>
                    <a:pt x="906838" y="1640012"/>
                    <a:pt x="1027082" y="1750506"/>
                    <a:pt x="1102279" y="1765170"/>
                  </a:cubicBezTo>
                  <a:cubicBezTo>
                    <a:pt x="1354481" y="1738425"/>
                    <a:pt x="1412315" y="1599756"/>
                    <a:pt x="1569591" y="1575268"/>
                  </a:cubicBezTo>
                  <a:lnTo>
                    <a:pt x="1576684" y="1574651"/>
                  </a:lnTo>
                  <a:lnTo>
                    <a:pt x="1588430" y="1571912"/>
                  </a:lnTo>
                  <a:cubicBezTo>
                    <a:pt x="1618513" y="1567182"/>
                    <a:pt x="1644441" y="1569786"/>
                    <a:pt x="1669089" y="1574646"/>
                  </a:cubicBezTo>
                  <a:lnTo>
                    <a:pt x="1678217" y="1576761"/>
                  </a:lnTo>
                  <a:lnTo>
                    <a:pt x="1710782" y="1581844"/>
                  </a:lnTo>
                  <a:lnTo>
                    <a:pt x="1742575" y="1589973"/>
                  </a:lnTo>
                  <a:lnTo>
                    <a:pt x="1767684" y="1594087"/>
                  </a:lnTo>
                  <a:cubicBezTo>
                    <a:pt x="1925271" y="1013033"/>
                    <a:pt x="1703086" y="1012869"/>
                    <a:pt x="1759044" y="666096"/>
                  </a:cubicBezTo>
                  <a:cubicBezTo>
                    <a:pt x="1601621" y="1095406"/>
                    <a:pt x="1830391" y="1093596"/>
                    <a:pt x="1684735" y="1488673"/>
                  </a:cubicBezTo>
                  <a:cubicBezTo>
                    <a:pt x="1615611" y="1495585"/>
                    <a:pt x="1583929" y="1465055"/>
                    <a:pt x="1477362" y="1509410"/>
                  </a:cubicBezTo>
                  <a:cubicBezTo>
                    <a:pt x="1369533" y="1562789"/>
                    <a:pt x="1265984" y="1654681"/>
                    <a:pt x="1153876" y="1669548"/>
                  </a:cubicBezTo>
                  <a:cubicBezTo>
                    <a:pt x="1048900" y="1670810"/>
                    <a:pt x="1014531" y="1631420"/>
                    <a:pt x="964113" y="1557797"/>
                  </a:cubicBezTo>
                  <a:lnTo>
                    <a:pt x="1166302" y="1139596"/>
                  </a:lnTo>
                  <a:lnTo>
                    <a:pt x="993491" y="1336600"/>
                  </a:lnTo>
                  <a:cubicBezTo>
                    <a:pt x="885196" y="1110795"/>
                    <a:pt x="875979" y="1201395"/>
                    <a:pt x="826934" y="1073188"/>
                  </a:cubicBezTo>
                  <a:cubicBezTo>
                    <a:pt x="846026" y="831665"/>
                    <a:pt x="1309077" y="405069"/>
                    <a:pt x="1380588" y="355037"/>
                  </a:cubicBezTo>
                  <a:cubicBezTo>
                    <a:pt x="1414790" y="325299"/>
                    <a:pt x="1521069" y="330780"/>
                    <a:pt x="1673624" y="294081"/>
                  </a:cubicBezTo>
                  <a:lnTo>
                    <a:pt x="1702334" y="286270"/>
                  </a:lnTo>
                  <a:lnTo>
                    <a:pt x="1695457" y="285283"/>
                  </a:lnTo>
                  <a:cubicBezTo>
                    <a:pt x="1654332" y="280920"/>
                    <a:pt x="1599550" y="280586"/>
                    <a:pt x="1525913" y="281388"/>
                  </a:cubicBezTo>
                  <a:cubicBezTo>
                    <a:pt x="1669977" y="58161"/>
                    <a:pt x="1924228" y="6099"/>
                    <a:pt x="2127130" y="37"/>
                  </a:cubicBezTo>
                  <a:close/>
                </a:path>
              </a:pathLst>
            </a:custGeom>
            <a:ln>
              <a:noFill/>
            </a:ln>
          </p:spPr>
          <p:txBody>
            <a:bodyPr vert="horz" wrap="square" lIns="91427" tIns="45713" rIns="91427" bIns="45713" numCol="1" anchor="t" anchorCtr="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Segoe UI"/>
                <a:ea typeface="+mn-ea"/>
                <a:cs typeface="+mn-cs"/>
              </a:endParaRPr>
            </a:p>
          </p:txBody>
        </p:sp>
      </p:grpSp>
      <p:sp>
        <p:nvSpPr>
          <p:cNvPr id="44" name="Freeform: Shape 43">
            <a:extLst>
              <a:ext uri="{FF2B5EF4-FFF2-40B4-BE49-F238E27FC236}">
                <a16:creationId xmlns:a16="http://schemas.microsoft.com/office/drawing/2014/main" id="{BEB701E0-70F6-4473-A22C-9EC09D0CAF14}"/>
              </a:ext>
            </a:extLst>
          </p:cNvPr>
          <p:cNvSpPr/>
          <p:nvPr/>
        </p:nvSpPr>
        <p:spPr bwMode="auto">
          <a:xfrm>
            <a:off x="9694239" y="1578620"/>
            <a:ext cx="688356" cy="579846"/>
          </a:xfrm>
          <a:custGeom>
            <a:avLst/>
            <a:gdLst>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26248 w 4761797"/>
              <a:gd name="connsiteY50" fmla="*/ 2394628 h 4409679"/>
              <a:gd name="connsiteX51" fmla="*/ 839562 w 4761797"/>
              <a:gd name="connsiteY51" fmla="*/ 2394628 h 4409679"/>
              <a:gd name="connsiteX52" fmla="*/ 838613 w 4761797"/>
              <a:gd name="connsiteY52" fmla="*/ 2376216 h 4409679"/>
              <a:gd name="connsiteX53" fmla="*/ 896327 w 4761797"/>
              <a:gd name="connsiteY53" fmla="*/ 1985696 h 4409679"/>
              <a:gd name="connsiteX54" fmla="*/ 1344072 w 4761797"/>
              <a:gd name="connsiteY54" fmla="*/ 1199974 h 4409679"/>
              <a:gd name="connsiteX55" fmla="*/ 2491383 w 4761797"/>
              <a:gd name="connsiteY55" fmla="*/ 779042 h 4409679"/>
              <a:gd name="connsiteX56" fmla="*/ 3075538 w 4761797"/>
              <a:gd name="connsiteY56" fmla="*/ 926370 h 4409679"/>
              <a:gd name="connsiteX57" fmla="*/ 3095617 w 4761797"/>
              <a:gd name="connsiteY57" fmla="*/ 937273 h 4409679"/>
              <a:gd name="connsiteX58" fmla="*/ 3095221 w 4761797"/>
              <a:gd name="connsiteY58" fmla="*/ 937420 h 4409679"/>
              <a:gd name="connsiteX59" fmla="*/ 3098039 w 4761797"/>
              <a:gd name="connsiteY59" fmla="*/ 938588 h 4409679"/>
              <a:gd name="connsiteX60" fmla="*/ 3148954 w 4761797"/>
              <a:gd name="connsiteY60" fmla="*/ 966233 h 4409679"/>
              <a:gd name="connsiteX61" fmla="*/ 3164715 w 4761797"/>
              <a:gd name="connsiteY61" fmla="*/ 966233 h 4409679"/>
              <a:gd name="connsiteX62" fmla="*/ 3098039 w 4761797"/>
              <a:gd name="connsiteY62" fmla="*/ 938588 h 4409679"/>
              <a:gd name="connsiteX63" fmla="*/ 3095617 w 4761797"/>
              <a:gd name="connsiteY63" fmla="*/ 937273 h 4409679"/>
              <a:gd name="connsiteX64" fmla="*/ 3229162 w 4761797"/>
              <a:gd name="connsiteY64" fmla="*/ 887670 h 4409679"/>
              <a:gd name="connsiteX65" fmla="*/ 3617024 w 4761797"/>
              <a:gd name="connsiteY65" fmla="*/ 787593 h 4409679"/>
              <a:gd name="connsiteX66" fmla="*/ 4165395 w 4761797"/>
              <a:gd name="connsiteY66" fmla="*/ 700025 h 4409679"/>
              <a:gd name="connsiteX67" fmla="*/ 637239 w 4761797"/>
              <a:gd name="connsiteY67" fmla="*/ 0 h 4409679"/>
              <a:gd name="connsiteX68" fmla="*/ 712216 w 4761797"/>
              <a:gd name="connsiteY68" fmla="*/ 74965 h 4409679"/>
              <a:gd name="connsiteX69" fmla="*/ 1237002 w 4761797"/>
              <a:gd name="connsiteY69" fmla="*/ 599752 h 4409679"/>
              <a:gd name="connsiteX70" fmla="*/ 1311967 w 4761797"/>
              <a:gd name="connsiteY70" fmla="*/ 674728 h 4409679"/>
              <a:gd name="connsiteX71" fmla="*/ 1237002 w 4761797"/>
              <a:gd name="connsiteY71" fmla="*/ 712216 h 4409679"/>
              <a:gd name="connsiteX72" fmla="*/ 712216 w 4761797"/>
              <a:gd name="connsiteY72" fmla="*/ 1274479 h 4409679"/>
              <a:gd name="connsiteX73" fmla="*/ 637239 w 4761797"/>
              <a:gd name="connsiteY73" fmla="*/ 1311967 h 4409679"/>
              <a:gd name="connsiteX74" fmla="*/ 599751 w 4761797"/>
              <a:gd name="connsiteY74" fmla="*/ 1274479 h 4409679"/>
              <a:gd name="connsiteX75" fmla="*/ 37488 w 4761797"/>
              <a:gd name="connsiteY75" fmla="*/ 712216 h 4409679"/>
              <a:gd name="connsiteX76" fmla="*/ 0 w 4761797"/>
              <a:gd name="connsiteY76" fmla="*/ 674728 h 4409679"/>
              <a:gd name="connsiteX77" fmla="*/ 37488 w 4761797"/>
              <a:gd name="connsiteY77" fmla="*/ 599752 h 4409679"/>
              <a:gd name="connsiteX78" fmla="*/ 599751 w 4761797"/>
              <a:gd name="connsiteY78" fmla="*/ 74965 h 4409679"/>
              <a:gd name="connsiteX79" fmla="*/ 637239 w 4761797"/>
              <a:gd name="connsiteY79"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26248 w 4761797"/>
              <a:gd name="connsiteY50" fmla="*/ 2394628 h 4409679"/>
              <a:gd name="connsiteX51" fmla="*/ 838613 w 4761797"/>
              <a:gd name="connsiteY51" fmla="*/ 2376216 h 4409679"/>
              <a:gd name="connsiteX52" fmla="*/ 896327 w 4761797"/>
              <a:gd name="connsiteY52" fmla="*/ 1985696 h 4409679"/>
              <a:gd name="connsiteX53" fmla="*/ 1344072 w 4761797"/>
              <a:gd name="connsiteY53" fmla="*/ 1199974 h 4409679"/>
              <a:gd name="connsiteX54" fmla="*/ 2491383 w 4761797"/>
              <a:gd name="connsiteY54" fmla="*/ 779042 h 4409679"/>
              <a:gd name="connsiteX55" fmla="*/ 3075538 w 4761797"/>
              <a:gd name="connsiteY55" fmla="*/ 926370 h 4409679"/>
              <a:gd name="connsiteX56" fmla="*/ 3095617 w 4761797"/>
              <a:gd name="connsiteY56" fmla="*/ 937273 h 4409679"/>
              <a:gd name="connsiteX57" fmla="*/ 3095221 w 4761797"/>
              <a:gd name="connsiteY57" fmla="*/ 937420 h 4409679"/>
              <a:gd name="connsiteX58" fmla="*/ 3098039 w 4761797"/>
              <a:gd name="connsiteY58" fmla="*/ 938588 h 4409679"/>
              <a:gd name="connsiteX59" fmla="*/ 3148954 w 4761797"/>
              <a:gd name="connsiteY59" fmla="*/ 966233 h 4409679"/>
              <a:gd name="connsiteX60" fmla="*/ 3164715 w 4761797"/>
              <a:gd name="connsiteY60" fmla="*/ 966233 h 4409679"/>
              <a:gd name="connsiteX61" fmla="*/ 3098039 w 4761797"/>
              <a:gd name="connsiteY61" fmla="*/ 938588 h 4409679"/>
              <a:gd name="connsiteX62" fmla="*/ 3095617 w 4761797"/>
              <a:gd name="connsiteY62" fmla="*/ 937273 h 4409679"/>
              <a:gd name="connsiteX63" fmla="*/ 3229162 w 4761797"/>
              <a:gd name="connsiteY63" fmla="*/ 887670 h 4409679"/>
              <a:gd name="connsiteX64" fmla="*/ 3617024 w 4761797"/>
              <a:gd name="connsiteY64" fmla="*/ 787593 h 4409679"/>
              <a:gd name="connsiteX65" fmla="*/ 4165395 w 4761797"/>
              <a:gd name="connsiteY65" fmla="*/ 700025 h 4409679"/>
              <a:gd name="connsiteX66" fmla="*/ 637239 w 4761797"/>
              <a:gd name="connsiteY66" fmla="*/ 0 h 4409679"/>
              <a:gd name="connsiteX67" fmla="*/ 712216 w 4761797"/>
              <a:gd name="connsiteY67" fmla="*/ 74965 h 4409679"/>
              <a:gd name="connsiteX68" fmla="*/ 1237002 w 4761797"/>
              <a:gd name="connsiteY68" fmla="*/ 599752 h 4409679"/>
              <a:gd name="connsiteX69" fmla="*/ 1311967 w 4761797"/>
              <a:gd name="connsiteY69" fmla="*/ 674728 h 4409679"/>
              <a:gd name="connsiteX70" fmla="*/ 1237002 w 4761797"/>
              <a:gd name="connsiteY70" fmla="*/ 712216 h 4409679"/>
              <a:gd name="connsiteX71" fmla="*/ 712216 w 4761797"/>
              <a:gd name="connsiteY71" fmla="*/ 1274479 h 4409679"/>
              <a:gd name="connsiteX72" fmla="*/ 637239 w 4761797"/>
              <a:gd name="connsiteY72" fmla="*/ 1311967 h 4409679"/>
              <a:gd name="connsiteX73" fmla="*/ 599751 w 4761797"/>
              <a:gd name="connsiteY73" fmla="*/ 1274479 h 4409679"/>
              <a:gd name="connsiteX74" fmla="*/ 37488 w 4761797"/>
              <a:gd name="connsiteY74" fmla="*/ 712216 h 4409679"/>
              <a:gd name="connsiteX75" fmla="*/ 0 w 4761797"/>
              <a:gd name="connsiteY75" fmla="*/ 674728 h 4409679"/>
              <a:gd name="connsiteX76" fmla="*/ 37488 w 4761797"/>
              <a:gd name="connsiteY76" fmla="*/ 599752 h 4409679"/>
              <a:gd name="connsiteX77" fmla="*/ 599751 w 4761797"/>
              <a:gd name="connsiteY77" fmla="*/ 74965 h 4409679"/>
              <a:gd name="connsiteX78" fmla="*/ 637239 w 4761797"/>
              <a:gd name="connsiteY78"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38613 w 4761797"/>
              <a:gd name="connsiteY50" fmla="*/ 2376216 h 4409679"/>
              <a:gd name="connsiteX51" fmla="*/ 896327 w 4761797"/>
              <a:gd name="connsiteY51" fmla="*/ 1985696 h 4409679"/>
              <a:gd name="connsiteX52" fmla="*/ 1344072 w 4761797"/>
              <a:gd name="connsiteY52" fmla="*/ 1199974 h 4409679"/>
              <a:gd name="connsiteX53" fmla="*/ 2491383 w 4761797"/>
              <a:gd name="connsiteY53" fmla="*/ 779042 h 4409679"/>
              <a:gd name="connsiteX54" fmla="*/ 3075538 w 4761797"/>
              <a:gd name="connsiteY54" fmla="*/ 926370 h 4409679"/>
              <a:gd name="connsiteX55" fmla="*/ 3095617 w 4761797"/>
              <a:gd name="connsiteY55" fmla="*/ 937273 h 4409679"/>
              <a:gd name="connsiteX56" fmla="*/ 3095221 w 4761797"/>
              <a:gd name="connsiteY56" fmla="*/ 937420 h 4409679"/>
              <a:gd name="connsiteX57" fmla="*/ 3098039 w 4761797"/>
              <a:gd name="connsiteY57" fmla="*/ 938588 h 4409679"/>
              <a:gd name="connsiteX58" fmla="*/ 3148954 w 4761797"/>
              <a:gd name="connsiteY58" fmla="*/ 966233 h 4409679"/>
              <a:gd name="connsiteX59" fmla="*/ 3164715 w 4761797"/>
              <a:gd name="connsiteY59" fmla="*/ 966233 h 4409679"/>
              <a:gd name="connsiteX60" fmla="*/ 3098039 w 4761797"/>
              <a:gd name="connsiteY60" fmla="*/ 938588 h 4409679"/>
              <a:gd name="connsiteX61" fmla="*/ 3095617 w 4761797"/>
              <a:gd name="connsiteY61" fmla="*/ 937273 h 4409679"/>
              <a:gd name="connsiteX62" fmla="*/ 3229162 w 4761797"/>
              <a:gd name="connsiteY62" fmla="*/ 887670 h 4409679"/>
              <a:gd name="connsiteX63" fmla="*/ 3617024 w 4761797"/>
              <a:gd name="connsiteY63" fmla="*/ 787593 h 4409679"/>
              <a:gd name="connsiteX64" fmla="*/ 4165395 w 4761797"/>
              <a:gd name="connsiteY64" fmla="*/ 700025 h 4409679"/>
              <a:gd name="connsiteX65" fmla="*/ 637239 w 4761797"/>
              <a:gd name="connsiteY65" fmla="*/ 0 h 4409679"/>
              <a:gd name="connsiteX66" fmla="*/ 712216 w 4761797"/>
              <a:gd name="connsiteY66" fmla="*/ 74965 h 4409679"/>
              <a:gd name="connsiteX67" fmla="*/ 1237002 w 4761797"/>
              <a:gd name="connsiteY67" fmla="*/ 599752 h 4409679"/>
              <a:gd name="connsiteX68" fmla="*/ 1311967 w 4761797"/>
              <a:gd name="connsiteY68" fmla="*/ 674728 h 4409679"/>
              <a:gd name="connsiteX69" fmla="*/ 1237002 w 4761797"/>
              <a:gd name="connsiteY69" fmla="*/ 712216 h 4409679"/>
              <a:gd name="connsiteX70" fmla="*/ 712216 w 4761797"/>
              <a:gd name="connsiteY70" fmla="*/ 1274479 h 4409679"/>
              <a:gd name="connsiteX71" fmla="*/ 637239 w 4761797"/>
              <a:gd name="connsiteY71" fmla="*/ 1311967 h 4409679"/>
              <a:gd name="connsiteX72" fmla="*/ 599751 w 4761797"/>
              <a:gd name="connsiteY72" fmla="*/ 1274479 h 4409679"/>
              <a:gd name="connsiteX73" fmla="*/ 37488 w 4761797"/>
              <a:gd name="connsiteY73" fmla="*/ 712216 h 4409679"/>
              <a:gd name="connsiteX74" fmla="*/ 0 w 4761797"/>
              <a:gd name="connsiteY74" fmla="*/ 674728 h 4409679"/>
              <a:gd name="connsiteX75" fmla="*/ 37488 w 4761797"/>
              <a:gd name="connsiteY75" fmla="*/ 599752 h 4409679"/>
              <a:gd name="connsiteX76" fmla="*/ 599751 w 4761797"/>
              <a:gd name="connsiteY76" fmla="*/ 74965 h 4409679"/>
              <a:gd name="connsiteX77" fmla="*/ 637239 w 4761797"/>
              <a:gd name="connsiteY77"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96327 w 4761797"/>
              <a:gd name="connsiteY50" fmla="*/ 1985696 h 4409679"/>
              <a:gd name="connsiteX51" fmla="*/ 1344072 w 4761797"/>
              <a:gd name="connsiteY51" fmla="*/ 1199974 h 4409679"/>
              <a:gd name="connsiteX52" fmla="*/ 2491383 w 4761797"/>
              <a:gd name="connsiteY52" fmla="*/ 779042 h 4409679"/>
              <a:gd name="connsiteX53" fmla="*/ 3075538 w 4761797"/>
              <a:gd name="connsiteY53" fmla="*/ 926370 h 4409679"/>
              <a:gd name="connsiteX54" fmla="*/ 3095617 w 4761797"/>
              <a:gd name="connsiteY54" fmla="*/ 937273 h 4409679"/>
              <a:gd name="connsiteX55" fmla="*/ 3095221 w 4761797"/>
              <a:gd name="connsiteY55" fmla="*/ 937420 h 4409679"/>
              <a:gd name="connsiteX56" fmla="*/ 3098039 w 4761797"/>
              <a:gd name="connsiteY56" fmla="*/ 938588 h 4409679"/>
              <a:gd name="connsiteX57" fmla="*/ 3148954 w 4761797"/>
              <a:gd name="connsiteY57" fmla="*/ 966233 h 4409679"/>
              <a:gd name="connsiteX58" fmla="*/ 3164715 w 4761797"/>
              <a:gd name="connsiteY58" fmla="*/ 966233 h 4409679"/>
              <a:gd name="connsiteX59" fmla="*/ 3098039 w 4761797"/>
              <a:gd name="connsiteY59" fmla="*/ 938588 h 4409679"/>
              <a:gd name="connsiteX60" fmla="*/ 3095617 w 4761797"/>
              <a:gd name="connsiteY60" fmla="*/ 937273 h 4409679"/>
              <a:gd name="connsiteX61" fmla="*/ 3229162 w 4761797"/>
              <a:gd name="connsiteY61" fmla="*/ 887670 h 4409679"/>
              <a:gd name="connsiteX62" fmla="*/ 3617024 w 4761797"/>
              <a:gd name="connsiteY62" fmla="*/ 787593 h 4409679"/>
              <a:gd name="connsiteX63" fmla="*/ 4165395 w 4761797"/>
              <a:gd name="connsiteY63" fmla="*/ 700025 h 4409679"/>
              <a:gd name="connsiteX64" fmla="*/ 637239 w 4761797"/>
              <a:gd name="connsiteY64" fmla="*/ 0 h 4409679"/>
              <a:gd name="connsiteX65" fmla="*/ 712216 w 4761797"/>
              <a:gd name="connsiteY65" fmla="*/ 74965 h 4409679"/>
              <a:gd name="connsiteX66" fmla="*/ 1237002 w 4761797"/>
              <a:gd name="connsiteY66" fmla="*/ 599752 h 4409679"/>
              <a:gd name="connsiteX67" fmla="*/ 1311967 w 4761797"/>
              <a:gd name="connsiteY67" fmla="*/ 674728 h 4409679"/>
              <a:gd name="connsiteX68" fmla="*/ 1237002 w 4761797"/>
              <a:gd name="connsiteY68" fmla="*/ 712216 h 4409679"/>
              <a:gd name="connsiteX69" fmla="*/ 712216 w 4761797"/>
              <a:gd name="connsiteY69" fmla="*/ 1274479 h 4409679"/>
              <a:gd name="connsiteX70" fmla="*/ 637239 w 4761797"/>
              <a:gd name="connsiteY70" fmla="*/ 1311967 h 4409679"/>
              <a:gd name="connsiteX71" fmla="*/ 599751 w 4761797"/>
              <a:gd name="connsiteY71" fmla="*/ 1274479 h 4409679"/>
              <a:gd name="connsiteX72" fmla="*/ 37488 w 4761797"/>
              <a:gd name="connsiteY72" fmla="*/ 712216 h 4409679"/>
              <a:gd name="connsiteX73" fmla="*/ 0 w 4761797"/>
              <a:gd name="connsiteY73" fmla="*/ 674728 h 4409679"/>
              <a:gd name="connsiteX74" fmla="*/ 37488 w 4761797"/>
              <a:gd name="connsiteY74" fmla="*/ 599752 h 4409679"/>
              <a:gd name="connsiteX75" fmla="*/ 599751 w 4761797"/>
              <a:gd name="connsiteY75" fmla="*/ 74965 h 4409679"/>
              <a:gd name="connsiteX76" fmla="*/ 637239 w 4761797"/>
              <a:gd name="connsiteY7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148954 w 4761797"/>
              <a:gd name="connsiteY56" fmla="*/ 966233 h 4409679"/>
              <a:gd name="connsiteX57" fmla="*/ 3164715 w 4761797"/>
              <a:gd name="connsiteY57" fmla="*/ 966233 h 4409679"/>
              <a:gd name="connsiteX58" fmla="*/ 3098039 w 4761797"/>
              <a:gd name="connsiteY58" fmla="*/ 938588 h 4409679"/>
              <a:gd name="connsiteX59" fmla="*/ 3095617 w 4761797"/>
              <a:gd name="connsiteY59" fmla="*/ 937273 h 4409679"/>
              <a:gd name="connsiteX60" fmla="*/ 3229162 w 4761797"/>
              <a:gd name="connsiteY60" fmla="*/ 887670 h 4409679"/>
              <a:gd name="connsiteX61" fmla="*/ 3617024 w 4761797"/>
              <a:gd name="connsiteY61" fmla="*/ 787593 h 4409679"/>
              <a:gd name="connsiteX62" fmla="*/ 4165395 w 4761797"/>
              <a:gd name="connsiteY62" fmla="*/ 700025 h 4409679"/>
              <a:gd name="connsiteX63" fmla="*/ 637239 w 4761797"/>
              <a:gd name="connsiteY63" fmla="*/ 0 h 4409679"/>
              <a:gd name="connsiteX64" fmla="*/ 712216 w 4761797"/>
              <a:gd name="connsiteY64" fmla="*/ 74965 h 4409679"/>
              <a:gd name="connsiteX65" fmla="*/ 1237002 w 4761797"/>
              <a:gd name="connsiteY65" fmla="*/ 599752 h 4409679"/>
              <a:gd name="connsiteX66" fmla="*/ 1311967 w 4761797"/>
              <a:gd name="connsiteY66" fmla="*/ 674728 h 4409679"/>
              <a:gd name="connsiteX67" fmla="*/ 1237002 w 4761797"/>
              <a:gd name="connsiteY67" fmla="*/ 712216 h 4409679"/>
              <a:gd name="connsiteX68" fmla="*/ 712216 w 4761797"/>
              <a:gd name="connsiteY68" fmla="*/ 1274479 h 4409679"/>
              <a:gd name="connsiteX69" fmla="*/ 637239 w 4761797"/>
              <a:gd name="connsiteY69" fmla="*/ 1311967 h 4409679"/>
              <a:gd name="connsiteX70" fmla="*/ 599751 w 4761797"/>
              <a:gd name="connsiteY70" fmla="*/ 1274479 h 4409679"/>
              <a:gd name="connsiteX71" fmla="*/ 37488 w 4761797"/>
              <a:gd name="connsiteY71" fmla="*/ 712216 h 4409679"/>
              <a:gd name="connsiteX72" fmla="*/ 0 w 4761797"/>
              <a:gd name="connsiteY72" fmla="*/ 674728 h 4409679"/>
              <a:gd name="connsiteX73" fmla="*/ 37488 w 4761797"/>
              <a:gd name="connsiteY73" fmla="*/ 599752 h 4409679"/>
              <a:gd name="connsiteX74" fmla="*/ 599751 w 4761797"/>
              <a:gd name="connsiteY74" fmla="*/ 74965 h 4409679"/>
              <a:gd name="connsiteX75" fmla="*/ 637239 w 4761797"/>
              <a:gd name="connsiteY75"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148954 w 4761797"/>
              <a:gd name="connsiteY56" fmla="*/ 966233 h 4409679"/>
              <a:gd name="connsiteX57" fmla="*/ 3098039 w 4761797"/>
              <a:gd name="connsiteY57" fmla="*/ 938588 h 4409679"/>
              <a:gd name="connsiteX58" fmla="*/ 3095617 w 4761797"/>
              <a:gd name="connsiteY58" fmla="*/ 937273 h 4409679"/>
              <a:gd name="connsiteX59" fmla="*/ 3229162 w 4761797"/>
              <a:gd name="connsiteY59" fmla="*/ 887670 h 4409679"/>
              <a:gd name="connsiteX60" fmla="*/ 3617024 w 4761797"/>
              <a:gd name="connsiteY60" fmla="*/ 787593 h 4409679"/>
              <a:gd name="connsiteX61" fmla="*/ 4165395 w 4761797"/>
              <a:gd name="connsiteY61" fmla="*/ 700025 h 4409679"/>
              <a:gd name="connsiteX62" fmla="*/ 637239 w 4761797"/>
              <a:gd name="connsiteY62" fmla="*/ 0 h 4409679"/>
              <a:gd name="connsiteX63" fmla="*/ 712216 w 4761797"/>
              <a:gd name="connsiteY63" fmla="*/ 74965 h 4409679"/>
              <a:gd name="connsiteX64" fmla="*/ 1237002 w 4761797"/>
              <a:gd name="connsiteY64" fmla="*/ 599752 h 4409679"/>
              <a:gd name="connsiteX65" fmla="*/ 1311967 w 4761797"/>
              <a:gd name="connsiteY65" fmla="*/ 674728 h 4409679"/>
              <a:gd name="connsiteX66" fmla="*/ 1237002 w 4761797"/>
              <a:gd name="connsiteY66" fmla="*/ 712216 h 4409679"/>
              <a:gd name="connsiteX67" fmla="*/ 712216 w 4761797"/>
              <a:gd name="connsiteY67" fmla="*/ 1274479 h 4409679"/>
              <a:gd name="connsiteX68" fmla="*/ 637239 w 4761797"/>
              <a:gd name="connsiteY68" fmla="*/ 1311967 h 4409679"/>
              <a:gd name="connsiteX69" fmla="*/ 599751 w 4761797"/>
              <a:gd name="connsiteY69" fmla="*/ 1274479 h 4409679"/>
              <a:gd name="connsiteX70" fmla="*/ 37488 w 4761797"/>
              <a:gd name="connsiteY70" fmla="*/ 712216 h 4409679"/>
              <a:gd name="connsiteX71" fmla="*/ 0 w 4761797"/>
              <a:gd name="connsiteY71" fmla="*/ 674728 h 4409679"/>
              <a:gd name="connsiteX72" fmla="*/ 37488 w 4761797"/>
              <a:gd name="connsiteY72" fmla="*/ 599752 h 4409679"/>
              <a:gd name="connsiteX73" fmla="*/ 599751 w 4761797"/>
              <a:gd name="connsiteY73" fmla="*/ 74965 h 4409679"/>
              <a:gd name="connsiteX74" fmla="*/ 637239 w 4761797"/>
              <a:gd name="connsiteY74"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098039 w 4761797"/>
              <a:gd name="connsiteY56" fmla="*/ 938588 h 4409679"/>
              <a:gd name="connsiteX57" fmla="*/ 3095617 w 4761797"/>
              <a:gd name="connsiteY57" fmla="*/ 937273 h 4409679"/>
              <a:gd name="connsiteX58" fmla="*/ 3229162 w 4761797"/>
              <a:gd name="connsiteY58" fmla="*/ 887670 h 4409679"/>
              <a:gd name="connsiteX59" fmla="*/ 3617024 w 4761797"/>
              <a:gd name="connsiteY59" fmla="*/ 787593 h 4409679"/>
              <a:gd name="connsiteX60" fmla="*/ 4165395 w 4761797"/>
              <a:gd name="connsiteY60" fmla="*/ 700025 h 4409679"/>
              <a:gd name="connsiteX61" fmla="*/ 637239 w 4761797"/>
              <a:gd name="connsiteY61" fmla="*/ 0 h 4409679"/>
              <a:gd name="connsiteX62" fmla="*/ 712216 w 4761797"/>
              <a:gd name="connsiteY62" fmla="*/ 74965 h 4409679"/>
              <a:gd name="connsiteX63" fmla="*/ 1237002 w 4761797"/>
              <a:gd name="connsiteY63" fmla="*/ 599752 h 4409679"/>
              <a:gd name="connsiteX64" fmla="*/ 1311967 w 4761797"/>
              <a:gd name="connsiteY64" fmla="*/ 674728 h 4409679"/>
              <a:gd name="connsiteX65" fmla="*/ 1237002 w 4761797"/>
              <a:gd name="connsiteY65" fmla="*/ 712216 h 4409679"/>
              <a:gd name="connsiteX66" fmla="*/ 712216 w 4761797"/>
              <a:gd name="connsiteY66" fmla="*/ 1274479 h 4409679"/>
              <a:gd name="connsiteX67" fmla="*/ 637239 w 4761797"/>
              <a:gd name="connsiteY67" fmla="*/ 1311967 h 4409679"/>
              <a:gd name="connsiteX68" fmla="*/ 599751 w 4761797"/>
              <a:gd name="connsiteY68" fmla="*/ 1274479 h 4409679"/>
              <a:gd name="connsiteX69" fmla="*/ 37488 w 4761797"/>
              <a:gd name="connsiteY69" fmla="*/ 712216 h 4409679"/>
              <a:gd name="connsiteX70" fmla="*/ 0 w 4761797"/>
              <a:gd name="connsiteY70" fmla="*/ 674728 h 4409679"/>
              <a:gd name="connsiteX71" fmla="*/ 37488 w 4761797"/>
              <a:gd name="connsiteY71" fmla="*/ 599752 h 4409679"/>
              <a:gd name="connsiteX72" fmla="*/ 599751 w 4761797"/>
              <a:gd name="connsiteY72" fmla="*/ 74965 h 4409679"/>
              <a:gd name="connsiteX73" fmla="*/ 637239 w 4761797"/>
              <a:gd name="connsiteY73"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098039 w 4761797"/>
              <a:gd name="connsiteY56" fmla="*/ 938588 h 4409679"/>
              <a:gd name="connsiteX57" fmla="*/ 3229162 w 4761797"/>
              <a:gd name="connsiteY57" fmla="*/ 887670 h 4409679"/>
              <a:gd name="connsiteX58" fmla="*/ 3617024 w 4761797"/>
              <a:gd name="connsiteY58" fmla="*/ 787593 h 4409679"/>
              <a:gd name="connsiteX59" fmla="*/ 4165395 w 4761797"/>
              <a:gd name="connsiteY59" fmla="*/ 700025 h 4409679"/>
              <a:gd name="connsiteX60" fmla="*/ 637239 w 4761797"/>
              <a:gd name="connsiteY60" fmla="*/ 0 h 4409679"/>
              <a:gd name="connsiteX61" fmla="*/ 712216 w 4761797"/>
              <a:gd name="connsiteY61" fmla="*/ 74965 h 4409679"/>
              <a:gd name="connsiteX62" fmla="*/ 1237002 w 4761797"/>
              <a:gd name="connsiteY62" fmla="*/ 599752 h 4409679"/>
              <a:gd name="connsiteX63" fmla="*/ 1311967 w 4761797"/>
              <a:gd name="connsiteY63" fmla="*/ 674728 h 4409679"/>
              <a:gd name="connsiteX64" fmla="*/ 1237002 w 4761797"/>
              <a:gd name="connsiteY64" fmla="*/ 712216 h 4409679"/>
              <a:gd name="connsiteX65" fmla="*/ 712216 w 4761797"/>
              <a:gd name="connsiteY65" fmla="*/ 1274479 h 4409679"/>
              <a:gd name="connsiteX66" fmla="*/ 637239 w 4761797"/>
              <a:gd name="connsiteY66" fmla="*/ 1311967 h 4409679"/>
              <a:gd name="connsiteX67" fmla="*/ 599751 w 4761797"/>
              <a:gd name="connsiteY67" fmla="*/ 1274479 h 4409679"/>
              <a:gd name="connsiteX68" fmla="*/ 37488 w 4761797"/>
              <a:gd name="connsiteY68" fmla="*/ 712216 h 4409679"/>
              <a:gd name="connsiteX69" fmla="*/ 0 w 4761797"/>
              <a:gd name="connsiteY69" fmla="*/ 674728 h 4409679"/>
              <a:gd name="connsiteX70" fmla="*/ 37488 w 4761797"/>
              <a:gd name="connsiteY70" fmla="*/ 599752 h 4409679"/>
              <a:gd name="connsiteX71" fmla="*/ 599751 w 4761797"/>
              <a:gd name="connsiteY71" fmla="*/ 74965 h 4409679"/>
              <a:gd name="connsiteX72" fmla="*/ 637239 w 4761797"/>
              <a:gd name="connsiteY72"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229162 w 4761797"/>
              <a:gd name="connsiteY56" fmla="*/ 887670 h 4409679"/>
              <a:gd name="connsiteX57" fmla="*/ 3617024 w 4761797"/>
              <a:gd name="connsiteY57" fmla="*/ 787593 h 4409679"/>
              <a:gd name="connsiteX58" fmla="*/ 4165395 w 4761797"/>
              <a:gd name="connsiteY58" fmla="*/ 700025 h 4409679"/>
              <a:gd name="connsiteX59" fmla="*/ 637239 w 4761797"/>
              <a:gd name="connsiteY59" fmla="*/ 0 h 4409679"/>
              <a:gd name="connsiteX60" fmla="*/ 712216 w 4761797"/>
              <a:gd name="connsiteY60" fmla="*/ 74965 h 4409679"/>
              <a:gd name="connsiteX61" fmla="*/ 1237002 w 4761797"/>
              <a:gd name="connsiteY61" fmla="*/ 599752 h 4409679"/>
              <a:gd name="connsiteX62" fmla="*/ 1311967 w 4761797"/>
              <a:gd name="connsiteY62" fmla="*/ 674728 h 4409679"/>
              <a:gd name="connsiteX63" fmla="*/ 1237002 w 4761797"/>
              <a:gd name="connsiteY63" fmla="*/ 712216 h 4409679"/>
              <a:gd name="connsiteX64" fmla="*/ 712216 w 4761797"/>
              <a:gd name="connsiteY64" fmla="*/ 1274479 h 4409679"/>
              <a:gd name="connsiteX65" fmla="*/ 637239 w 4761797"/>
              <a:gd name="connsiteY65" fmla="*/ 1311967 h 4409679"/>
              <a:gd name="connsiteX66" fmla="*/ 599751 w 4761797"/>
              <a:gd name="connsiteY66" fmla="*/ 1274479 h 4409679"/>
              <a:gd name="connsiteX67" fmla="*/ 37488 w 4761797"/>
              <a:gd name="connsiteY67" fmla="*/ 712216 h 4409679"/>
              <a:gd name="connsiteX68" fmla="*/ 0 w 4761797"/>
              <a:gd name="connsiteY68" fmla="*/ 674728 h 4409679"/>
              <a:gd name="connsiteX69" fmla="*/ 37488 w 4761797"/>
              <a:gd name="connsiteY69" fmla="*/ 599752 h 4409679"/>
              <a:gd name="connsiteX70" fmla="*/ 599751 w 4761797"/>
              <a:gd name="connsiteY70" fmla="*/ 74965 h 4409679"/>
              <a:gd name="connsiteX71" fmla="*/ 637239 w 4761797"/>
              <a:gd name="connsiteY71"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466595 w 4761797"/>
              <a:gd name="connsiteY17" fmla="*/ 1193397 h 4409679"/>
              <a:gd name="connsiteX18" fmla="*/ 3582738 w 4761797"/>
              <a:gd name="connsiteY18" fmla="*/ 1312220 h 4409679"/>
              <a:gd name="connsiteX19" fmla="*/ 3881231 w 4761797"/>
              <a:gd name="connsiteY19" fmla="*/ 1761204 h 4409679"/>
              <a:gd name="connsiteX20" fmla="*/ 3806611 w 4761797"/>
              <a:gd name="connsiteY20" fmla="*/ 1873450 h 4409679"/>
              <a:gd name="connsiteX21" fmla="*/ 2649956 w 4761797"/>
              <a:gd name="connsiteY21" fmla="*/ 2734000 h 4409679"/>
              <a:gd name="connsiteX22" fmla="*/ 1344072 w 4761797"/>
              <a:gd name="connsiteY22" fmla="*/ 3370057 h 4409679"/>
              <a:gd name="connsiteX23" fmla="*/ 1232136 w 4761797"/>
              <a:gd name="connsiteY23" fmla="*/ 3407476 h 4409679"/>
              <a:gd name="connsiteX24" fmla="*/ 882338 w 4761797"/>
              <a:gd name="connsiteY24" fmla="*/ 2752706 h 4409679"/>
              <a:gd name="connsiteX25" fmla="*/ 856367 w 4761797"/>
              <a:gd name="connsiteY25" fmla="*/ 2610450 h 4409679"/>
              <a:gd name="connsiteX26" fmla="*/ 858908 w 4761797"/>
              <a:gd name="connsiteY26" fmla="*/ 2697843 h 4409679"/>
              <a:gd name="connsiteX27" fmla="*/ 374375 w 4761797"/>
              <a:gd name="connsiteY27" fmla="*/ 3596787 h 4409679"/>
              <a:gd name="connsiteX28" fmla="*/ 1417980 w 4761797"/>
              <a:gd name="connsiteY28" fmla="*/ 3559334 h 4409679"/>
              <a:gd name="connsiteX29" fmla="*/ 2759768 w 4761797"/>
              <a:gd name="connsiteY29" fmla="*/ 2922576 h 4409679"/>
              <a:gd name="connsiteX30" fmla="*/ 3952465 w 4761797"/>
              <a:gd name="connsiteY30" fmla="*/ 2023632 h 4409679"/>
              <a:gd name="connsiteX31" fmla="*/ 4138826 w 4761797"/>
              <a:gd name="connsiteY31" fmla="*/ 1798899 h 4409679"/>
              <a:gd name="connsiteX32" fmla="*/ 4474268 w 4761797"/>
              <a:gd name="connsiteY32" fmla="*/ 1087234 h 4409679"/>
              <a:gd name="connsiteX33" fmla="*/ 4138826 w 4761797"/>
              <a:gd name="connsiteY33" fmla="*/ 974873 h 4409679"/>
              <a:gd name="connsiteX34" fmla="*/ 4165395 w 4761797"/>
              <a:gd name="connsiteY34" fmla="*/ 700025 h 4409679"/>
              <a:gd name="connsiteX35" fmla="*/ 4311207 w 4761797"/>
              <a:gd name="connsiteY35" fmla="*/ 708003 h 4409679"/>
              <a:gd name="connsiteX36" fmla="*/ 4697899 w 4761797"/>
              <a:gd name="connsiteY36" fmla="*/ 937420 h 4409679"/>
              <a:gd name="connsiteX37" fmla="*/ 4362458 w 4761797"/>
              <a:gd name="connsiteY37" fmla="*/ 1986178 h 4409679"/>
              <a:gd name="connsiteX38" fmla="*/ 3989735 w 4761797"/>
              <a:gd name="connsiteY38" fmla="*/ 2360738 h 4409679"/>
              <a:gd name="connsiteX39" fmla="*/ 3989253 w 4761797"/>
              <a:gd name="connsiteY39" fmla="*/ 2361116 h 4409679"/>
              <a:gd name="connsiteX40" fmla="*/ 3943902 w 4761797"/>
              <a:gd name="connsiteY40" fmla="*/ 2721741 h 4409679"/>
              <a:gd name="connsiteX41" fmla="*/ 3841218 w 4761797"/>
              <a:gd name="connsiteY41" fmla="*/ 3064677 h 4409679"/>
              <a:gd name="connsiteX42" fmla="*/ 2318452 w 4761797"/>
              <a:gd name="connsiteY42" fmla="*/ 3936717 h 4409679"/>
              <a:gd name="connsiteX43" fmla="*/ 1721994 w 4761797"/>
              <a:gd name="connsiteY43" fmla="*/ 3781140 h 4409679"/>
              <a:gd name="connsiteX44" fmla="*/ 1716163 w 4761797"/>
              <a:gd name="connsiteY44" fmla="*/ 3784067 h 4409679"/>
              <a:gd name="connsiteX45" fmla="*/ 709817 w 4761797"/>
              <a:gd name="connsiteY45" fmla="*/ 4008800 h 4409679"/>
              <a:gd name="connsiteX46" fmla="*/ 113474 w 4761797"/>
              <a:gd name="connsiteY46" fmla="*/ 3746613 h 4409679"/>
              <a:gd name="connsiteX47" fmla="*/ 821638 w 4761797"/>
              <a:gd name="connsiteY47" fmla="*/ 2323284 h 4409679"/>
              <a:gd name="connsiteX48" fmla="*/ 896327 w 4761797"/>
              <a:gd name="connsiteY48" fmla="*/ 1985696 h 4409679"/>
              <a:gd name="connsiteX49" fmla="*/ 1344072 w 4761797"/>
              <a:gd name="connsiteY49" fmla="*/ 1199974 h 4409679"/>
              <a:gd name="connsiteX50" fmla="*/ 2491383 w 4761797"/>
              <a:gd name="connsiteY50" fmla="*/ 779042 h 4409679"/>
              <a:gd name="connsiteX51" fmla="*/ 3075538 w 4761797"/>
              <a:gd name="connsiteY51" fmla="*/ 926370 h 4409679"/>
              <a:gd name="connsiteX52" fmla="*/ 3095617 w 4761797"/>
              <a:gd name="connsiteY52" fmla="*/ 937273 h 4409679"/>
              <a:gd name="connsiteX53" fmla="*/ 3095221 w 4761797"/>
              <a:gd name="connsiteY53" fmla="*/ 937420 h 4409679"/>
              <a:gd name="connsiteX54" fmla="*/ 3098039 w 4761797"/>
              <a:gd name="connsiteY54" fmla="*/ 938588 h 4409679"/>
              <a:gd name="connsiteX55" fmla="*/ 3229162 w 4761797"/>
              <a:gd name="connsiteY55" fmla="*/ 887670 h 4409679"/>
              <a:gd name="connsiteX56" fmla="*/ 3617024 w 4761797"/>
              <a:gd name="connsiteY56" fmla="*/ 787593 h 4409679"/>
              <a:gd name="connsiteX57" fmla="*/ 4165395 w 4761797"/>
              <a:gd name="connsiteY57" fmla="*/ 700025 h 4409679"/>
              <a:gd name="connsiteX58" fmla="*/ 637239 w 4761797"/>
              <a:gd name="connsiteY58" fmla="*/ 0 h 4409679"/>
              <a:gd name="connsiteX59" fmla="*/ 712216 w 4761797"/>
              <a:gd name="connsiteY59" fmla="*/ 74965 h 4409679"/>
              <a:gd name="connsiteX60" fmla="*/ 1237002 w 4761797"/>
              <a:gd name="connsiteY60" fmla="*/ 599752 h 4409679"/>
              <a:gd name="connsiteX61" fmla="*/ 1311967 w 4761797"/>
              <a:gd name="connsiteY61" fmla="*/ 674728 h 4409679"/>
              <a:gd name="connsiteX62" fmla="*/ 1237002 w 4761797"/>
              <a:gd name="connsiteY62" fmla="*/ 712216 h 4409679"/>
              <a:gd name="connsiteX63" fmla="*/ 712216 w 4761797"/>
              <a:gd name="connsiteY63" fmla="*/ 1274479 h 4409679"/>
              <a:gd name="connsiteX64" fmla="*/ 637239 w 4761797"/>
              <a:gd name="connsiteY64" fmla="*/ 1311967 h 4409679"/>
              <a:gd name="connsiteX65" fmla="*/ 599751 w 4761797"/>
              <a:gd name="connsiteY65" fmla="*/ 1274479 h 4409679"/>
              <a:gd name="connsiteX66" fmla="*/ 37488 w 4761797"/>
              <a:gd name="connsiteY66" fmla="*/ 712216 h 4409679"/>
              <a:gd name="connsiteX67" fmla="*/ 0 w 4761797"/>
              <a:gd name="connsiteY67" fmla="*/ 674728 h 4409679"/>
              <a:gd name="connsiteX68" fmla="*/ 37488 w 4761797"/>
              <a:gd name="connsiteY68" fmla="*/ 599752 h 4409679"/>
              <a:gd name="connsiteX69" fmla="*/ 599751 w 4761797"/>
              <a:gd name="connsiteY69" fmla="*/ 74965 h 4409679"/>
              <a:gd name="connsiteX70" fmla="*/ 637239 w 4761797"/>
              <a:gd name="connsiteY70"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095221 w 4761797"/>
              <a:gd name="connsiteY52" fmla="*/ 937420 h 4409679"/>
              <a:gd name="connsiteX53" fmla="*/ 3098039 w 4761797"/>
              <a:gd name="connsiteY53" fmla="*/ 938588 h 4409679"/>
              <a:gd name="connsiteX54" fmla="*/ 3229162 w 4761797"/>
              <a:gd name="connsiteY54" fmla="*/ 887670 h 4409679"/>
              <a:gd name="connsiteX55" fmla="*/ 3617024 w 4761797"/>
              <a:gd name="connsiteY55" fmla="*/ 787593 h 4409679"/>
              <a:gd name="connsiteX56" fmla="*/ 4165395 w 4761797"/>
              <a:gd name="connsiteY56" fmla="*/ 700025 h 4409679"/>
              <a:gd name="connsiteX57" fmla="*/ 637239 w 4761797"/>
              <a:gd name="connsiteY57" fmla="*/ 0 h 4409679"/>
              <a:gd name="connsiteX58" fmla="*/ 712216 w 4761797"/>
              <a:gd name="connsiteY58" fmla="*/ 74965 h 4409679"/>
              <a:gd name="connsiteX59" fmla="*/ 1237002 w 4761797"/>
              <a:gd name="connsiteY59" fmla="*/ 599752 h 4409679"/>
              <a:gd name="connsiteX60" fmla="*/ 1311967 w 4761797"/>
              <a:gd name="connsiteY60" fmla="*/ 674728 h 4409679"/>
              <a:gd name="connsiteX61" fmla="*/ 1237002 w 4761797"/>
              <a:gd name="connsiteY61" fmla="*/ 712216 h 4409679"/>
              <a:gd name="connsiteX62" fmla="*/ 712216 w 4761797"/>
              <a:gd name="connsiteY62" fmla="*/ 1274479 h 4409679"/>
              <a:gd name="connsiteX63" fmla="*/ 637239 w 4761797"/>
              <a:gd name="connsiteY63" fmla="*/ 1311967 h 4409679"/>
              <a:gd name="connsiteX64" fmla="*/ 599751 w 4761797"/>
              <a:gd name="connsiteY64" fmla="*/ 1274479 h 4409679"/>
              <a:gd name="connsiteX65" fmla="*/ 37488 w 4761797"/>
              <a:gd name="connsiteY65" fmla="*/ 712216 h 4409679"/>
              <a:gd name="connsiteX66" fmla="*/ 0 w 4761797"/>
              <a:gd name="connsiteY66" fmla="*/ 674728 h 4409679"/>
              <a:gd name="connsiteX67" fmla="*/ 37488 w 4761797"/>
              <a:gd name="connsiteY67" fmla="*/ 599752 h 4409679"/>
              <a:gd name="connsiteX68" fmla="*/ 599751 w 4761797"/>
              <a:gd name="connsiteY68" fmla="*/ 74965 h 4409679"/>
              <a:gd name="connsiteX69" fmla="*/ 637239 w 4761797"/>
              <a:gd name="connsiteY69"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095221 w 4761797"/>
              <a:gd name="connsiteY52" fmla="*/ 937420 h 4409679"/>
              <a:gd name="connsiteX53" fmla="*/ 3229162 w 4761797"/>
              <a:gd name="connsiteY53" fmla="*/ 887670 h 4409679"/>
              <a:gd name="connsiteX54" fmla="*/ 3617024 w 4761797"/>
              <a:gd name="connsiteY54" fmla="*/ 787593 h 4409679"/>
              <a:gd name="connsiteX55" fmla="*/ 4165395 w 4761797"/>
              <a:gd name="connsiteY55" fmla="*/ 700025 h 4409679"/>
              <a:gd name="connsiteX56" fmla="*/ 637239 w 4761797"/>
              <a:gd name="connsiteY56" fmla="*/ 0 h 4409679"/>
              <a:gd name="connsiteX57" fmla="*/ 712216 w 4761797"/>
              <a:gd name="connsiteY57" fmla="*/ 74965 h 4409679"/>
              <a:gd name="connsiteX58" fmla="*/ 1237002 w 4761797"/>
              <a:gd name="connsiteY58" fmla="*/ 599752 h 4409679"/>
              <a:gd name="connsiteX59" fmla="*/ 1311967 w 4761797"/>
              <a:gd name="connsiteY59" fmla="*/ 674728 h 4409679"/>
              <a:gd name="connsiteX60" fmla="*/ 1237002 w 4761797"/>
              <a:gd name="connsiteY60" fmla="*/ 712216 h 4409679"/>
              <a:gd name="connsiteX61" fmla="*/ 712216 w 4761797"/>
              <a:gd name="connsiteY61" fmla="*/ 1274479 h 4409679"/>
              <a:gd name="connsiteX62" fmla="*/ 637239 w 4761797"/>
              <a:gd name="connsiteY62" fmla="*/ 1311967 h 4409679"/>
              <a:gd name="connsiteX63" fmla="*/ 599751 w 4761797"/>
              <a:gd name="connsiteY63" fmla="*/ 1274479 h 4409679"/>
              <a:gd name="connsiteX64" fmla="*/ 37488 w 4761797"/>
              <a:gd name="connsiteY64" fmla="*/ 712216 h 4409679"/>
              <a:gd name="connsiteX65" fmla="*/ 0 w 4761797"/>
              <a:gd name="connsiteY65" fmla="*/ 674728 h 4409679"/>
              <a:gd name="connsiteX66" fmla="*/ 37488 w 4761797"/>
              <a:gd name="connsiteY66" fmla="*/ 599752 h 4409679"/>
              <a:gd name="connsiteX67" fmla="*/ 599751 w 4761797"/>
              <a:gd name="connsiteY67" fmla="*/ 74965 h 4409679"/>
              <a:gd name="connsiteX68" fmla="*/ 637239 w 4761797"/>
              <a:gd name="connsiteY68"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229162 w 4761797"/>
              <a:gd name="connsiteY52" fmla="*/ 887670 h 4409679"/>
              <a:gd name="connsiteX53" fmla="*/ 3617024 w 4761797"/>
              <a:gd name="connsiteY53" fmla="*/ 787593 h 4409679"/>
              <a:gd name="connsiteX54" fmla="*/ 4165395 w 4761797"/>
              <a:gd name="connsiteY54" fmla="*/ 700025 h 4409679"/>
              <a:gd name="connsiteX55" fmla="*/ 637239 w 4761797"/>
              <a:gd name="connsiteY55" fmla="*/ 0 h 4409679"/>
              <a:gd name="connsiteX56" fmla="*/ 712216 w 4761797"/>
              <a:gd name="connsiteY56" fmla="*/ 74965 h 4409679"/>
              <a:gd name="connsiteX57" fmla="*/ 1237002 w 4761797"/>
              <a:gd name="connsiteY57" fmla="*/ 599752 h 4409679"/>
              <a:gd name="connsiteX58" fmla="*/ 1311967 w 4761797"/>
              <a:gd name="connsiteY58" fmla="*/ 674728 h 4409679"/>
              <a:gd name="connsiteX59" fmla="*/ 1237002 w 4761797"/>
              <a:gd name="connsiteY59" fmla="*/ 712216 h 4409679"/>
              <a:gd name="connsiteX60" fmla="*/ 712216 w 4761797"/>
              <a:gd name="connsiteY60" fmla="*/ 1274479 h 4409679"/>
              <a:gd name="connsiteX61" fmla="*/ 637239 w 4761797"/>
              <a:gd name="connsiteY61" fmla="*/ 1311967 h 4409679"/>
              <a:gd name="connsiteX62" fmla="*/ 599751 w 4761797"/>
              <a:gd name="connsiteY62" fmla="*/ 1274479 h 4409679"/>
              <a:gd name="connsiteX63" fmla="*/ 37488 w 4761797"/>
              <a:gd name="connsiteY63" fmla="*/ 712216 h 4409679"/>
              <a:gd name="connsiteX64" fmla="*/ 0 w 4761797"/>
              <a:gd name="connsiteY64" fmla="*/ 674728 h 4409679"/>
              <a:gd name="connsiteX65" fmla="*/ 37488 w 4761797"/>
              <a:gd name="connsiteY65" fmla="*/ 599752 h 4409679"/>
              <a:gd name="connsiteX66" fmla="*/ 599751 w 4761797"/>
              <a:gd name="connsiteY66" fmla="*/ 74965 h 4409679"/>
              <a:gd name="connsiteX67" fmla="*/ 637239 w 4761797"/>
              <a:gd name="connsiteY67"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4761797" h="4409679">
                <a:moveTo>
                  <a:pt x="4063449" y="3626137"/>
                </a:moveTo>
                <a:lnTo>
                  <a:pt x="4063449" y="3663453"/>
                </a:lnTo>
                <a:cubicBezTo>
                  <a:pt x="4063449" y="3850010"/>
                  <a:pt x="4209223" y="3999250"/>
                  <a:pt x="4391441" y="3999250"/>
                </a:cubicBezTo>
                <a:cubicBezTo>
                  <a:pt x="4427884" y="3999250"/>
                  <a:pt x="4427884" y="3999250"/>
                  <a:pt x="4427884" y="4036566"/>
                </a:cubicBezTo>
                <a:lnTo>
                  <a:pt x="4391441" y="4036566"/>
                </a:lnTo>
                <a:cubicBezTo>
                  <a:pt x="4209223" y="4036566"/>
                  <a:pt x="4063449" y="4185807"/>
                  <a:pt x="4063449" y="4372363"/>
                </a:cubicBezTo>
                <a:lnTo>
                  <a:pt x="4063449" y="4409679"/>
                </a:lnTo>
                <a:cubicBezTo>
                  <a:pt x="4027005" y="4409679"/>
                  <a:pt x="4027005" y="4409679"/>
                  <a:pt x="4027005" y="4372363"/>
                </a:cubicBezTo>
                <a:cubicBezTo>
                  <a:pt x="4027005" y="4185807"/>
                  <a:pt x="3881231" y="4036566"/>
                  <a:pt x="3699013" y="4036566"/>
                </a:cubicBezTo>
                <a:lnTo>
                  <a:pt x="3662570" y="4036566"/>
                </a:lnTo>
                <a:cubicBezTo>
                  <a:pt x="3662570" y="3999250"/>
                  <a:pt x="3699013" y="3999250"/>
                  <a:pt x="3699013" y="3999250"/>
                </a:cubicBezTo>
                <a:cubicBezTo>
                  <a:pt x="3881231" y="3999250"/>
                  <a:pt x="4027005" y="3850010"/>
                  <a:pt x="4027005" y="3663453"/>
                </a:cubicBezTo>
                <a:cubicBezTo>
                  <a:pt x="4027005" y="3663453"/>
                  <a:pt x="4027005" y="3626137"/>
                  <a:pt x="4063449" y="3626137"/>
                </a:cubicBezTo>
                <a:close/>
                <a:moveTo>
                  <a:pt x="4138826" y="974873"/>
                </a:moveTo>
                <a:cubicBezTo>
                  <a:pt x="3989735" y="974873"/>
                  <a:pt x="3840655" y="1012327"/>
                  <a:pt x="3691564" y="1049781"/>
                </a:cubicBezTo>
                <a:cubicBezTo>
                  <a:pt x="3579754" y="1087234"/>
                  <a:pt x="3505203" y="1087234"/>
                  <a:pt x="3393393" y="1124699"/>
                </a:cubicBezTo>
                <a:lnTo>
                  <a:pt x="3466595" y="1193397"/>
                </a:lnTo>
                <a:cubicBezTo>
                  <a:pt x="3506658" y="1230520"/>
                  <a:pt x="3545427" y="1270128"/>
                  <a:pt x="3582738" y="1312220"/>
                </a:cubicBezTo>
                <a:cubicBezTo>
                  <a:pt x="3694674" y="1424466"/>
                  <a:pt x="3806611" y="1611539"/>
                  <a:pt x="3881231" y="1761204"/>
                </a:cubicBezTo>
                <a:cubicBezTo>
                  <a:pt x="3872490" y="1801333"/>
                  <a:pt x="3843915" y="1836031"/>
                  <a:pt x="3806611" y="1873450"/>
                </a:cubicBezTo>
                <a:cubicBezTo>
                  <a:pt x="3470802" y="2210189"/>
                  <a:pt x="3060385" y="2472088"/>
                  <a:pt x="2649956" y="2734000"/>
                </a:cubicBezTo>
                <a:cubicBezTo>
                  <a:pt x="2239538" y="2995911"/>
                  <a:pt x="1791805" y="3220403"/>
                  <a:pt x="1344072" y="3370057"/>
                </a:cubicBezTo>
                <a:cubicBezTo>
                  <a:pt x="1313560" y="3386386"/>
                  <a:pt x="1295293" y="3393189"/>
                  <a:pt x="1232136" y="3407476"/>
                </a:cubicBezTo>
                <a:cubicBezTo>
                  <a:pt x="1064232" y="3220397"/>
                  <a:pt x="942969" y="2995905"/>
                  <a:pt x="882338" y="2752706"/>
                </a:cubicBezTo>
                <a:lnTo>
                  <a:pt x="858908" y="2697843"/>
                </a:lnTo>
                <a:cubicBezTo>
                  <a:pt x="448915" y="3109856"/>
                  <a:pt x="262554" y="3484415"/>
                  <a:pt x="374375" y="3596787"/>
                </a:cubicBezTo>
                <a:cubicBezTo>
                  <a:pt x="448915" y="3746613"/>
                  <a:pt x="821638" y="3746613"/>
                  <a:pt x="1417980" y="3559334"/>
                </a:cubicBezTo>
                <a:cubicBezTo>
                  <a:pt x="1865243" y="3409508"/>
                  <a:pt x="2349776" y="3184775"/>
                  <a:pt x="2759768" y="2922576"/>
                </a:cubicBezTo>
                <a:cubicBezTo>
                  <a:pt x="3207031" y="2660390"/>
                  <a:pt x="3579754" y="2360738"/>
                  <a:pt x="3952465" y="2023632"/>
                </a:cubicBezTo>
                <a:cubicBezTo>
                  <a:pt x="4027017" y="1948725"/>
                  <a:pt x="4101557" y="1873818"/>
                  <a:pt x="4138826" y="1798899"/>
                </a:cubicBezTo>
                <a:cubicBezTo>
                  <a:pt x="4474268" y="1424340"/>
                  <a:pt x="4511549" y="1162153"/>
                  <a:pt x="4474268" y="1087234"/>
                </a:cubicBezTo>
                <a:cubicBezTo>
                  <a:pt x="4436998" y="1049781"/>
                  <a:pt x="4325188" y="974873"/>
                  <a:pt x="4138826" y="974873"/>
                </a:cubicBezTo>
                <a:close/>
                <a:moveTo>
                  <a:pt x="4165395" y="700025"/>
                </a:moveTo>
                <a:cubicBezTo>
                  <a:pt x="4217154" y="699514"/>
                  <a:pt x="4265782" y="702149"/>
                  <a:pt x="4311207" y="708003"/>
                </a:cubicBezTo>
                <a:cubicBezTo>
                  <a:pt x="4492909" y="731407"/>
                  <a:pt x="4623359" y="806315"/>
                  <a:pt x="4697899" y="937420"/>
                </a:cubicBezTo>
                <a:cubicBezTo>
                  <a:pt x="4846991" y="1199606"/>
                  <a:pt x="4735181" y="1536712"/>
                  <a:pt x="4362458" y="1986178"/>
                </a:cubicBezTo>
                <a:cubicBezTo>
                  <a:pt x="4250637" y="2136004"/>
                  <a:pt x="4101557" y="2248377"/>
                  <a:pt x="3989735" y="2360738"/>
                </a:cubicBezTo>
                <a:lnTo>
                  <a:pt x="3989253" y="2361116"/>
                </a:lnTo>
                <a:lnTo>
                  <a:pt x="3943902" y="2721741"/>
                </a:lnTo>
                <a:cubicBezTo>
                  <a:pt x="3915895" y="2839187"/>
                  <a:pt x="3878557" y="2951938"/>
                  <a:pt x="3841218" y="3064677"/>
                </a:cubicBezTo>
                <a:cubicBezTo>
                  <a:pt x="3533164" y="3656601"/>
                  <a:pt x="2931059" y="3973711"/>
                  <a:pt x="2318452" y="3936717"/>
                </a:cubicBezTo>
                <a:lnTo>
                  <a:pt x="1721994" y="3781140"/>
                </a:lnTo>
                <a:lnTo>
                  <a:pt x="1716163" y="3784067"/>
                </a:lnTo>
                <a:cubicBezTo>
                  <a:pt x="1380711" y="3896428"/>
                  <a:pt x="1045269" y="3971347"/>
                  <a:pt x="709817" y="4008800"/>
                </a:cubicBezTo>
                <a:cubicBezTo>
                  <a:pt x="411645" y="4008800"/>
                  <a:pt x="225284" y="3896428"/>
                  <a:pt x="113474" y="3746613"/>
                </a:cubicBezTo>
                <a:cubicBezTo>
                  <a:pt x="-72887" y="3484415"/>
                  <a:pt x="150744" y="2922576"/>
                  <a:pt x="821638" y="2323284"/>
                </a:cubicBezTo>
                <a:lnTo>
                  <a:pt x="896327" y="1985696"/>
                </a:lnTo>
                <a:cubicBezTo>
                  <a:pt x="970959" y="1686366"/>
                  <a:pt x="1120199" y="1387047"/>
                  <a:pt x="1344072" y="1199974"/>
                </a:cubicBezTo>
                <a:cubicBezTo>
                  <a:pt x="1679869" y="900643"/>
                  <a:pt x="2090286" y="760344"/>
                  <a:pt x="2491383" y="779042"/>
                </a:cubicBezTo>
                <a:cubicBezTo>
                  <a:pt x="2691932" y="788397"/>
                  <a:pt x="2890147" y="837507"/>
                  <a:pt x="3075538" y="926370"/>
                </a:cubicBezTo>
                <a:lnTo>
                  <a:pt x="3095617" y="937273"/>
                </a:lnTo>
                <a:lnTo>
                  <a:pt x="3229162" y="887670"/>
                </a:lnTo>
                <a:cubicBezTo>
                  <a:pt x="3358446" y="843774"/>
                  <a:pt x="3477253" y="815684"/>
                  <a:pt x="3617024" y="787593"/>
                </a:cubicBezTo>
                <a:cubicBezTo>
                  <a:pt x="3826672" y="731404"/>
                  <a:pt x="4010119" y="701558"/>
                  <a:pt x="4165395" y="700025"/>
                </a:cubicBezTo>
                <a:close/>
                <a:moveTo>
                  <a:pt x="637239" y="0"/>
                </a:moveTo>
                <a:cubicBezTo>
                  <a:pt x="674728" y="0"/>
                  <a:pt x="712216" y="37488"/>
                  <a:pt x="712216" y="74965"/>
                </a:cubicBezTo>
                <a:cubicBezTo>
                  <a:pt x="712216" y="374846"/>
                  <a:pt x="937121" y="599752"/>
                  <a:pt x="1237002" y="599752"/>
                </a:cubicBezTo>
                <a:cubicBezTo>
                  <a:pt x="1274479" y="599752"/>
                  <a:pt x="1311967" y="637239"/>
                  <a:pt x="1311967" y="674728"/>
                </a:cubicBezTo>
                <a:cubicBezTo>
                  <a:pt x="1311967" y="674728"/>
                  <a:pt x="1274479" y="712216"/>
                  <a:pt x="1237002" y="712216"/>
                </a:cubicBezTo>
                <a:cubicBezTo>
                  <a:pt x="937121" y="712216"/>
                  <a:pt x="712216" y="937121"/>
                  <a:pt x="712216" y="1274479"/>
                </a:cubicBezTo>
                <a:cubicBezTo>
                  <a:pt x="712216" y="1274479"/>
                  <a:pt x="674728" y="1311967"/>
                  <a:pt x="637239" y="1311967"/>
                </a:cubicBezTo>
                <a:lnTo>
                  <a:pt x="599751" y="1274479"/>
                </a:lnTo>
                <a:cubicBezTo>
                  <a:pt x="599751" y="937121"/>
                  <a:pt x="337358" y="712216"/>
                  <a:pt x="37488" y="712216"/>
                </a:cubicBezTo>
                <a:lnTo>
                  <a:pt x="0" y="674728"/>
                </a:lnTo>
                <a:cubicBezTo>
                  <a:pt x="0" y="637239"/>
                  <a:pt x="0" y="599752"/>
                  <a:pt x="37488" y="599752"/>
                </a:cubicBezTo>
                <a:cubicBezTo>
                  <a:pt x="337358" y="599752"/>
                  <a:pt x="599751" y="374846"/>
                  <a:pt x="599751" y="74965"/>
                </a:cubicBezTo>
                <a:cubicBezTo>
                  <a:pt x="599751" y="37488"/>
                  <a:pt x="637239" y="0"/>
                  <a:pt x="637239"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 name="Title 2">
            <a:extLst>
              <a:ext uri="{FF2B5EF4-FFF2-40B4-BE49-F238E27FC236}">
                <a16:creationId xmlns:a16="http://schemas.microsoft.com/office/drawing/2014/main" id="{37FACD05-E34B-40B8-9B41-68944262B338}"/>
              </a:ext>
            </a:extLst>
          </p:cNvPr>
          <p:cNvSpPr txBox="1">
            <a:spLocks/>
          </p:cNvSpPr>
          <p:nvPr/>
        </p:nvSpPr>
        <p:spPr>
          <a:xfrm>
            <a:off x="2073041" y="1675995"/>
            <a:ext cx="1071260" cy="369332"/>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dirty="0">
                <a:ln w="3175">
                  <a:noFill/>
                </a:ln>
                <a:gradFill>
                  <a:gsLst>
                    <a:gs pos="1250">
                      <a:prstClr val="black"/>
                    </a:gs>
                    <a:gs pos="100000">
                      <a:prstClr val="black"/>
                    </a:gs>
                  </a:gsLst>
                  <a:lin ang="5400000" scaled="0"/>
                </a:gradFill>
                <a:effectLst/>
                <a:uLnTx/>
                <a:uFillTx/>
                <a:latin typeface="Segoe UI Semibold"/>
                <a:ea typeface="+mn-ea"/>
                <a:cs typeface="Segoe UI" pitchFamily="34" charset="0"/>
              </a:rPr>
              <a:t>Legacy SQL Server</a:t>
            </a:r>
          </a:p>
        </p:txBody>
      </p:sp>
      <p:sp>
        <p:nvSpPr>
          <p:cNvPr id="35" name="Freeform: Shape 34">
            <a:extLst>
              <a:ext uri="{FF2B5EF4-FFF2-40B4-BE49-F238E27FC236}">
                <a16:creationId xmlns:a16="http://schemas.microsoft.com/office/drawing/2014/main" id="{2DCB8D09-7F14-461C-866C-BA6A3A3BD40C}"/>
              </a:ext>
            </a:extLst>
          </p:cNvPr>
          <p:cNvSpPr/>
          <p:nvPr/>
        </p:nvSpPr>
        <p:spPr bwMode="auto">
          <a:xfrm flipH="1">
            <a:off x="1496530" y="1540837"/>
            <a:ext cx="489702" cy="639648"/>
          </a:xfrm>
          <a:custGeom>
            <a:avLst/>
            <a:gdLst>
              <a:gd name="connsiteX0" fmla="*/ 241548 w 489702"/>
              <a:gd name="connsiteY0" fmla="*/ 312298 h 639648"/>
              <a:gd name="connsiteX1" fmla="*/ 225297 w 489702"/>
              <a:gd name="connsiteY1" fmla="*/ 321375 h 639648"/>
              <a:gd name="connsiteX2" fmla="*/ 219357 w 489702"/>
              <a:gd name="connsiteY2" fmla="*/ 346201 h 639648"/>
              <a:gd name="connsiteX3" fmla="*/ 225648 w 489702"/>
              <a:gd name="connsiteY3" fmla="*/ 369870 h 639648"/>
              <a:gd name="connsiteX4" fmla="*/ 242160 w 489702"/>
              <a:gd name="connsiteY4" fmla="*/ 378678 h 639648"/>
              <a:gd name="connsiteX5" fmla="*/ 259153 w 489702"/>
              <a:gd name="connsiteY5" fmla="*/ 369959 h 639648"/>
              <a:gd name="connsiteX6" fmla="*/ 265401 w 489702"/>
              <a:gd name="connsiteY6" fmla="*/ 345666 h 639648"/>
              <a:gd name="connsiteX7" fmla="*/ 259110 w 489702"/>
              <a:gd name="connsiteY7" fmla="*/ 321018 h 639648"/>
              <a:gd name="connsiteX8" fmla="*/ 241548 w 489702"/>
              <a:gd name="connsiteY8" fmla="*/ 312298 h 639648"/>
              <a:gd name="connsiteX9" fmla="*/ 161681 w 489702"/>
              <a:gd name="connsiteY9" fmla="*/ 281690 h 639648"/>
              <a:gd name="connsiteX10" fmla="*/ 161681 w 489702"/>
              <a:gd name="connsiteY10" fmla="*/ 409290 h 639648"/>
              <a:gd name="connsiteX11" fmla="*/ 80776 w 489702"/>
              <a:gd name="connsiteY11" fmla="*/ 409290 h 639648"/>
              <a:gd name="connsiteX12" fmla="*/ 80776 w 489702"/>
              <a:gd name="connsiteY12" fmla="*/ 379213 h 639648"/>
              <a:gd name="connsiteX13" fmla="*/ 123937 w 489702"/>
              <a:gd name="connsiteY13" fmla="*/ 379213 h 639648"/>
              <a:gd name="connsiteX14" fmla="*/ 123937 w 489702"/>
              <a:gd name="connsiteY14" fmla="*/ 281690 h 639648"/>
              <a:gd name="connsiteX15" fmla="*/ 241199 w 489702"/>
              <a:gd name="connsiteY15" fmla="*/ 279553 h 639648"/>
              <a:gd name="connsiteX16" fmla="*/ 274576 w 489702"/>
              <a:gd name="connsiteY16" fmla="*/ 288051 h 639648"/>
              <a:gd name="connsiteX17" fmla="*/ 297379 w 489702"/>
              <a:gd name="connsiteY17" fmla="*/ 312121 h 639648"/>
              <a:gd name="connsiteX18" fmla="*/ 305505 w 489702"/>
              <a:gd name="connsiteY18" fmla="*/ 347180 h 639648"/>
              <a:gd name="connsiteX19" fmla="*/ 297466 w 489702"/>
              <a:gd name="connsiteY19" fmla="*/ 380503 h 639648"/>
              <a:gd name="connsiteX20" fmla="*/ 274968 w 489702"/>
              <a:gd name="connsiteY20" fmla="*/ 403372 h 639648"/>
              <a:gd name="connsiteX21" fmla="*/ 242859 w 489702"/>
              <a:gd name="connsiteY21" fmla="*/ 411514 h 639648"/>
              <a:gd name="connsiteX22" fmla="*/ 228269 w 489702"/>
              <a:gd name="connsiteY22" fmla="*/ 410000 h 639648"/>
              <a:gd name="connsiteX23" fmla="*/ 212367 w 489702"/>
              <a:gd name="connsiteY23" fmla="*/ 426462 h 639648"/>
              <a:gd name="connsiteX24" fmla="*/ 165012 w 489702"/>
              <a:gd name="connsiteY24" fmla="*/ 426462 h 639648"/>
              <a:gd name="connsiteX25" fmla="*/ 198125 w 489702"/>
              <a:gd name="connsiteY25" fmla="*/ 393894 h 639648"/>
              <a:gd name="connsiteX26" fmla="*/ 179340 w 489702"/>
              <a:gd name="connsiteY26" fmla="*/ 345133 h 639648"/>
              <a:gd name="connsiteX27" fmla="*/ 187072 w 489702"/>
              <a:gd name="connsiteY27" fmla="*/ 310918 h 639648"/>
              <a:gd name="connsiteX28" fmla="*/ 209003 w 489702"/>
              <a:gd name="connsiteY28" fmla="*/ 287696 h 639648"/>
              <a:gd name="connsiteX29" fmla="*/ 241199 w 489702"/>
              <a:gd name="connsiteY29" fmla="*/ 279553 h 639648"/>
              <a:gd name="connsiteX30" fmla="*/ 358076 w 489702"/>
              <a:gd name="connsiteY30" fmla="*/ 279553 h 639648"/>
              <a:gd name="connsiteX31" fmla="*/ 395122 w 489702"/>
              <a:gd name="connsiteY31" fmla="*/ 290631 h 639648"/>
              <a:gd name="connsiteX32" fmla="*/ 408926 w 489702"/>
              <a:gd name="connsiteY32" fmla="*/ 320218 h 639648"/>
              <a:gd name="connsiteX33" fmla="*/ 378695 w 489702"/>
              <a:gd name="connsiteY33" fmla="*/ 358482 h 639648"/>
              <a:gd name="connsiteX34" fmla="*/ 365895 w 489702"/>
              <a:gd name="connsiteY34" fmla="*/ 364087 h 639648"/>
              <a:gd name="connsiteX35" fmla="*/ 360741 w 489702"/>
              <a:gd name="connsiteY35" fmla="*/ 368491 h 639648"/>
              <a:gd name="connsiteX36" fmla="*/ 359037 w 489702"/>
              <a:gd name="connsiteY36" fmla="*/ 373963 h 639648"/>
              <a:gd name="connsiteX37" fmla="*/ 362444 w 489702"/>
              <a:gd name="connsiteY37" fmla="*/ 380593 h 639648"/>
              <a:gd name="connsiteX38" fmla="*/ 372054 w 489702"/>
              <a:gd name="connsiteY38" fmla="*/ 382861 h 639648"/>
              <a:gd name="connsiteX39" fmla="*/ 389792 w 489702"/>
              <a:gd name="connsiteY39" fmla="*/ 379258 h 639648"/>
              <a:gd name="connsiteX40" fmla="*/ 407178 w 489702"/>
              <a:gd name="connsiteY40" fmla="*/ 369782 h 639648"/>
              <a:gd name="connsiteX41" fmla="*/ 407178 w 489702"/>
              <a:gd name="connsiteY41" fmla="*/ 404750 h 639648"/>
              <a:gd name="connsiteX42" fmla="*/ 371182 w 489702"/>
              <a:gd name="connsiteY42" fmla="*/ 411514 h 639648"/>
              <a:gd name="connsiteX43" fmla="*/ 342175 w 489702"/>
              <a:gd name="connsiteY43" fmla="*/ 406887 h 639648"/>
              <a:gd name="connsiteX44" fmla="*/ 323435 w 489702"/>
              <a:gd name="connsiteY44" fmla="*/ 392828 h 639648"/>
              <a:gd name="connsiteX45" fmla="*/ 316749 w 489702"/>
              <a:gd name="connsiteY45" fmla="*/ 370672 h 639648"/>
              <a:gd name="connsiteX46" fmla="*/ 324832 w 489702"/>
              <a:gd name="connsiteY46" fmla="*/ 348070 h 639648"/>
              <a:gd name="connsiteX47" fmla="*/ 352397 w 489702"/>
              <a:gd name="connsiteY47" fmla="*/ 330539 h 639648"/>
              <a:gd name="connsiteX48" fmla="*/ 365372 w 489702"/>
              <a:gd name="connsiteY48" fmla="*/ 323734 h 639648"/>
              <a:gd name="connsiteX49" fmla="*/ 368474 w 489702"/>
              <a:gd name="connsiteY49" fmla="*/ 317104 h 639648"/>
              <a:gd name="connsiteX50" fmla="*/ 364628 w 489702"/>
              <a:gd name="connsiteY50" fmla="*/ 310519 h 639648"/>
              <a:gd name="connsiteX51" fmla="*/ 354493 w 489702"/>
              <a:gd name="connsiteY51" fmla="*/ 308117 h 639648"/>
              <a:gd name="connsiteX52" fmla="*/ 323389 w 489702"/>
              <a:gd name="connsiteY52" fmla="*/ 316925 h 639648"/>
              <a:gd name="connsiteX53" fmla="*/ 323389 w 489702"/>
              <a:gd name="connsiteY53" fmla="*/ 284448 h 639648"/>
              <a:gd name="connsiteX54" fmla="*/ 336015 w 489702"/>
              <a:gd name="connsiteY54" fmla="*/ 281421 h 639648"/>
              <a:gd name="connsiteX55" fmla="*/ 346019 w 489702"/>
              <a:gd name="connsiteY55" fmla="*/ 280086 h 639648"/>
              <a:gd name="connsiteX56" fmla="*/ 358076 w 489702"/>
              <a:gd name="connsiteY56" fmla="*/ 279553 h 639648"/>
              <a:gd name="connsiteX57" fmla="*/ 244851 w 489702"/>
              <a:gd name="connsiteY57" fmla="*/ 36696 h 639648"/>
              <a:gd name="connsiteX58" fmla="*/ 413858 w 489702"/>
              <a:gd name="connsiteY58" fmla="*/ 87213 h 639648"/>
              <a:gd name="connsiteX59" fmla="*/ 244851 w 489702"/>
              <a:gd name="connsiteY59" fmla="*/ 137730 h 639648"/>
              <a:gd name="connsiteX60" fmla="*/ 75844 w 489702"/>
              <a:gd name="connsiteY60" fmla="*/ 87213 h 639648"/>
              <a:gd name="connsiteX61" fmla="*/ 244851 w 489702"/>
              <a:gd name="connsiteY61" fmla="*/ 36696 h 639648"/>
              <a:gd name="connsiteX62" fmla="*/ 244851 w 489702"/>
              <a:gd name="connsiteY62" fmla="*/ 0 h 639648"/>
              <a:gd name="connsiteX63" fmla="*/ 1263 w 489702"/>
              <a:gd name="connsiteY63" fmla="*/ 91320 h 639648"/>
              <a:gd name="connsiteX64" fmla="*/ 374 w 489702"/>
              <a:gd name="connsiteY64" fmla="*/ 98642 h 639648"/>
              <a:gd name="connsiteX65" fmla="*/ 0 w 489702"/>
              <a:gd name="connsiteY65" fmla="*/ 98642 h 639648"/>
              <a:gd name="connsiteX66" fmla="*/ 0 w 489702"/>
              <a:gd name="connsiteY66" fmla="*/ 101720 h 639648"/>
              <a:gd name="connsiteX67" fmla="*/ 0 w 489702"/>
              <a:gd name="connsiteY67" fmla="*/ 537928 h 639648"/>
              <a:gd name="connsiteX68" fmla="*/ 0 w 489702"/>
              <a:gd name="connsiteY68" fmla="*/ 537929 h 639648"/>
              <a:gd name="connsiteX69" fmla="*/ 0 w 489702"/>
              <a:gd name="connsiteY69" fmla="*/ 537931 h 639648"/>
              <a:gd name="connsiteX70" fmla="*/ 0 w 489702"/>
              <a:gd name="connsiteY70" fmla="*/ 541006 h 639648"/>
              <a:gd name="connsiteX71" fmla="*/ 374 w 489702"/>
              <a:gd name="connsiteY71" fmla="*/ 541006 h 639648"/>
              <a:gd name="connsiteX72" fmla="*/ 1263 w 489702"/>
              <a:gd name="connsiteY72" fmla="*/ 548330 h 639648"/>
              <a:gd name="connsiteX73" fmla="*/ 244851 w 489702"/>
              <a:gd name="connsiteY73" fmla="*/ 639648 h 639648"/>
              <a:gd name="connsiteX74" fmla="*/ 488437 w 489702"/>
              <a:gd name="connsiteY74" fmla="*/ 548330 h 639648"/>
              <a:gd name="connsiteX75" fmla="*/ 489328 w 489702"/>
              <a:gd name="connsiteY75" fmla="*/ 541006 h 639648"/>
              <a:gd name="connsiteX76" fmla="*/ 489702 w 489702"/>
              <a:gd name="connsiteY76" fmla="*/ 541006 h 639648"/>
              <a:gd name="connsiteX77" fmla="*/ 489702 w 489702"/>
              <a:gd name="connsiteY77" fmla="*/ 537929 h 639648"/>
              <a:gd name="connsiteX78" fmla="*/ 489702 w 489702"/>
              <a:gd name="connsiteY78" fmla="*/ 101720 h 639648"/>
              <a:gd name="connsiteX79" fmla="*/ 489702 w 489702"/>
              <a:gd name="connsiteY79" fmla="*/ 101719 h 639648"/>
              <a:gd name="connsiteX80" fmla="*/ 488437 w 489702"/>
              <a:gd name="connsiteY80" fmla="*/ 91320 h 639648"/>
              <a:gd name="connsiteX81" fmla="*/ 244851 w 489702"/>
              <a:gd name="connsiteY81" fmla="*/ 0 h 639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489702" h="639648">
                <a:moveTo>
                  <a:pt x="241548" y="312298"/>
                </a:moveTo>
                <a:cubicBezTo>
                  <a:pt x="234676" y="312298"/>
                  <a:pt x="229258" y="315323"/>
                  <a:pt x="225297" y="321375"/>
                </a:cubicBezTo>
                <a:cubicBezTo>
                  <a:pt x="221338" y="327425"/>
                  <a:pt x="219357" y="335701"/>
                  <a:pt x="219357" y="346201"/>
                </a:cubicBezTo>
                <a:cubicBezTo>
                  <a:pt x="219357" y="356107"/>
                  <a:pt x="221453" y="363997"/>
                  <a:pt x="225648" y="369870"/>
                </a:cubicBezTo>
                <a:cubicBezTo>
                  <a:pt x="229842" y="375742"/>
                  <a:pt x="235346" y="378678"/>
                  <a:pt x="242160" y="378678"/>
                </a:cubicBezTo>
                <a:cubicBezTo>
                  <a:pt x="249324" y="378678"/>
                  <a:pt x="254988" y="375773"/>
                  <a:pt x="259153" y="369959"/>
                </a:cubicBezTo>
                <a:cubicBezTo>
                  <a:pt x="263319" y="364145"/>
                  <a:pt x="265401" y="356049"/>
                  <a:pt x="265401" y="345666"/>
                </a:cubicBezTo>
                <a:cubicBezTo>
                  <a:pt x="265401" y="335049"/>
                  <a:pt x="263305" y="326833"/>
                  <a:pt x="259110" y="321018"/>
                </a:cubicBezTo>
                <a:cubicBezTo>
                  <a:pt x="254916" y="315206"/>
                  <a:pt x="249063" y="312298"/>
                  <a:pt x="241548" y="312298"/>
                </a:cubicBezTo>
                <a:close/>
                <a:moveTo>
                  <a:pt x="161681" y="281690"/>
                </a:moveTo>
                <a:lnTo>
                  <a:pt x="161681" y="409290"/>
                </a:lnTo>
                <a:lnTo>
                  <a:pt x="80776" y="409290"/>
                </a:lnTo>
                <a:lnTo>
                  <a:pt x="80776" y="379213"/>
                </a:lnTo>
                <a:lnTo>
                  <a:pt x="123937" y="379213"/>
                </a:lnTo>
                <a:lnTo>
                  <a:pt x="123937" y="281690"/>
                </a:lnTo>
                <a:close/>
                <a:moveTo>
                  <a:pt x="241199" y="279553"/>
                </a:moveTo>
                <a:cubicBezTo>
                  <a:pt x="253665" y="279553"/>
                  <a:pt x="264789" y="282385"/>
                  <a:pt x="274576" y="288051"/>
                </a:cubicBezTo>
                <a:cubicBezTo>
                  <a:pt x="284360" y="293716"/>
                  <a:pt x="291962" y="301740"/>
                  <a:pt x="297379" y="312121"/>
                </a:cubicBezTo>
                <a:cubicBezTo>
                  <a:pt x="302796" y="322502"/>
                  <a:pt x="305505" y="334189"/>
                  <a:pt x="305505" y="347180"/>
                </a:cubicBezTo>
                <a:cubicBezTo>
                  <a:pt x="305505" y="359578"/>
                  <a:pt x="302824" y="370687"/>
                  <a:pt x="297466" y="380503"/>
                </a:cubicBezTo>
                <a:cubicBezTo>
                  <a:pt x="292107" y="390322"/>
                  <a:pt x="284607" y="397945"/>
                  <a:pt x="274968" y="403372"/>
                </a:cubicBezTo>
                <a:cubicBezTo>
                  <a:pt x="265328" y="408799"/>
                  <a:pt x="254626" y="411514"/>
                  <a:pt x="242859" y="411514"/>
                </a:cubicBezTo>
                <a:cubicBezTo>
                  <a:pt x="237793" y="411514"/>
                  <a:pt x="232927" y="411010"/>
                  <a:pt x="228269" y="410000"/>
                </a:cubicBezTo>
                <a:lnTo>
                  <a:pt x="212367" y="426462"/>
                </a:lnTo>
                <a:lnTo>
                  <a:pt x="165012" y="426462"/>
                </a:lnTo>
                <a:lnTo>
                  <a:pt x="198125" y="393894"/>
                </a:lnTo>
                <a:cubicBezTo>
                  <a:pt x="185601" y="381142"/>
                  <a:pt x="179340" y="364888"/>
                  <a:pt x="179340" y="345133"/>
                </a:cubicBezTo>
                <a:cubicBezTo>
                  <a:pt x="179340" y="332379"/>
                  <a:pt x="181919" y="320974"/>
                  <a:pt x="187072" y="310918"/>
                </a:cubicBezTo>
                <a:cubicBezTo>
                  <a:pt x="192226" y="300864"/>
                  <a:pt x="199537" y="293122"/>
                  <a:pt x="209003" y="287696"/>
                </a:cubicBezTo>
                <a:cubicBezTo>
                  <a:pt x="218468" y="282268"/>
                  <a:pt x="229200" y="279553"/>
                  <a:pt x="241199" y="279553"/>
                </a:cubicBezTo>
                <a:close/>
                <a:moveTo>
                  <a:pt x="358076" y="279553"/>
                </a:moveTo>
                <a:cubicBezTo>
                  <a:pt x="373570" y="279553"/>
                  <a:pt x="385917" y="283246"/>
                  <a:pt x="395122" y="290631"/>
                </a:cubicBezTo>
                <a:cubicBezTo>
                  <a:pt x="404325" y="298016"/>
                  <a:pt x="408926" y="307879"/>
                  <a:pt x="408926" y="320218"/>
                </a:cubicBezTo>
                <a:cubicBezTo>
                  <a:pt x="408926" y="337837"/>
                  <a:pt x="398849" y="350591"/>
                  <a:pt x="378695" y="358482"/>
                </a:cubicBezTo>
                <a:cubicBezTo>
                  <a:pt x="372462" y="360853"/>
                  <a:pt x="368197" y="362722"/>
                  <a:pt x="365895" y="364087"/>
                </a:cubicBezTo>
                <a:cubicBezTo>
                  <a:pt x="363595" y="365451"/>
                  <a:pt x="361877" y="366919"/>
                  <a:pt x="360741" y="368491"/>
                </a:cubicBezTo>
                <a:cubicBezTo>
                  <a:pt x="359604" y="370062"/>
                  <a:pt x="359037" y="371888"/>
                  <a:pt x="359037" y="373963"/>
                </a:cubicBezTo>
                <a:cubicBezTo>
                  <a:pt x="359037" y="376871"/>
                  <a:pt x="360172" y="379079"/>
                  <a:pt x="362444" y="380593"/>
                </a:cubicBezTo>
                <a:cubicBezTo>
                  <a:pt x="364717" y="382104"/>
                  <a:pt x="367919" y="382861"/>
                  <a:pt x="372054" y="382861"/>
                </a:cubicBezTo>
                <a:cubicBezTo>
                  <a:pt x="377530" y="382861"/>
                  <a:pt x="383442" y="381660"/>
                  <a:pt x="389792" y="379258"/>
                </a:cubicBezTo>
                <a:cubicBezTo>
                  <a:pt x="396141" y="376856"/>
                  <a:pt x="401936" y="373697"/>
                  <a:pt x="407178" y="369782"/>
                </a:cubicBezTo>
                <a:lnTo>
                  <a:pt x="407178" y="404750"/>
                </a:lnTo>
                <a:cubicBezTo>
                  <a:pt x="396287" y="409260"/>
                  <a:pt x="384288" y="411514"/>
                  <a:pt x="371182" y="411514"/>
                </a:cubicBezTo>
                <a:cubicBezTo>
                  <a:pt x="359882" y="411514"/>
                  <a:pt x="350212" y="409971"/>
                  <a:pt x="342175" y="406887"/>
                </a:cubicBezTo>
                <a:cubicBezTo>
                  <a:pt x="334137" y="403802"/>
                  <a:pt x="327889" y="399115"/>
                  <a:pt x="323435" y="392828"/>
                </a:cubicBezTo>
                <a:cubicBezTo>
                  <a:pt x="318977" y="386538"/>
                  <a:pt x="316749" y="379153"/>
                  <a:pt x="316749" y="370672"/>
                </a:cubicBezTo>
                <a:cubicBezTo>
                  <a:pt x="316749" y="361951"/>
                  <a:pt x="319443" y="354416"/>
                  <a:pt x="324832" y="348070"/>
                </a:cubicBezTo>
                <a:cubicBezTo>
                  <a:pt x="330219" y="341722"/>
                  <a:pt x="339407" y="335879"/>
                  <a:pt x="352397" y="330539"/>
                </a:cubicBezTo>
                <a:cubicBezTo>
                  <a:pt x="358979" y="327752"/>
                  <a:pt x="363305" y="325484"/>
                  <a:pt x="365372" y="323734"/>
                </a:cubicBezTo>
                <a:cubicBezTo>
                  <a:pt x="367440" y="321984"/>
                  <a:pt x="368474" y="319773"/>
                  <a:pt x="368474" y="317104"/>
                </a:cubicBezTo>
                <a:cubicBezTo>
                  <a:pt x="368474" y="314316"/>
                  <a:pt x="367192" y="312121"/>
                  <a:pt x="364628" y="310519"/>
                </a:cubicBezTo>
                <a:cubicBezTo>
                  <a:pt x="362066" y="308917"/>
                  <a:pt x="358688" y="308117"/>
                  <a:pt x="354493" y="308117"/>
                </a:cubicBezTo>
                <a:cubicBezTo>
                  <a:pt x="344301" y="308117"/>
                  <a:pt x="333933" y="311054"/>
                  <a:pt x="323389" y="316925"/>
                </a:cubicBezTo>
                <a:lnTo>
                  <a:pt x="323389" y="284448"/>
                </a:lnTo>
                <a:cubicBezTo>
                  <a:pt x="328807" y="282965"/>
                  <a:pt x="333015" y="281955"/>
                  <a:pt x="336015" y="281421"/>
                </a:cubicBezTo>
                <a:cubicBezTo>
                  <a:pt x="339014" y="280888"/>
                  <a:pt x="342348" y="280444"/>
                  <a:pt x="346019" y="280086"/>
                </a:cubicBezTo>
                <a:cubicBezTo>
                  <a:pt x="349689" y="279730"/>
                  <a:pt x="353707" y="279553"/>
                  <a:pt x="358076" y="279553"/>
                </a:cubicBezTo>
                <a:close/>
                <a:moveTo>
                  <a:pt x="244851" y="36696"/>
                </a:moveTo>
                <a:cubicBezTo>
                  <a:pt x="338192" y="36696"/>
                  <a:pt x="413858" y="59312"/>
                  <a:pt x="413858" y="87213"/>
                </a:cubicBezTo>
                <a:cubicBezTo>
                  <a:pt x="413858" y="115114"/>
                  <a:pt x="338192" y="137730"/>
                  <a:pt x="244851" y="137730"/>
                </a:cubicBezTo>
                <a:cubicBezTo>
                  <a:pt x="151511" y="137730"/>
                  <a:pt x="75844" y="115114"/>
                  <a:pt x="75844" y="87213"/>
                </a:cubicBezTo>
                <a:cubicBezTo>
                  <a:pt x="75844" y="59312"/>
                  <a:pt x="151511" y="36696"/>
                  <a:pt x="244851" y="36696"/>
                </a:cubicBezTo>
                <a:close/>
                <a:moveTo>
                  <a:pt x="244851" y="0"/>
                </a:moveTo>
                <a:cubicBezTo>
                  <a:pt x="118076" y="0"/>
                  <a:pt x="13802" y="40027"/>
                  <a:pt x="1263" y="91320"/>
                </a:cubicBezTo>
                <a:lnTo>
                  <a:pt x="374" y="98642"/>
                </a:lnTo>
                <a:lnTo>
                  <a:pt x="0" y="98642"/>
                </a:lnTo>
                <a:lnTo>
                  <a:pt x="0" y="101720"/>
                </a:lnTo>
                <a:cubicBezTo>
                  <a:pt x="0" y="174933"/>
                  <a:pt x="0" y="465227"/>
                  <a:pt x="0" y="537928"/>
                </a:cubicBezTo>
                <a:lnTo>
                  <a:pt x="0" y="537929"/>
                </a:lnTo>
                <a:lnTo>
                  <a:pt x="0" y="537931"/>
                </a:lnTo>
                <a:lnTo>
                  <a:pt x="0" y="541006"/>
                </a:lnTo>
                <a:lnTo>
                  <a:pt x="374" y="541006"/>
                </a:lnTo>
                <a:lnTo>
                  <a:pt x="1263" y="548330"/>
                </a:lnTo>
                <a:cubicBezTo>
                  <a:pt x="13802" y="599621"/>
                  <a:pt x="118076" y="639648"/>
                  <a:pt x="244851" y="639648"/>
                </a:cubicBezTo>
                <a:cubicBezTo>
                  <a:pt x="371627" y="639648"/>
                  <a:pt x="475898" y="599621"/>
                  <a:pt x="488437" y="548330"/>
                </a:cubicBezTo>
                <a:lnTo>
                  <a:pt x="489328" y="541006"/>
                </a:lnTo>
                <a:lnTo>
                  <a:pt x="489702" y="541006"/>
                </a:lnTo>
                <a:lnTo>
                  <a:pt x="489702" y="537929"/>
                </a:lnTo>
                <a:lnTo>
                  <a:pt x="489702" y="101720"/>
                </a:lnTo>
                <a:lnTo>
                  <a:pt x="489702" y="101719"/>
                </a:lnTo>
                <a:lnTo>
                  <a:pt x="488437" y="91320"/>
                </a:lnTo>
                <a:cubicBezTo>
                  <a:pt x="475900" y="40027"/>
                  <a:pt x="371627" y="0"/>
                  <a:pt x="244851"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prstClr val="black"/>
              </a:solidFill>
              <a:effectLst/>
              <a:uLnTx/>
              <a:uFillTx/>
              <a:latin typeface="Segoe UI Light"/>
              <a:ea typeface="Segoe UI" pitchFamily="34" charset="0"/>
              <a:cs typeface="Segoe UI" pitchFamily="34" charset="0"/>
            </a:endParaRPr>
          </a:p>
        </p:txBody>
      </p:sp>
      <p:sp>
        <p:nvSpPr>
          <p:cNvPr id="40" name="Title 2">
            <a:extLst>
              <a:ext uri="{FF2B5EF4-FFF2-40B4-BE49-F238E27FC236}">
                <a16:creationId xmlns:a16="http://schemas.microsoft.com/office/drawing/2014/main" id="{CEF9EB24-F39F-45D6-9B08-7C822B6A9A5C}"/>
              </a:ext>
            </a:extLst>
          </p:cNvPr>
          <p:cNvSpPr txBox="1">
            <a:spLocks/>
          </p:cNvSpPr>
          <p:nvPr/>
        </p:nvSpPr>
        <p:spPr>
          <a:xfrm>
            <a:off x="6226902" y="1729825"/>
            <a:ext cx="1071260" cy="369332"/>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dirty="0">
                <a:ln w="3175">
                  <a:noFill/>
                </a:ln>
                <a:gradFill>
                  <a:gsLst>
                    <a:gs pos="1250">
                      <a:prstClr val="black"/>
                    </a:gs>
                    <a:gs pos="100000">
                      <a:prstClr val="black"/>
                    </a:gs>
                  </a:gsLst>
                  <a:lin ang="5400000" scaled="0"/>
                </a:gradFill>
                <a:effectLst/>
                <a:uLnTx/>
                <a:uFillTx/>
                <a:latin typeface="Segoe UI Semibold"/>
                <a:ea typeface="+mn-ea"/>
                <a:cs typeface="Segoe UI" pitchFamily="34" charset="0"/>
              </a:rPr>
              <a:t>Azure SQL Database</a:t>
            </a:r>
          </a:p>
        </p:txBody>
      </p:sp>
      <p:sp>
        <p:nvSpPr>
          <p:cNvPr id="42" name="Title 2">
            <a:extLst>
              <a:ext uri="{FF2B5EF4-FFF2-40B4-BE49-F238E27FC236}">
                <a16:creationId xmlns:a16="http://schemas.microsoft.com/office/drawing/2014/main" id="{04883CF7-5B66-44F0-8704-2DA1189FBF9F}"/>
              </a:ext>
            </a:extLst>
          </p:cNvPr>
          <p:cNvSpPr txBox="1">
            <a:spLocks/>
          </p:cNvSpPr>
          <p:nvPr/>
        </p:nvSpPr>
        <p:spPr>
          <a:xfrm>
            <a:off x="10535523" y="1704416"/>
            <a:ext cx="1071260" cy="369332"/>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dirty="0">
                <a:ln w="3175">
                  <a:noFill/>
                </a:ln>
                <a:gradFill>
                  <a:gsLst>
                    <a:gs pos="1250">
                      <a:prstClr val="black"/>
                    </a:gs>
                    <a:gs pos="100000">
                      <a:prstClr val="black"/>
                    </a:gs>
                  </a:gsLst>
                  <a:lin ang="5400000" scaled="0"/>
                </a:gradFill>
                <a:effectLst/>
                <a:uLnTx/>
                <a:uFillTx/>
                <a:latin typeface="Segoe UI Semibold"/>
                <a:ea typeface="+mn-ea"/>
                <a:cs typeface="Segoe UI" pitchFamily="34" charset="0"/>
              </a:rPr>
              <a:t>Azure </a:t>
            </a:r>
            <a:br>
              <a:rPr kumimoji="0" lang="en-US" sz="1200" b="0" i="0" u="none" strike="noStrike" kern="1200" cap="none" spc="0" normalizeH="0" baseline="0" noProof="0" dirty="0">
                <a:ln w="3175">
                  <a:noFill/>
                </a:ln>
                <a:gradFill>
                  <a:gsLst>
                    <a:gs pos="1250">
                      <a:prstClr val="black"/>
                    </a:gs>
                    <a:gs pos="100000">
                      <a:prstClr val="black"/>
                    </a:gs>
                  </a:gsLst>
                  <a:lin ang="5400000" scaled="0"/>
                </a:gradFill>
                <a:effectLst/>
                <a:uLnTx/>
                <a:uFillTx/>
                <a:latin typeface="Segoe UI Semibold"/>
                <a:ea typeface="+mn-ea"/>
                <a:cs typeface="Segoe UI" pitchFamily="34" charset="0"/>
              </a:rPr>
            </a:br>
            <a:r>
              <a:rPr kumimoji="0" lang="en-US" sz="1200" b="0" i="0" u="none" strike="noStrike" kern="1200" cap="none" spc="0" normalizeH="0" baseline="0" noProof="0" dirty="0">
                <a:ln w="3175">
                  <a:noFill/>
                </a:ln>
                <a:gradFill>
                  <a:gsLst>
                    <a:gs pos="1250">
                      <a:prstClr val="black"/>
                    </a:gs>
                    <a:gs pos="100000">
                      <a:prstClr val="black"/>
                    </a:gs>
                  </a:gsLst>
                  <a:lin ang="5400000" scaled="0"/>
                </a:gradFill>
                <a:effectLst/>
                <a:uLnTx/>
                <a:uFillTx/>
                <a:latin typeface="Segoe UI Semibold"/>
                <a:ea typeface="+mn-ea"/>
                <a:cs typeface="Segoe UI" pitchFamily="34" charset="0"/>
              </a:rPr>
              <a:t>Cosmos DB</a:t>
            </a:r>
          </a:p>
        </p:txBody>
      </p:sp>
      <p:sp>
        <p:nvSpPr>
          <p:cNvPr id="43" name="Rectangle 42">
            <a:extLst>
              <a:ext uri="{FF2B5EF4-FFF2-40B4-BE49-F238E27FC236}">
                <a16:creationId xmlns:a16="http://schemas.microsoft.com/office/drawing/2014/main" id="{47D3E005-D893-4315-B634-3A4BD13F5A44}"/>
              </a:ext>
            </a:extLst>
          </p:cNvPr>
          <p:cNvSpPr/>
          <p:nvPr/>
        </p:nvSpPr>
        <p:spPr bwMode="auto">
          <a:xfrm>
            <a:off x="837986" y="6446480"/>
            <a:ext cx="1857317" cy="261610"/>
          </a:xfrm>
          <a:prstGeom prst="rect">
            <a:avLst/>
          </a:prstGeom>
          <a:noFill/>
          <a:ln w="6350" cap="flat" cmpd="sng" algn="ctr">
            <a:noFill/>
            <a:prstDash val="solid"/>
            <a:headEnd type="none" w="med" len="med"/>
            <a:tailEnd type="none" w="med" len="med"/>
          </a:ln>
          <a:effectLst/>
        </p:spPr>
        <p:txBody>
          <a:bodyPr rot="0" spcFirstLastPara="0" vert="horz" wrap="square" lIns="91440" tIns="45720" rIns="91401" bIns="45720"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3874" rtl="0" eaLnBrk="1" fontAlgn="auto" latinLnBrk="0" hangingPunct="1">
              <a:lnSpc>
                <a:spcPct val="100000"/>
              </a:lnSpc>
              <a:spcBef>
                <a:spcPts val="0"/>
              </a:spcBef>
              <a:spcAft>
                <a:spcPts val="2400"/>
              </a:spcAft>
              <a:buClrTx/>
              <a:buSzTx/>
              <a:buFontTx/>
              <a:buNone/>
              <a:tabLst/>
              <a:defRPr/>
            </a:pPr>
            <a:r>
              <a:rPr kumimoji="0" lang="en-US" sz="1100" b="0" i="0" u="none" strike="noStrike" kern="0" cap="none" spc="0" normalizeH="0" baseline="0" noProof="0" dirty="0">
                <a:ln>
                  <a:noFill/>
                </a:ln>
                <a:solidFill>
                  <a:srgbClr val="0078D7"/>
                </a:solidFill>
                <a:effectLst/>
                <a:uLnTx/>
                <a:uFillTx/>
                <a:latin typeface="Segoe UI Semibold"/>
                <a:ea typeface="Segoe UI Semibold" charset="0"/>
                <a:cs typeface="Segoe UI Semibold" charset="0"/>
              </a:rPr>
              <a:t>Intelligence over any data</a:t>
            </a:r>
          </a:p>
        </p:txBody>
      </p:sp>
      <p:grpSp>
        <p:nvGrpSpPr>
          <p:cNvPr id="47" name="Group 46">
            <a:extLst>
              <a:ext uri="{FF2B5EF4-FFF2-40B4-BE49-F238E27FC236}">
                <a16:creationId xmlns:a16="http://schemas.microsoft.com/office/drawing/2014/main" id="{BA31631A-A7E5-4350-A58F-59AA53085F20}"/>
              </a:ext>
            </a:extLst>
          </p:cNvPr>
          <p:cNvGrpSpPr/>
          <p:nvPr/>
        </p:nvGrpSpPr>
        <p:grpSpPr>
          <a:xfrm>
            <a:off x="593910" y="6465638"/>
            <a:ext cx="229050" cy="229050"/>
            <a:chOff x="3498850" y="1585913"/>
            <a:chExt cx="495300" cy="495300"/>
          </a:xfrm>
        </p:grpSpPr>
        <p:sp>
          <p:nvSpPr>
            <p:cNvPr id="48" name="Rectangle 27">
              <a:extLst>
                <a:ext uri="{FF2B5EF4-FFF2-40B4-BE49-F238E27FC236}">
                  <a16:creationId xmlns:a16="http://schemas.microsoft.com/office/drawing/2014/main" id="{C9CC9676-0DC9-495D-80E9-6EC5759CF36D}"/>
                </a:ext>
              </a:extLst>
            </p:cNvPr>
            <p:cNvSpPr>
              <a:spLocks noChangeArrowheads="1"/>
            </p:cNvSpPr>
            <p:nvPr/>
          </p:nvSpPr>
          <p:spPr bwMode="auto">
            <a:xfrm>
              <a:off x="3498850" y="1585913"/>
              <a:ext cx="495300" cy="4953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49" name="Freeform 28">
              <a:extLst>
                <a:ext uri="{FF2B5EF4-FFF2-40B4-BE49-F238E27FC236}">
                  <a16:creationId xmlns:a16="http://schemas.microsoft.com/office/drawing/2014/main" id="{AADFB1C0-D42A-4BC4-A1AE-8597F3448428}"/>
                </a:ext>
              </a:extLst>
            </p:cNvPr>
            <p:cNvSpPr>
              <a:spLocks/>
            </p:cNvSpPr>
            <p:nvPr/>
          </p:nvSpPr>
          <p:spPr bwMode="auto">
            <a:xfrm>
              <a:off x="3544888" y="1631951"/>
              <a:ext cx="193675" cy="404813"/>
            </a:xfrm>
            <a:custGeom>
              <a:avLst/>
              <a:gdLst>
                <a:gd name="T0" fmla="*/ 534 w 534"/>
                <a:gd name="T1" fmla="*/ 831 h 1115"/>
                <a:gd name="T2" fmla="*/ 534 w 534"/>
                <a:gd name="T3" fmla="*/ 116 h 1115"/>
                <a:gd name="T4" fmla="*/ 521 w 534"/>
                <a:gd name="T5" fmla="*/ 68 h 1115"/>
                <a:gd name="T6" fmla="*/ 518 w 534"/>
                <a:gd name="T7" fmla="*/ 61 h 1115"/>
                <a:gd name="T8" fmla="*/ 517 w 534"/>
                <a:gd name="T9" fmla="*/ 61 h 1115"/>
                <a:gd name="T10" fmla="*/ 411 w 534"/>
                <a:gd name="T11" fmla="*/ 0 h 1115"/>
                <a:gd name="T12" fmla="*/ 290 w 534"/>
                <a:gd name="T13" fmla="*/ 106 h 1115"/>
                <a:gd name="T14" fmla="*/ 273 w 534"/>
                <a:gd name="T15" fmla="*/ 105 h 1115"/>
                <a:gd name="T16" fmla="*/ 99 w 534"/>
                <a:gd name="T17" fmla="*/ 280 h 1115"/>
                <a:gd name="T18" fmla="*/ 104 w 534"/>
                <a:gd name="T19" fmla="*/ 323 h 1115"/>
                <a:gd name="T20" fmla="*/ 0 w 534"/>
                <a:gd name="T21" fmla="*/ 591 h 1115"/>
                <a:gd name="T22" fmla="*/ 259 w 534"/>
                <a:gd name="T23" fmla="*/ 964 h 1115"/>
                <a:gd name="T24" fmla="*/ 260 w 534"/>
                <a:gd name="T25" fmla="*/ 970 h 1115"/>
                <a:gd name="T26" fmla="*/ 397 w 534"/>
                <a:gd name="T27" fmla="*/ 1108 h 1115"/>
                <a:gd name="T28" fmla="*/ 503 w 534"/>
                <a:gd name="T29" fmla="*/ 1096 h 1115"/>
                <a:gd name="T30" fmla="*/ 534 w 534"/>
                <a:gd name="T31" fmla="*/ 1049 h 1115"/>
                <a:gd name="T32" fmla="*/ 534 w 534"/>
                <a:gd name="T33" fmla="*/ 831 h 1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34" h="1115">
                  <a:moveTo>
                    <a:pt x="534" y="831"/>
                  </a:moveTo>
                  <a:cubicBezTo>
                    <a:pt x="534" y="116"/>
                    <a:pt x="534" y="116"/>
                    <a:pt x="534" y="116"/>
                  </a:cubicBezTo>
                  <a:cubicBezTo>
                    <a:pt x="534" y="98"/>
                    <a:pt x="529" y="82"/>
                    <a:pt x="521" y="68"/>
                  </a:cubicBezTo>
                  <a:cubicBezTo>
                    <a:pt x="520" y="65"/>
                    <a:pt x="519" y="63"/>
                    <a:pt x="518" y="61"/>
                  </a:cubicBezTo>
                  <a:cubicBezTo>
                    <a:pt x="518" y="61"/>
                    <a:pt x="518" y="61"/>
                    <a:pt x="517" y="61"/>
                  </a:cubicBezTo>
                  <a:cubicBezTo>
                    <a:pt x="496" y="25"/>
                    <a:pt x="457" y="0"/>
                    <a:pt x="411" y="0"/>
                  </a:cubicBezTo>
                  <a:cubicBezTo>
                    <a:pt x="349" y="0"/>
                    <a:pt x="298" y="46"/>
                    <a:pt x="290" y="106"/>
                  </a:cubicBezTo>
                  <a:cubicBezTo>
                    <a:pt x="284" y="105"/>
                    <a:pt x="279" y="105"/>
                    <a:pt x="273" y="105"/>
                  </a:cubicBezTo>
                  <a:cubicBezTo>
                    <a:pt x="177" y="105"/>
                    <a:pt x="99" y="183"/>
                    <a:pt x="99" y="280"/>
                  </a:cubicBezTo>
                  <a:cubicBezTo>
                    <a:pt x="99" y="295"/>
                    <a:pt x="101" y="309"/>
                    <a:pt x="104" y="323"/>
                  </a:cubicBezTo>
                  <a:cubicBezTo>
                    <a:pt x="40" y="394"/>
                    <a:pt x="0" y="487"/>
                    <a:pt x="0" y="591"/>
                  </a:cubicBezTo>
                  <a:cubicBezTo>
                    <a:pt x="0" y="762"/>
                    <a:pt x="108" y="907"/>
                    <a:pt x="259" y="964"/>
                  </a:cubicBezTo>
                  <a:cubicBezTo>
                    <a:pt x="259" y="966"/>
                    <a:pt x="259" y="968"/>
                    <a:pt x="260" y="970"/>
                  </a:cubicBezTo>
                  <a:cubicBezTo>
                    <a:pt x="273" y="1039"/>
                    <a:pt x="329" y="1094"/>
                    <a:pt x="397" y="1108"/>
                  </a:cubicBezTo>
                  <a:cubicBezTo>
                    <a:pt x="435" y="1115"/>
                    <a:pt x="472" y="1110"/>
                    <a:pt x="503" y="1096"/>
                  </a:cubicBezTo>
                  <a:cubicBezTo>
                    <a:pt x="522" y="1088"/>
                    <a:pt x="534" y="1069"/>
                    <a:pt x="534" y="1049"/>
                  </a:cubicBezTo>
                  <a:lnTo>
                    <a:pt x="534" y="83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51" name="Freeform 29">
              <a:extLst>
                <a:ext uri="{FF2B5EF4-FFF2-40B4-BE49-F238E27FC236}">
                  <a16:creationId xmlns:a16="http://schemas.microsoft.com/office/drawing/2014/main" id="{05152C32-9D68-4ADA-9406-3AD59BD4346C}"/>
                </a:ext>
              </a:extLst>
            </p:cNvPr>
            <p:cNvSpPr>
              <a:spLocks/>
            </p:cNvSpPr>
            <p:nvPr/>
          </p:nvSpPr>
          <p:spPr bwMode="auto">
            <a:xfrm>
              <a:off x="3754438" y="1631951"/>
              <a:ext cx="193675" cy="404813"/>
            </a:xfrm>
            <a:custGeom>
              <a:avLst/>
              <a:gdLst>
                <a:gd name="T0" fmla="*/ 0 w 534"/>
                <a:gd name="T1" fmla="*/ 831 h 1115"/>
                <a:gd name="T2" fmla="*/ 0 w 534"/>
                <a:gd name="T3" fmla="*/ 116 h 1115"/>
                <a:gd name="T4" fmla="*/ 14 w 534"/>
                <a:gd name="T5" fmla="*/ 68 h 1115"/>
                <a:gd name="T6" fmla="*/ 17 w 534"/>
                <a:gd name="T7" fmla="*/ 61 h 1115"/>
                <a:gd name="T8" fmla="*/ 17 w 534"/>
                <a:gd name="T9" fmla="*/ 61 h 1115"/>
                <a:gd name="T10" fmla="*/ 123 w 534"/>
                <a:gd name="T11" fmla="*/ 0 h 1115"/>
                <a:gd name="T12" fmla="*/ 245 w 534"/>
                <a:gd name="T13" fmla="*/ 106 h 1115"/>
                <a:gd name="T14" fmla="*/ 262 w 534"/>
                <a:gd name="T15" fmla="*/ 105 h 1115"/>
                <a:gd name="T16" fmla="*/ 436 w 534"/>
                <a:gd name="T17" fmla="*/ 280 h 1115"/>
                <a:gd name="T18" fmla="*/ 431 w 534"/>
                <a:gd name="T19" fmla="*/ 323 h 1115"/>
                <a:gd name="T20" fmla="*/ 534 w 534"/>
                <a:gd name="T21" fmla="*/ 591 h 1115"/>
                <a:gd name="T22" fmla="*/ 276 w 534"/>
                <a:gd name="T23" fmla="*/ 964 h 1115"/>
                <a:gd name="T24" fmla="*/ 275 w 534"/>
                <a:gd name="T25" fmla="*/ 970 h 1115"/>
                <a:gd name="T26" fmla="*/ 138 w 534"/>
                <a:gd name="T27" fmla="*/ 1108 h 1115"/>
                <a:gd name="T28" fmla="*/ 32 w 534"/>
                <a:gd name="T29" fmla="*/ 1096 h 1115"/>
                <a:gd name="T30" fmla="*/ 0 w 534"/>
                <a:gd name="T31" fmla="*/ 1049 h 1115"/>
                <a:gd name="T32" fmla="*/ 0 w 534"/>
                <a:gd name="T33" fmla="*/ 831 h 1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34" h="1115">
                  <a:moveTo>
                    <a:pt x="0" y="831"/>
                  </a:moveTo>
                  <a:cubicBezTo>
                    <a:pt x="0" y="116"/>
                    <a:pt x="0" y="116"/>
                    <a:pt x="0" y="116"/>
                  </a:cubicBezTo>
                  <a:cubicBezTo>
                    <a:pt x="0" y="98"/>
                    <a:pt x="5" y="82"/>
                    <a:pt x="14" y="68"/>
                  </a:cubicBezTo>
                  <a:cubicBezTo>
                    <a:pt x="15" y="65"/>
                    <a:pt x="16" y="63"/>
                    <a:pt x="17" y="61"/>
                  </a:cubicBezTo>
                  <a:cubicBezTo>
                    <a:pt x="17" y="61"/>
                    <a:pt x="17" y="61"/>
                    <a:pt x="17" y="61"/>
                  </a:cubicBezTo>
                  <a:cubicBezTo>
                    <a:pt x="39" y="25"/>
                    <a:pt x="78" y="0"/>
                    <a:pt x="123" y="0"/>
                  </a:cubicBezTo>
                  <a:cubicBezTo>
                    <a:pt x="185" y="0"/>
                    <a:pt x="237" y="46"/>
                    <a:pt x="245" y="106"/>
                  </a:cubicBezTo>
                  <a:cubicBezTo>
                    <a:pt x="250" y="105"/>
                    <a:pt x="256" y="105"/>
                    <a:pt x="262" y="105"/>
                  </a:cubicBezTo>
                  <a:cubicBezTo>
                    <a:pt x="358" y="105"/>
                    <a:pt x="436" y="183"/>
                    <a:pt x="436" y="280"/>
                  </a:cubicBezTo>
                  <a:cubicBezTo>
                    <a:pt x="436" y="295"/>
                    <a:pt x="434" y="309"/>
                    <a:pt x="431" y="323"/>
                  </a:cubicBezTo>
                  <a:cubicBezTo>
                    <a:pt x="495" y="394"/>
                    <a:pt x="534" y="487"/>
                    <a:pt x="534" y="591"/>
                  </a:cubicBezTo>
                  <a:cubicBezTo>
                    <a:pt x="534" y="762"/>
                    <a:pt x="427" y="907"/>
                    <a:pt x="276" y="964"/>
                  </a:cubicBezTo>
                  <a:cubicBezTo>
                    <a:pt x="275" y="966"/>
                    <a:pt x="275" y="968"/>
                    <a:pt x="275" y="970"/>
                  </a:cubicBezTo>
                  <a:cubicBezTo>
                    <a:pt x="262" y="1039"/>
                    <a:pt x="206" y="1094"/>
                    <a:pt x="138" y="1108"/>
                  </a:cubicBezTo>
                  <a:cubicBezTo>
                    <a:pt x="100" y="1115"/>
                    <a:pt x="63" y="1110"/>
                    <a:pt x="32" y="1096"/>
                  </a:cubicBezTo>
                  <a:cubicBezTo>
                    <a:pt x="13" y="1088"/>
                    <a:pt x="0" y="1069"/>
                    <a:pt x="0" y="1049"/>
                  </a:cubicBezTo>
                  <a:lnTo>
                    <a:pt x="0" y="83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pic>
        <p:nvPicPr>
          <p:cNvPr id="45" name="Graphic 44">
            <a:extLst>
              <a:ext uri="{FF2B5EF4-FFF2-40B4-BE49-F238E27FC236}">
                <a16:creationId xmlns:a16="http://schemas.microsoft.com/office/drawing/2014/main" id="{1F240186-65ED-4B58-BE7F-81E9549FA17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439858" y="1544904"/>
            <a:ext cx="688356" cy="688356"/>
          </a:xfrm>
          <a:prstGeom prst="rect">
            <a:avLst/>
          </a:prstGeom>
        </p:spPr>
      </p:pic>
      <p:pic>
        <p:nvPicPr>
          <p:cNvPr id="32" name="Picture 14" descr="Image result for Oracle">
            <a:extLst>
              <a:ext uri="{FF2B5EF4-FFF2-40B4-BE49-F238E27FC236}">
                <a16:creationId xmlns:a16="http://schemas.microsoft.com/office/drawing/2014/main" id="{0E14D88B-7EC2-4479-9564-214B171701EF}"/>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264627" y="5659491"/>
            <a:ext cx="1607675" cy="228382"/>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16" descr="Image result for sap hana logo">
            <a:extLst>
              <a:ext uri="{FF2B5EF4-FFF2-40B4-BE49-F238E27FC236}">
                <a16:creationId xmlns:a16="http://schemas.microsoft.com/office/drawing/2014/main" id="{F8424331-34AB-441C-B37A-1F520547E58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33293" y="5551692"/>
            <a:ext cx="1223080" cy="3361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2012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500"/>
                                  </p:stCondLst>
                                  <p:childTnLst>
                                    <p:set>
                                      <p:cBhvr>
                                        <p:cTn id="6" dur="1" fill="hold">
                                          <p:stCondLst>
                                            <p:cond delay="0"/>
                                          </p:stCondLst>
                                        </p:cTn>
                                        <p:tgtEl>
                                          <p:spTgt spid="35"/>
                                        </p:tgtEl>
                                        <p:attrNameLst>
                                          <p:attrName>style.visibility</p:attrName>
                                        </p:attrNameLst>
                                      </p:cBhvr>
                                      <p:to>
                                        <p:strVal val="visible"/>
                                      </p:to>
                                    </p:set>
                                  </p:childTnLst>
                                </p:cTn>
                              </p:par>
                              <p:par>
                                <p:cTn id="7" presetID="1" presetClass="entr" presetSubtype="0" fill="hold" grpId="0" nodeType="withEffect">
                                  <p:stCondLst>
                                    <p:cond delay="500"/>
                                  </p:stCondLst>
                                  <p:childTnLst>
                                    <p:set>
                                      <p:cBhvr>
                                        <p:cTn id="8" dur="1" fill="hold">
                                          <p:stCondLst>
                                            <p:cond delay="0"/>
                                          </p:stCondLst>
                                        </p:cTn>
                                        <p:tgtEl>
                                          <p:spTgt spid="31"/>
                                        </p:tgtEl>
                                        <p:attrNameLst>
                                          <p:attrName>style.visibility</p:attrName>
                                        </p:attrNameLst>
                                      </p:cBhvr>
                                      <p:to>
                                        <p:strVal val="visible"/>
                                      </p:to>
                                    </p:set>
                                  </p:childTnLst>
                                </p:cTn>
                              </p:par>
                              <p:par>
                                <p:cTn id="9" presetID="1" presetClass="entr" presetSubtype="0" fill="hold" grpId="0" nodeType="withEffect">
                                  <p:stCondLst>
                                    <p:cond delay="500"/>
                                  </p:stCondLst>
                                  <p:childTnLst>
                                    <p:set>
                                      <p:cBhvr>
                                        <p:cTn id="10" dur="1" fill="hold">
                                          <p:stCondLst>
                                            <p:cond delay="0"/>
                                          </p:stCondLst>
                                        </p:cTn>
                                        <p:tgtEl>
                                          <p:spTgt spid="19"/>
                                        </p:tgtEl>
                                        <p:attrNameLst>
                                          <p:attrName>style.visibility</p:attrName>
                                        </p:attrNameLst>
                                      </p:cBhvr>
                                      <p:to>
                                        <p:strVal val="visible"/>
                                      </p:to>
                                    </p:set>
                                  </p:childTnLst>
                                </p:cTn>
                              </p:par>
                            </p:childTnLst>
                          </p:cTn>
                        </p:par>
                        <p:par>
                          <p:cTn id="11" fill="hold">
                            <p:stCondLst>
                              <p:cond delay="500"/>
                            </p:stCondLst>
                            <p:childTnLst>
                              <p:par>
                                <p:cTn id="12" presetID="1" presetClass="entr" presetSubtype="0" fill="hold" nodeType="afterEffect">
                                  <p:stCondLst>
                                    <p:cond delay="500"/>
                                  </p:stCondLst>
                                  <p:childTnLst>
                                    <p:set>
                                      <p:cBhvr>
                                        <p:cTn id="13" dur="1" fill="hold">
                                          <p:stCondLst>
                                            <p:cond delay="0"/>
                                          </p:stCondLst>
                                        </p:cTn>
                                        <p:tgtEl>
                                          <p:spTgt spid="45"/>
                                        </p:tgtEl>
                                        <p:attrNameLst>
                                          <p:attrName>style.visibility</p:attrName>
                                        </p:attrNameLst>
                                      </p:cBhvr>
                                      <p:to>
                                        <p:strVal val="visible"/>
                                      </p:to>
                                    </p:set>
                                  </p:childTnLst>
                                </p:cTn>
                              </p:par>
                              <p:par>
                                <p:cTn id="14" presetID="1" presetClass="entr" presetSubtype="0" fill="hold" grpId="0" nodeType="withEffect">
                                  <p:stCondLst>
                                    <p:cond delay="500"/>
                                  </p:stCondLst>
                                  <p:childTnLst>
                                    <p:set>
                                      <p:cBhvr>
                                        <p:cTn id="15" dur="1" fill="hold">
                                          <p:stCondLst>
                                            <p:cond delay="0"/>
                                          </p:stCondLst>
                                        </p:cTn>
                                        <p:tgtEl>
                                          <p:spTgt spid="40"/>
                                        </p:tgtEl>
                                        <p:attrNameLst>
                                          <p:attrName>style.visibility</p:attrName>
                                        </p:attrNameLst>
                                      </p:cBhvr>
                                      <p:to>
                                        <p:strVal val="visible"/>
                                      </p:to>
                                    </p:set>
                                  </p:childTnLst>
                                </p:cTn>
                              </p:par>
                              <p:par>
                                <p:cTn id="16" presetID="1" presetClass="entr" presetSubtype="0" fill="hold" grpId="0" nodeType="withEffect">
                                  <p:stCondLst>
                                    <p:cond delay="500"/>
                                  </p:stCondLst>
                                  <p:childTnLst>
                                    <p:set>
                                      <p:cBhvr>
                                        <p:cTn id="17" dur="1" fill="hold">
                                          <p:stCondLst>
                                            <p:cond delay="0"/>
                                          </p:stCondLst>
                                        </p:cTn>
                                        <p:tgtEl>
                                          <p:spTgt spid="30"/>
                                        </p:tgtEl>
                                        <p:attrNameLst>
                                          <p:attrName>style.visibility</p:attrName>
                                        </p:attrNameLst>
                                      </p:cBhvr>
                                      <p:to>
                                        <p:strVal val="visible"/>
                                      </p:to>
                                    </p:set>
                                  </p:childTnLst>
                                </p:cTn>
                              </p:par>
                            </p:childTnLst>
                          </p:cTn>
                        </p:par>
                        <p:par>
                          <p:cTn id="18" fill="hold">
                            <p:stCondLst>
                              <p:cond delay="1000"/>
                            </p:stCondLst>
                            <p:childTnLst>
                              <p:par>
                                <p:cTn id="19" presetID="1" presetClass="entr" presetSubtype="0" fill="hold" grpId="0" nodeType="afterEffect">
                                  <p:stCondLst>
                                    <p:cond delay="500"/>
                                  </p:stCondLst>
                                  <p:childTnLst>
                                    <p:set>
                                      <p:cBhvr>
                                        <p:cTn id="20" dur="1" fill="hold">
                                          <p:stCondLst>
                                            <p:cond delay="0"/>
                                          </p:stCondLst>
                                        </p:cTn>
                                        <p:tgtEl>
                                          <p:spTgt spid="44"/>
                                        </p:tgtEl>
                                        <p:attrNameLst>
                                          <p:attrName>style.visibility</p:attrName>
                                        </p:attrNameLst>
                                      </p:cBhvr>
                                      <p:to>
                                        <p:strVal val="visible"/>
                                      </p:to>
                                    </p:set>
                                  </p:childTnLst>
                                </p:cTn>
                              </p:par>
                              <p:par>
                                <p:cTn id="21" presetID="1" presetClass="entr" presetSubtype="0" fill="hold" grpId="0" nodeType="withEffect">
                                  <p:stCondLst>
                                    <p:cond delay="500"/>
                                  </p:stCondLst>
                                  <p:childTnLst>
                                    <p:set>
                                      <p:cBhvr>
                                        <p:cTn id="22" dur="1" fill="hold">
                                          <p:stCondLst>
                                            <p:cond delay="0"/>
                                          </p:stCondLst>
                                        </p:cTn>
                                        <p:tgtEl>
                                          <p:spTgt spid="42"/>
                                        </p:tgtEl>
                                        <p:attrNameLst>
                                          <p:attrName>style.visibility</p:attrName>
                                        </p:attrNameLst>
                                      </p:cBhvr>
                                      <p:to>
                                        <p:strVal val="visible"/>
                                      </p:to>
                                    </p:set>
                                  </p:childTnLst>
                                </p:cTn>
                              </p:par>
                              <p:par>
                                <p:cTn id="23" presetID="1" presetClass="entr" presetSubtype="0" fill="hold" grpId="0" nodeType="withEffect">
                                  <p:stCondLst>
                                    <p:cond delay="500"/>
                                  </p:stCondLst>
                                  <p:childTnLst>
                                    <p:set>
                                      <p:cBhvr>
                                        <p:cTn id="24" dur="1" fill="hold">
                                          <p:stCondLst>
                                            <p:cond delay="0"/>
                                          </p:stCondLst>
                                        </p:cTn>
                                        <p:tgtEl>
                                          <p:spTgt spid="16"/>
                                        </p:tgtEl>
                                        <p:attrNameLst>
                                          <p:attrName>style.visibility</p:attrName>
                                        </p:attrNameLst>
                                      </p:cBhvr>
                                      <p:to>
                                        <p:strVal val="visible"/>
                                      </p:to>
                                    </p:set>
                                  </p:childTnLst>
                                </p:cTn>
                              </p:par>
                            </p:childTnLst>
                          </p:cTn>
                        </p:par>
                        <p:par>
                          <p:cTn id="25" fill="hold">
                            <p:stCondLst>
                              <p:cond delay="1500"/>
                            </p:stCondLst>
                            <p:childTnLst>
                              <p:par>
                                <p:cTn id="26" presetID="1" presetClass="entr" presetSubtype="0" fill="hold" grpId="0" nodeType="afterEffect">
                                  <p:stCondLst>
                                    <p:cond delay="500"/>
                                  </p:stCondLst>
                                  <p:childTnLst>
                                    <p:set>
                                      <p:cBhvr>
                                        <p:cTn id="27" dur="1" fill="hold">
                                          <p:stCondLst>
                                            <p:cond delay="0"/>
                                          </p:stCondLst>
                                        </p:cTn>
                                        <p:tgtEl>
                                          <p:spTgt spid="21"/>
                                        </p:tgtEl>
                                        <p:attrNameLst>
                                          <p:attrName>style.visibility</p:attrName>
                                        </p:attrNameLst>
                                      </p:cBhvr>
                                      <p:to>
                                        <p:strVal val="visible"/>
                                      </p:to>
                                    </p:set>
                                  </p:childTnLst>
                                </p:cTn>
                              </p:par>
                              <p:par>
                                <p:cTn id="28" presetID="1" presetClass="entr" presetSubtype="0" fill="hold" nodeType="withEffect">
                                  <p:stCondLst>
                                    <p:cond delay="500"/>
                                  </p:stCondLst>
                                  <p:childTnLst>
                                    <p:set>
                                      <p:cBhvr>
                                        <p:cTn id="29" dur="1" fill="hold">
                                          <p:stCondLst>
                                            <p:cond delay="0"/>
                                          </p:stCondLst>
                                        </p:cTn>
                                        <p:tgtEl>
                                          <p:spTgt spid="32"/>
                                        </p:tgtEl>
                                        <p:attrNameLst>
                                          <p:attrName>style.visibility</p:attrName>
                                        </p:attrNameLst>
                                      </p:cBhvr>
                                      <p:to>
                                        <p:strVal val="visible"/>
                                      </p:to>
                                    </p:set>
                                  </p:childTnLst>
                                </p:cTn>
                              </p:par>
                            </p:childTnLst>
                          </p:cTn>
                        </p:par>
                        <p:par>
                          <p:cTn id="30" fill="hold">
                            <p:stCondLst>
                              <p:cond delay="2000"/>
                            </p:stCondLst>
                            <p:childTnLst>
                              <p:par>
                                <p:cTn id="31" presetID="1" presetClass="entr" presetSubtype="0" fill="hold" grpId="0" nodeType="afterEffect">
                                  <p:stCondLst>
                                    <p:cond delay="500"/>
                                  </p:stCondLst>
                                  <p:childTnLst>
                                    <p:set>
                                      <p:cBhvr>
                                        <p:cTn id="32" dur="1" fill="hold">
                                          <p:stCondLst>
                                            <p:cond delay="0"/>
                                          </p:stCondLst>
                                        </p:cTn>
                                        <p:tgtEl>
                                          <p:spTgt spid="29"/>
                                        </p:tgtEl>
                                        <p:attrNameLst>
                                          <p:attrName>style.visibility</p:attrName>
                                        </p:attrNameLst>
                                      </p:cBhvr>
                                      <p:to>
                                        <p:strVal val="visible"/>
                                      </p:to>
                                    </p:set>
                                  </p:childTnLst>
                                </p:cTn>
                              </p:par>
                              <p:par>
                                <p:cTn id="33" presetID="1" presetClass="entr" presetSubtype="0" fill="hold" nodeType="withEffect">
                                  <p:stCondLst>
                                    <p:cond delay="500"/>
                                  </p:stCondLst>
                                  <p:childTnLst>
                                    <p:set>
                                      <p:cBhvr>
                                        <p:cTn id="34" dur="1" fill="hold">
                                          <p:stCondLst>
                                            <p:cond delay="0"/>
                                          </p:stCondLst>
                                        </p:cTn>
                                        <p:tgtEl>
                                          <p:spTgt spid="37"/>
                                        </p:tgtEl>
                                        <p:attrNameLst>
                                          <p:attrName>style.visibility</p:attrName>
                                        </p:attrNameLst>
                                      </p:cBhvr>
                                      <p:to>
                                        <p:strVal val="visible"/>
                                      </p:to>
                                    </p:set>
                                  </p:childTnLst>
                                </p:cTn>
                              </p:par>
                            </p:childTnLst>
                          </p:cTn>
                        </p:par>
                        <p:par>
                          <p:cTn id="35" fill="hold">
                            <p:stCondLst>
                              <p:cond delay="2500"/>
                            </p:stCondLst>
                            <p:childTnLst>
                              <p:par>
                                <p:cTn id="36" presetID="1" presetClass="entr" presetSubtype="0" fill="hold" grpId="0" nodeType="afterEffect">
                                  <p:stCondLst>
                                    <p:cond delay="500"/>
                                  </p:stCondLst>
                                  <p:childTnLst>
                                    <p:set>
                                      <p:cBhvr>
                                        <p:cTn id="37" dur="1" fill="hold">
                                          <p:stCondLst>
                                            <p:cond delay="0"/>
                                          </p:stCondLst>
                                        </p:cTn>
                                        <p:tgtEl>
                                          <p:spTgt spid="34"/>
                                        </p:tgtEl>
                                        <p:attrNameLst>
                                          <p:attrName>style.visibility</p:attrName>
                                        </p:attrNameLst>
                                      </p:cBhvr>
                                      <p:to>
                                        <p:strVal val="visible"/>
                                      </p:to>
                                    </p:set>
                                  </p:childTnLst>
                                </p:cTn>
                              </p:par>
                              <p:par>
                                <p:cTn id="38" presetID="1" presetClass="entr" presetSubtype="0" fill="hold" nodeType="withEffect">
                                  <p:stCondLst>
                                    <p:cond delay="500"/>
                                  </p:stCondLst>
                                  <p:childTnLst>
                                    <p:set>
                                      <p:cBhvr>
                                        <p:cTn id="39" dur="1" fill="hold">
                                          <p:stCondLst>
                                            <p:cond delay="0"/>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9" grpId="0"/>
      <p:bldP spid="21" grpId="0"/>
      <p:bldP spid="29" grpId="0"/>
      <p:bldP spid="34" grpId="0"/>
      <p:bldP spid="30" grpId="0"/>
      <p:bldP spid="44" grpId="0" animBg="1"/>
      <p:bldP spid="31" grpId="0"/>
      <p:bldP spid="35" grpId="0" animBg="1"/>
      <p:bldP spid="40" grpId="0"/>
      <p:bldP spid="42"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FBE54-BD0D-4A9B-81FE-F32CBB3A1834}"/>
              </a:ext>
            </a:extLst>
          </p:cNvPr>
          <p:cNvSpPr>
            <a:spLocks noGrp="1"/>
          </p:cNvSpPr>
          <p:nvPr>
            <p:ph type="title"/>
          </p:nvPr>
        </p:nvSpPr>
        <p:spPr>
          <a:xfrm>
            <a:off x="426425" y="1184319"/>
            <a:ext cx="9812597" cy="3535032"/>
          </a:xfrm>
        </p:spPr>
        <p:txBody>
          <a:bodyPr/>
          <a:lstStyle/>
          <a:p>
            <a:r>
              <a:rPr lang="en-US" dirty="0"/>
              <a:t>Module 07 Activity:</a:t>
            </a:r>
            <a:br>
              <a:rPr lang="en-US" dirty="0"/>
            </a:br>
            <a:r>
              <a:rPr lang="en-US" dirty="0"/>
              <a:t>Using Polybase with SQL Server 2019</a:t>
            </a:r>
          </a:p>
        </p:txBody>
      </p:sp>
    </p:spTree>
    <p:extLst>
      <p:ext uri="{BB962C8B-B14F-4D97-AF65-F5344CB8AC3E}">
        <p14:creationId xmlns:p14="http://schemas.microsoft.com/office/powerpoint/2010/main" val="1998262442"/>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EEAB9B-97B2-412F-BA4D-E9511D656962}"/>
              </a:ext>
            </a:extLst>
          </p:cNvPr>
          <p:cNvSpPr>
            <a:spLocks noGrp="1"/>
          </p:cNvSpPr>
          <p:nvPr>
            <p:ph type="title"/>
          </p:nvPr>
        </p:nvSpPr>
        <p:spPr/>
        <p:txBody>
          <a:bodyPr/>
          <a:lstStyle/>
          <a:p>
            <a:r>
              <a:rPr lang="en-US" dirty="0"/>
              <a:t>Module 09</a:t>
            </a:r>
            <a:br>
              <a:rPr lang="en-US" dirty="0"/>
            </a:br>
            <a:r>
              <a:rPr lang="en-US" dirty="0"/>
              <a:t>Big Data Clusters</a:t>
            </a:r>
          </a:p>
        </p:txBody>
      </p:sp>
      <p:pic>
        <p:nvPicPr>
          <p:cNvPr id="4" name="Picture 3">
            <a:extLst>
              <a:ext uri="{FF2B5EF4-FFF2-40B4-BE49-F238E27FC236}">
                <a16:creationId xmlns:a16="http://schemas.microsoft.com/office/drawing/2014/main" id="{6A31CCBA-84B7-49C6-99CF-5B7794FF38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07802" y="3554423"/>
            <a:ext cx="445453" cy="330683"/>
          </a:xfrm>
          <a:prstGeom prst="rect">
            <a:avLst/>
          </a:prstGeom>
        </p:spPr>
      </p:pic>
    </p:spTree>
    <p:extLst>
      <p:ext uri="{BB962C8B-B14F-4D97-AF65-F5344CB8AC3E}">
        <p14:creationId xmlns:p14="http://schemas.microsoft.com/office/powerpoint/2010/main" val="2787944093"/>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A5CF3B-983E-CA45-AB7C-45DFEE004F70}"/>
              </a:ext>
            </a:extLst>
          </p:cNvPr>
          <p:cNvSpPr>
            <a:spLocks noGrp="1"/>
          </p:cNvSpPr>
          <p:nvPr>
            <p:ph type="title"/>
          </p:nvPr>
        </p:nvSpPr>
        <p:spPr/>
        <p:txBody>
          <a:bodyPr/>
          <a:lstStyle/>
          <a:p>
            <a:r>
              <a:rPr lang="en-US" dirty="0"/>
              <a:t>Intelligence over all of your data</a:t>
            </a:r>
          </a:p>
        </p:txBody>
      </p:sp>
      <p:sp>
        <p:nvSpPr>
          <p:cNvPr id="38" name="TextBox 37">
            <a:extLst>
              <a:ext uri="{FF2B5EF4-FFF2-40B4-BE49-F238E27FC236}">
                <a16:creationId xmlns:a16="http://schemas.microsoft.com/office/drawing/2014/main" id="{21EF42A5-D378-43D0-B1E1-B3CC8DA47BE2}"/>
              </a:ext>
            </a:extLst>
          </p:cNvPr>
          <p:cNvSpPr txBox="1"/>
          <p:nvPr/>
        </p:nvSpPr>
        <p:spPr>
          <a:xfrm>
            <a:off x="4574684" y="1559089"/>
            <a:ext cx="3044952" cy="58477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77D7"/>
                </a:solidFill>
                <a:effectLst/>
                <a:uLnTx/>
                <a:uFillTx/>
                <a:latin typeface="Segoe UI Semibold" panose="020B0502040204020203" pitchFamily="34" charset="0"/>
                <a:ea typeface="+mn-ea"/>
                <a:cs typeface="Segoe UI Semibold" panose="020B0502040204020203" pitchFamily="34" charset="0"/>
              </a:rPr>
              <a:t>Managed SQL Server, Spark, and </a:t>
            </a:r>
            <a:r>
              <a:rPr lang="en-US" sz="1600" b="1" dirty="0">
                <a:solidFill>
                  <a:srgbClr val="0077D7"/>
                </a:solidFill>
                <a:latin typeface="Segoe UI Semibold" panose="020B0502040204020203" pitchFamily="34" charset="0"/>
                <a:cs typeface="Segoe UI Semibold" panose="020B0502040204020203" pitchFamily="34" charset="0"/>
              </a:rPr>
              <a:t>Data Lake</a:t>
            </a:r>
            <a:endParaRPr kumimoji="0" lang="en-US" sz="1600" b="1" i="0" u="none" strike="noStrike" kern="1200" cap="none" spc="0" normalizeH="0" baseline="0" noProof="0" dirty="0">
              <a:ln>
                <a:noFill/>
              </a:ln>
              <a:solidFill>
                <a:srgbClr val="0077D7"/>
              </a:solidFill>
              <a:effectLst/>
              <a:uLnTx/>
              <a:uFillTx/>
              <a:latin typeface="Segoe UI Semibold" panose="020B0502040204020203" pitchFamily="34" charset="0"/>
              <a:ea typeface="+mn-ea"/>
              <a:cs typeface="Segoe UI Semibold" panose="020B0502040204020203" pitchFamily="34" charset="0"/>
            </a:endParaRPr>
          </a:p>
        </p:txBody>
      </p:sp>
      <p:sp>
        <p:nvSpPr>
          <p:cNvPr id="111" name="TextBox 110">
            <a:extLst>
              <a:ext uri="{FF2B5EF4-FFF2-40B4-BE49-F238E27FC236}">
                <a16:creationId xmlns:a16="http://schemas.microsoft.com/office/drawing/2014/main" id="{FD671B07-54DB-9048-BC27-1DC9D311CAA2}"/>
              </a:ext>
            </a:extLst>
          </p:cNvPr>
          <p:cNvSpPr txBox="1"/>
          <p:nvPr/>
        </p:nvSpPr>
        <p:spPr>
          <a:xfrm>
            <a:off x="4359800" y="5356532"/>
            <a:ext cx="3474720" cy="90794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Store high volume data in a data lake and access it easily using either SQL or Spark</a:t>
            </a:r>
          </a:p>
          <a:p>
            <a:pPr marL="0" marR="0" lvl="0" indent="0" algn="l" defTabSz="4572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Management services, admin portal, and integrated security make it all easy to manage</a:t>
            </a:r>
          </a:p>
        </p:txBody>
      </p:sp>
      <p:sp>
        <p:nvSpPr>
          <p:cNvPr id="188" name="Rectangle 187">
            <a:extLst>
              <a:ext uri="{FF2B5EF4-FFF2-40B4-BE49-F238E27FC236}">
                <a16:creationId xmlns:a16="http://schemas.microsoft.com/office/drawing/2014/main" id="{D603C2D0-6400-C448-BA15-49D0AD68433C}"/>
              </a:ext>
            </a:extLst>
          </p:cNvPr>
          <p:cNvSpPr/>
          <p:nvPr/>
        </p:nvSpPr>
        <p:spPr>
          <a:xfrm>
            <a:off x="4942392" y="3438915"/>
            <a:ext cx="833342" cy="480131"/>
          </a:xfrm>
          <a:prstGeom prst="rect">
            <a:avLst/>
          </a:prstGeom>
          <a:noFill/>
          <a:ln w="12700">
            <a:solidFill>
              <a:schemeClr val="tx1"/>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wrap="square" tIns="73152" bIns="73152" rtlCol="0" anchor="ctr">
            <a:spAutoFit/>
          </a:bodyPr>
          <a:lstStyle/>
          <a:p>
            <a:pPr marL="0" marR="0" lvl="0" indent="0" algn="ctr" defTabSz="457200" rtl="0" eaLnBrk="1" fontAlgn="auto" latinLnBrk="0" hangingPunct="1">
              <a:lnSpc>
                <a:spcPct val="9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tx1"/>
                </a:solidFill>
                <a:effectLst/>
                <a:uLnTx/>
                <a:uFillTx/>
                <a:latin typeface="Segoe UI Semibold" panose="020B0502040204020203" pitchFamily="34" charset="0"/>
                <a:ea typeface="+mn-ea"/>
                <a:cs typeface="Segoe UI Semibold" panose="020B0502040204020203" pitchFamily="34" charset="0"/>
              </a:rPr>
              <a:t>SQL Server </a:t>
            </a:r>
          </a:p>
        </p:txBody>
      </p:sp>
      <p:sp>
        <p:nvSpPr>
          <p:cNvPr id="24" name="TextBox 23">
            <a:extLst>
              <a:ext uri="{FF2B5EF4-FFF2-40B4-BE49-F238E27FC236}">
                <a16:creationId xmlns:a16="http://schemas.microsoft.com/office/drawing/2014/main" id="{44565CAF-231F-49AB-9EC9-739AB973B4EB}"/>
              </a:ext>
            </a:extLst>
          </p:cNvPr>
          <p:cNvSpPr txBox="1"/>
          <p:nvPr/>
        </p:nvSpPr>
        <p:spPr>
          <a:xfrm>
            <a:off x="662845" y="1559089"/>
            <a:ext cx="3044952" cy="338554"/>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77D7"/>
                </a:solidFill>
                <a:effectLst/>
                <a:uLnTx/>
                <a:uFillTx/>
                <a:latin typeface="Segoe UI Semibold" panose="020B0502040204020203" pitchFamily="34" charset="0"/>
                <a:ea typeface="+mn-ea"/>
                <a:cs typeface="Segoe UI Semibold" panose="020B0502040204020203" pitchFamily="34" charset="0"/>
              </a:rPr>
              <a:t>Data virtualization</a:t>
            </a:r>
          </a:p>
        </p:txBody>
      </p:sp>
      <p:sp>
        <p:nvSpPr>
          <p:cNvPr id="69" name="TextBox 68">
            <a:extLst>
              <a:ext uri="{FF2B5EF4-FFF2-40B4-BE49-F238E27FC236}">
                <a16:creationId xmlns:a16="http://schemas.microsoft.com/office/drawing/2014/main" id="{909EA6A2-FB82-EA49-99C0-0AE167BE263F}"/>
              </a:ext>
            </a:extLst>
          </p:cNvPr>
          <p:cNvSpPr txBox="1"/>
          <p:nvPr/>
        </p:nvSpPr>
        <p:spPr>
          <a:xfrm>
            <a:off x="626684" y="5356532"/>
            <a:ext cx="3117275" cy="907941"/>
          </a:xfrm>
          <a:prstGeom prst="rect">
            <a:avLst/>
          </a:prstGeom>
          <a:noFill/>
        </p:spPr>
        <p:txBody>
          <a:bodyPr wrap="square" rtlCol="0" anchor="t">
            <a:spAutoFit/>
          </a:bodyPr>
          <a:lstStyle/>
          <a:p>
            <a:pPr marL="0" marR="0" lvl="0" indent="0" algn="l" defTabSz="4572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EAEAEA">
                    <a:lumMod val="10000"/>
                  </a:srgbClr>
                </a:solidFill>
                <a:effectLst/>
                <a:uLnTx/>
                <a:uFillTx/>
                <a:latin typeface="Segoe UI" panose="020B0502040204020203" pitchFamily="34" charset="0"/>
                <a:ea typeface="+mn-ea"/>
                <a:cs typeface="Segoe UI" panose="020B0502040204020203" pitchFamily="34" charset="0"/>
              </a:rPr>
              <a:t>Combine data from many sources without moving or replicating it</a:t>
            </a:r>
          </a:p>
          <a:p>
            <a:pPr marL="0" marR="0" lvl="0" indent="0" algn="l" defTabSz="4572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EAEAEA">
                    <a:lumMod val="10000"/>
                  </a:srgbClr>
                </a:solidFill>
                <a:effectLst/>
                <a:uLnTx/>
                <a:uFillTx/>
                <a:latin typeface="Segoe UI" panose="020B0502040204020203" pitchFamily="34" charset="0"/>
                <a:ea typeface="+mn-ea"/>
                <a:cs typeface="Segoe UI" panose="020B0502040204020203" pitchFamily="34" charset="0"/>
              </a:rPr>
              <a:t>Scale out compute and caching to boost performance</a:t>
            </a:r>
          </a:p>
        </p:txBody>
      </p:sp>
      <p:sp>
        <p:nvSpPr>
          <p:cNvPr id="137" name="TextBox 136">
            <a:extLst>
              <a:ext uri="{FF2B5EF4-FFF2-40B4-BE49-F238E27FC236}">
                <a16:creationId xmlns:a16="http://schemas.microsoft.com/office/drawing/2014/main" id="{996E2F63-C1CF-3247-A85C-66F26332A0D0}"/>
              </a:ext>
            </a:extLst>
          </p:cNvPr>
          <p:cNvSpPr txBox="1"/>
          <p:nvPr/>
        </p:nvSpPr>
        <p:spPr>
          <a:xfrm>
            <a:off x="1890237" y="2864692"/>
            <a:ext cx="642514" cy="261610"/>
          </a:xfrm>
          <a:prstGeom prst="rect">
            <a:avLst/>
          </a:prstGeom>
          <a:noFill/>
          <a:ln>
            <a:noFill/>
          </a:ln>
        </p:spPr>
        <p:txBody>
          <a:bodyPr wrap="square" bIns="45720" rtlCol="0">
            <a:spAutoFit/>
          </a:bodyPr>
          <a:lstStyle>
            <a:defPPr>
              <a:defRPr lang="en-US"/>
            </a:defPPr>
            <a:lvl1pPr marR="0" lvl="0" indent="0" algn="ctr" defTabSz="457200" fontAlgn="auto">
              <a:lnSpc>
                <a:spcPct val="100000"/>
              </a:lnSpc>
              <a:spcBef>
                <a:spcPts val="0"/>
              </a:spcBef>
              <a:spcAft>
                <a:spcPts val="0"/>
              </a:spcAft>
              <a:buClrTx/>
              <a:buSzTx/>
              <a:buFontTx/>
              <a:buNone/>
              <a:tabLst/>
              <a:defRPr kumimoji="0" sz="1000" u="none" strike="noStrike" cap="none" spc="0" normalizeH="0" baseline="0">
                <a:ln>
                  <a:noFill/>
                </a:ln>
                <a:solidFill>
                  <a:srgbClr val="000000"/>
                </a:solidFill>
                <a:effectLst/>
                <a:uLnTx/>
                <a:uFillTx/>
                <a:latin typeface="Segoe UI" panose="020B0502040204020203" pitchFamily="34" charset="0"/>
                <a:cs typeface="Segoe UI" panose="020B05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chemeClr val="tx1"/>
                </a:solidFill>
                <a:effectLst/>
                <a:uLnTx/>
                <a:uFillTx/>
                <a:latin typeface="Segoe UI Semibold" panose="020B0502040204020203" pitchFamily="34" charset="0"/>
                <a:ea typeface="+mn-ea"/>
                <a:cs typeface="Segoe UI Semibold" panose="020B0502040204020203" pitchFamily="34" charset="0"/>
              </a:rPr>
              <a:t>T-SQL</a:t>
            </a:r>
          </a:p>
        </p:txBody>
      </p:sp>
      <p:sp>
        <p:nvSpPr>
          <p:cNvPr id="138" name="TextBox 137">
            <a:extLst>
              <a:ext uri="{FF2B5EF4-FFF2-40B4-BE49-F238E27FC236}">
                <a16:creationId xmlns:a16="http://schemas.microsoft.com/office/drawing/2014/main" id="{D8B24D6B-F35C-0C46-87C9-D7D42C27894E}"/>
              </a:ext>
            </a:extLst>
          </p:cNvPr>
          <p:cNvSpPr txBox="1"/>
          <p:nvPr/>
        </p:nvSpPr>
        <p:spPr>
          <a:xfrm>
            <a:off x="917787" y="2783437"/>
            <a:ext cx="777240" cy="261610"/>
          </a:xfrm>
          <a:prstGeom prst="rect">
            <a:avLst/>
          </a:prstGeom>
          <a:noFill/>
          <a:ln>
            <a:noFill/>
          </a:ln>
        </p:spPr>
        <p:txBody>
          <a:bodyPr wrap="square" lIns="91440" tIns="45720" rIns="91440" bIns="45720" rtlCol="0">
            <a:spAutoFit/>
          </a:bodyPr>
          <a:lstStyle>
            <a:defPPr>
              <a:defRPr lang="en-US"/>
            </a:defPPr>
            <a:lvl1pPr marR="0" lvl="0" indent="0" algn="ctr" defTabSz="457200" fontAlgn="auto">
              <a:lnSpc>
                <a:spcPct val="100000"/>
              </a:lnSpc>
              <a:spcBef>
                <a:spcPts val="0"/>
              </a:spcBef>
              <a:spcAft>
                <a:spcPts val="0"/>
              </a:spcAft>
              <a:buClrTx/>
              <a:buSzTx/>
              <a:buFontTx/>
              <a:buNone/>
              <a:tabLst/>
              <a:defRPr kumimoji="0" sz="1000" u="none" strike="noStrike" cap="none" spc="0" normalizeH="0" baseline="0">
                <a:ln>
                  <a:noFill/>
                </a:ln>
                <a:solidFill>
                  <a:srgbClr val="000000"/>
                </a:solidFill>
                <a:effectLst/>
                <a:uLnTx/>
                <a:uFillTx/>
                <a:latin typeface="Segoe UI" panose="020B0502040204020203" pitchFamily="34" charset="0"/>
                <a:cs typeface="Segoe UI" panose="020B05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chemeClr val="tx1"/>
                </a:solidFill>
                <a:effectLst/>
                <a:uLnTx/>
                <a:uFillTx/>
                <a:latin typeface="Segoe UI Semibold" panose="020B0502040204020203" pitchFamily="34" charset="0"/>
                <a:ea typeface="+mn-ea"/>
                <a:cs typeface="Segoe UI Semibold" panose="020B0502040204020203" pitchFamily="34" charset="0"/>
              </a:rPr>
              <a:t>Analytics</a:t>
            </a:r>
          </a:p>
        </p:txBody>
      </p:sp>
      <p:sp>
        <p:nvSpPr>
          <p:cNvPr id="139" name="TextBox 138">
            <a:extLst>
              <a:ext uri="{FF2B5EF4-FFF2-40B4-BE49-F238E27FC236}">
                <a16:creationId xmlns:a16="http://schemas.microsoft.com/office/drawing/2014/main" id="{7E448BC4-AE39-7F42-9EFA-989CFA41489E}"/>
              </a:ext>
            </a:extLst>
          </p:cNvPr>
          <p:cNvSpPr txBox="1"/>
          <p:nvPr/>
        </p:nvSpPr>
        <p:spPr>
          <a:xfrm>
            <a:off x="2727961" y="2783437"/>
            <a:ext cx="777240" cy="261610"/>
          </a:xfrm>
          <a:prstGeom prst="rect">
            <a:avLst/>
          </a:prstGeom>
          <a:noFill/>
          <a:ln>
            <a:noFill/>
          </a:ln>
        </p:spPr>
        <p:txBody>
          <a:bodyPr wrap="square" lIns="91440" tIns="45720" rIns="91440" bIns="45720" rtlCol="0">
            <a:spAutoFit/>
          </a:bodyPr>
          <a:lstStyle>
            <a:defPPr>
              <a:defRPr lang="en-US"/>
            </a:defPPr>
            <a:lvl1pPr marR="0" lvl="0" indent="0" algn="ctr" defTabSz="457200" fontAlgn="auto">
              <a:lnSpc>
                <a:spcPct val="100000"/>
              </a:lnSpc>
              <a:spcBef>
                <a:spcPts val="0"/>
              </a:spcBef>
              <a:spcAft>
                <a:spcPts val="0"/>
              </a:spcAft>
              <a:buClrTx/>
              <a:buSzTx/>
              <a:buFontTx/>
              <a:buNone/>
              <a:tabLst/>
              <a:defRPr kumimoji="0" sz="1000" u="none" strike="noStrike" cap="none" spc="0" normalizeH="0" baseline="0">
                <a:ln>
                  <a:noFill/>
                </a:ln>
                <a:solidFill>
                  <a:srgbClr val="000000"/>
                </a:solidFill>
                <a:effectLst/>
                <a:uLnTx/>
                <a:uFillTx/>
                <a:latin typeface="Segoe UI" panose="020B0502040204020203" pitchFamily="34" charset="0"/>
                <a:cs typeface="Segoe UI" panose="020B05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chemeClr val="tx1"/>
                </a:solidFill>
                <a:effectLst/>
                <a:uLnTx/>
                <a:uFillTx/>
                <a:latin typeface="Segoe UI Semibold" panose="020B0502040204020203" pitchFamily="34" charset="0"/>
                <a:ea typeface="+mn-ea"/>
                <a:cs typeface="Segoe UI Semibold" panose="020B0502040204020203" pitchFamily="34" charset="0"/>
              </a:rPr>
              <a:t>Apps</a:t>
            </a:r>
          </a:p>
        </p:txBody>
      </p:sp>
      <p:sp>
        <p:nvSpPr>
          <p:cNvPr id="140" name="TextBox 139">
            <a:extLst>
              <a:ext uri="{FF2B5EF4-FFF2-40B4-BE49-F238E27FC236}">
                <a16:creationId xmlns:a16="http://schemas.microsoft.com/office/drawing/2014/main" id="{450E5ADC-AF69-E249-843C-3953655DD238}"/>
              </a:ext>
            </a:extLst>
          </p:cNvPr>
          <p:cNvSpPr txBox="1"/>
          <p:nvPr/>
        </p:nvSpPr>
        <p:spPr>
          <a:xfrm>
            <a:off x="626685" y="4665096"/>
            <a:ext cx="859066" cy="507831"/>
          </a:xfrm>
          <a:prstGeom prst="rect">
            <a:avLst/>
          </a:prstGeom>
          <a:noFill/>
          <a:ln>
            <a:noFill/>
          </a:ln>
          <a:effectLst/>
        </p:spPr>
        <p:style>
          <a:lnRef idx="2">
            <a:schemeClr val="accent2">
              <a:shade val="50000"/>
            </a:schemeClr>
          </a:lnRef>
          <a:fillRef idx="1">
            <a:schemeClr val="accent2"/>
          </a:fillRef>
          <a:effectRef idx="0">
            <a:schemeClr val="accent2"/>
          </a:effectRef>
          <a:fontRef idx="minor">
            <a:schemeClr val="lt1"/>
          </a:fontRef>
        </p:style>
        <p:txBody>
          <a:bodyPr wrap="square" tIns="45720" rtlCol="0" anchor="t">
            <a:spAutoFit/>
          </a:bodyPr>
          <a:lstStyle>
            <a:defPPr>
              <a:defRPr lang="en-US"/>
            </a:defPPr>
            <a:lvl1pPr marR="0" lvl="0" indent="0" algn="ctr" defTabSz="457200" fontAlgn="auto">
              <a:lnSpc>
                <a:spcPct val="100000"/>
              </a:lnSpc>
              <a:spcBef>
                <a:spcPts val="0"/>
              </a:spcBef>
              <a:spcAft>
                <a:spcPts val="0"/>
              </a:spcAft>
              <a:buClrTx/>
              <a:buSzTx/>
              <a:buFontTx/>
              <a:buNone/>
              <a:tabLst/>
              <a:defRPr kumimoji="0" sz="1200" b="1" u="none" strike="noStrike" cap="none" spc="0" normalizeH="0" baseline="0">
                <a:ln>
                  <a:noFill/>
                </a:ln>
                <a:solidFill>
                  <a:schemeClr val="bg1"/>
                </a:solidFill>
                <a:effectLst/>
                <a:uLnTx/>
                <a:uFillTx/>
                <a:latin typeface="Segoe UI Semibold" panose="020B0502040204020203" pitchFamily="34" charset="0"/>
                <a:cs typeface="Segoe UI Semibold"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chemeClr val="tx1"/>
                </a:solidFill>
                <a:effectLst/>
                <a:uLnTx/>
                <a:uFillTx/>
                <a:latin typeface="Segoe UI Semibold" panose="020B0502040204020203" pitchFamily="34" charset="0"/>
                <a:ea typeface="+mn-ea"/>
                <a:cs typeface="Segoe UI Semibold" panose="020B0502040204020203" pitchFamily="34" charset="0"/>
              </a:rPr>
              <a:t>Open database connectivity</a:t>
            </a:r>
          </a:p>
        </p:txBody>
      </p:sp>
      <p:sp>
        <p:nvSpPr>
          <p:cNvPr id="141" name="TextBox 140">
            <a:extLst>
              <a:ext uri="{FF2B5EF4-FFF2-40B4-BE49-F238E27FC236}">
                <a16:creationId xmlns:a16="http://schemas.microsoft.com/office/drawing/2014/main" id="{F1B1CD1D-05A2-B94E-A7E8-687ABEE8DB37}"/>
              </a:ext>
            </a:extLst>
          </p:cNvPr>
          <p:cNvSpPr txBox="1"/>
          <p:nvPr/>
        </p:nvSpPr>
        <p:spPr>
          <a:xfrm>
            <a:off x="1389664" y="4665096"/>
            <a:ext cx="859066" cy="230832"/>
          </a:xfrm>
          <a:prstGeom prst="rect">
            <a:avLst/>
          </a:prstGeom>
          <a:noFill/>
          <a:ln>
            <a:noFill/>
          </a:ln>
          <a:effectLst/>
        </p:spPr>
        <p:style>
          <a:lnRef idx="2">
            <a:schemeClr val="accent2">
              <a:shade val="50000"/>
            </a:schemeClr>
          </a:lnRef>
          <a:fillRef idx="1">
            <a:schemeClr val="accent2"/>
          </a:fillRef>
          <a:effectRef idx="0">
            <a:schemeClr val="accent2"/>
          </a:effectRef>
          <a:fontRef idx="minor">
            <a:schemeClr val="lt1"/>
          </a:fontRef>
        </p:style>
        <p:txBody>
          <a:bodyPr wrap="square" tIns="45720" rtlCol="0" anchor="t">
            <a:spAutoFit/>
          </a:bodyPr>
          <a:lstStyle>
            <a:defPPr>
              <a:defRPr lang="en-US"/>
            </a:defPPr>
            <a:lvl1pPr marR="0" lvl="0" indent="0" algn="ctr" defTabSz="457200" fontAlgn="auto">
              <a:lnSpc>
                <a:spcPct val="100000"/>
              </a:lnSpc>
              <a:spcBef>
                <a:spcPts val="0"/>
              </a:spcBef>
              <a:spcAft>
                <a:spcPts val="0"/>
              </a:spcAft>
              <a:buClrTx/>
              <a:buSzTx/>
              <a:buFontTx/>
              <a:buNone/>
              <a:tabLst/>
              <a:defRPr kumimoji="0" sz="900" b="1" u="none" strike="noStrike" cap="none" spc="0" normalizeH="0" baseline="0">
                <a:ln>
                  <a:noFill/>
                </a:ln>
                <a:solidFill>
                  <a:schemeClr val="bg1"/>
                </a:solidFill>
                <a:effectLst/>
                <a:uLnTx/>
                <a:uFillTx/>
                <a:latin typeface="Segoe UI Semibold" panose="020B0502040204020203" pitchFamily="34" charset="0"/>
                <a:cs typeface="Segoe UI Semibold"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chemeClr val="tx1"/>
                </a:solidFill>
                <a:effectLst/>
                <a:uLnTx/>
                <a:uFillTx/>
                <a:latin typeface="Segoe UI Semibold" panose="020B0502040204020203" pitchFamily="34" charset="0"/>
                <a:ea typeface="+mn-ea"/>
                <a:cs typeface="Segoe UI Semibold" panose="020B0502040204020203" pitchFamily="34" charset="0"/>
              </a:rPr>
              <a:t>NoSQL</a:t>
            </a:r>
          </a:p>
        </p:txBody>
      </p:sp>
      <p:sp>
        <p:nvSpPr>
          <p:cNvPr id="142" name="TextBox 141">
            <a:extLst>
              <a:ext uri="{FF2B5EF4-FFF2-40B4-BE49-F238E27FC236}">
                <a16:creationId xmlns:a16="http://schemas.microsoft.com/office/drawing/2014/main" id="{0A9C9BEE-EAEE-1F40-86C6-EA6C67267265}"/>
              </a:ext>
            </a:extLst>
          </p:cNvPr>
          <p:cNvSpPr txBox="1"/>
          <p:nvPr/>
        </p:nvSpPr>
        <p:spPr>
          <a:xfrm>
            <a:off x="2152643" y="4665096"/>
            <a:ext cx="859066" cy="369332"/>
          </a:xfrm>
          <a:prstGeom prst="rect">
            <a:avLst/>
          </a:prstGeom>
          <a:noFill/>
          <a:ln>
            <a:noFill/>
          </a:ln>
          <a:effectLst/>
        </p:spPr>
        <p:style>
          <a:lnRef idx="2">
            <a:schemeClr val="accent2">
              <a:shade val="50000"/>
            </a:schemeClr>
          </a:lnRef>
          <a:fillRef idx="1">
            <a:schemeClr val="accent2"/>
          </a:fillRef>
          <a:effectRef idx="0">
            <a:schemeClr val="accent2"/>
          </a:effectRef>
          <a:fontRef idx="minor">
            <a:schemeClr val="lt1"/>
          </a:fontRef>
        </p:style>
        <p:txBody>
          <a:bodyPr wrap="square" tIns="45720" rtlCol="0" anchor="t">
            <a:spAutoFit/>
          </a:bodyPr>
          <a:lstStyle>
            <a:defPPr>
              <a:defRPr lang="en-US"/>
            </a:defPPr>
            <a:lvl1pPr marR="0" lvl="0" indent="0" algn="ctr" defTabSz="457200" fontAlgn="auto">
              <a:lnSpc>
                <a:spcPct val="100000"/>
              </a:lnSpc>
              <a:spcBef>
                <a:spcPts val="0"/>
              </a:spcBef>
              <a:spcAft>
                <a:spcPts val="0"/>
              </a:spcAft>
              <a:buClrTx/>
              <a:buSzTx/>
              <a:buFontTx/>
              <a:buNone/>
              <a:tabLst/>
              <a:defRPr kumimoji="0" sz="1200" b="1" u="none" strike="noStrike" cap="none" spc="0" normalizeH="0" baseline="0">
                <a:ln>
                  <a:noFill/>
                </a:ln>
                <a:solidFill>
                  <a:schemeClr val="bg1"/>
                </a:solidFill>
                <a:effectLst/>
                <a:uLnTx/>
                <a:uFillTx/>
                <a:latin typeface="Segoe UI Semibold" panose="020B0502040204020203" pitchFamily="34" charset="0"/>
                <a:cs typeface="Segoe UI Semibold"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chemeClr val="tx1"/>
                </a:solidFill>
                <a:effectLst/>
                <a:uLnTx/>
                <a:uFillTx/>
                <a:latin typeface="Segoe UI Semibold" panose="020B0502040204020203" pitchFamily="34" charset="0"/>
                <a:ea typeface="+mn-ea"/>
                <a:cs typeface="Segoe UI Semibold" panose="020B0502040204020203" pitchFamily="34" charset="0"/>
              </a:rPr>
              <a:t>Relational databases</a:t>
            </a:r>
          </a:p>
        </p:txBody>
      </p:sp>
      <p:sp>
        <p:nvSpPr>
          <p:cNvPr id="144" name="TextBox 143">
            <a:extLst>
              <a:ext uri="{FF2B5EF4-FFF2-40B4-BE49-F238E27FC236}">
                <a16:creationId xmlns:a16="http://schemas.microsoft.com/office/drawing/2014/main" id="{C7B49734-72A9-0F4D-8A09-F5FA3A4686A0}"/>
              </a:ext>
            </a:extLst>
          </p:cNvPr>
          <p:cNvSpPr txBox="1"/>
          <p:nvPr/>
        </p:nvSpPr>
        <p:spPr>
          <a:xfrm>
            <a:off x="2915621" y="4665096"/>
            <a:ext cx="859066" cy="230832"/>
          </a:xfrm>
          <a:prstGeom prst="rect">
            <a:avLst/>
          </a:prstGeom>
          <a:noFill/>
          <a:ln>
            <a:noFill/>
          </a:ln>
          <a:effectLst/>
        </p:spPr>
        <p:style>
          <a:lnRef idx="2">
            <a:schemeClr val="accent2">
              <a:shade val="50000"/>
            </a:schemeClr>
          </a:lnRef>
          <a:fillRef idx="1">
            <a:schemeClr val="accent2"/>
          </a:fillRef>
          <a:effectRef idx="0">
            <a:schemeClr val="accent2"/>
          </a:effectRef>
          <a:fontRef idx="minor">
            <a:schemeClr val="lt1"/>
          </a:fontRef>
        </p:style>
        <p:txBody>
          <a:bodyPr wrap="square" tIns="45720" rtlCol="0" anchor="t">
            <a:spAutoFit/>
          </a:bodyPr>
          <a:lstStyle>
            <a:defPPr>
              <a:defRPr lang="en-US"/>
            </a:defPPr>
            <a:lvl1pPr marR="0" lvl="0" indent="0" algn="ctr" defTabSz="457200" fontAlgn="auto">
              <a:lnSpc>
                <a:spcPct val="100000"/>
              </a:lnSpc>
              <a:spcBef>
                <a:spcPts val="0"/>
              </a:spcBef>
              <a:spcAft>
                <a:spcPts val="0"/>
              </a:spcAft>
              <a:buClrTx/>
              <a:buSzTx/>
              <a:buFontTx/>
              <a:buNone/>
              <a:tabLst/>
              <a:defRPr kumimoji="0" sz="900" b="1" u="none" strike="noStrike" cap="none" spc="0" normalizeH="0" baseline="0">
                <a:ln>
                  <a:noFill/>
                </a:ln>
                <a:solidFill>
                  <a:schemeClr val="bg1"/>
                </a:solidFill>
                <a:effectLst/>
                <a:uLnTx/>
                <a:uFillTx/>
                <a:latin typeface="Segoe UI Semibold" panose="020B0502040204020203" pitchFamily="34" charset="0"/>
                <a:cs typeface="Segoe UI Semibold"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chemeClr val="tx1"/>
                </a:solidFill>
                <a:effectLst/>
                <a:uLnTx/>
                <a:uFillTx/>
                <a:latin typeface="Segoe UI Semibold" panose="020B0502040204020203" pitchFamily="34" charset="0"/>
                <a:ea typeface="+mn-ea"/>
                <a:cs typeface="Segoe UI Semibold" panose="020B0502040204020203" pitchFamily="34" charset="0"/>
              </a:rPr>
              <a:t>HDFS</a:t>
            </a:r>
          </a:p>
        </p:txBody>
      </p:sp>
      <p:cxnSp>
        <p:nvCxnSpPr>
          <p:cNvPr id="305" name="Straight Arrow Connector 304">
            <a:extLst>
              <a:ext uri="{FF2B5EF4-FFF2-40B4-BE49-F238E27FC236}">
                <a16:creationId xmlns:a16="http://schemas.microsoft.com/office/drawing/2014/main" id="{93870123-062F-0642-AB6D-B500986F3587}"/>
              </a:ext>
            </a:extLst>
          </p:cNvPr>
          <p:cNvCxnSpPr>
            <a:cxnSpLocks/>
            <a:endCxn id="137" idx="0"/>
          </p:cNvCxnSpPr>
          <p:nvPr/>
        </p:nvCxnSpPr>
        <p:spPr>
          <a:xfrm>
            <a:off x="2211494" y="2631588"/>
            <a:ext cx="0" cy="233104"/>
          </a:xfrm>
          <a:prstGeom prst="straightConnector1">
            <a:avLst/>
          </a:prstGeom>
          <a:ln w="12700">
            <a:solidFill>
              <a:schemeClr val="accent1"/>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06" name="Straight Arrow Connector 305">
            <a:extLst>
              <a:ext uri="{FF2B5EF4-FFF2-40B4-BE49-F238E27FC236}">
                <a16:creationId xmlns:a16="http://schemas.microsoft.com/office/drawing/2014/main" id="{B5413457-F720-E640-8F1A-72821A5E2A90}"/>
              </a:ext>
            </a:extLst>
          </p:cNvPr>
          <p:cNvCxnSpPr>
            <a:cxnSpLocks/>
          </p:cNvCxnSpPr>
          <p:nvPr/>
        </p:nvCxnSpPr>
        <p:spPr>
          <a:xfrm>
            <a:off x="2211494" y="3141329"/>
            <a:ext cx="0" cy="201806"/>
          </a:xfrm>
          <a:prstGeom prst="straightConnector1">
            <a:avLst/>
          </a:prstGeom>
          <a:ln w="12700">
            <a:solidFill>
              <a:schemeClr val="accent1"/>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07" name="Straight Arrow Connector 306">
            <a:extLst>
              <a:ext uri="{FF2B5EF4-FFF2-40B4-BE49-F238E27FC236}">
                <a16:creationId xmlns:a16="http://schemas.microsoft.com/office/drawing/2014/main" id="{8247F14E-3335-5147-B519-467EB4EADAF9}"/>
              </a:ext>
            </a:extLst>
          </p:cNvPr>
          <p:cNvCxnSpPr>
            <a:cxnSpLocks/>
          </p:cNvCxnSpPr>
          <p:nvPr/>
        </p:nvCxnSpPr>
        <p:spPr>
          <a:xfrm>
            <a:off x="1821872" y="4455272"/>
            <a:ext cx="0" cy="207360"/>
          </a:xfrm>
          <a:prstGeom prst="straightConnector1">
            <a:avLst/>
          </a:prstGeom>
          <a:ln w="12700">
            <a:solidFill>
              <a:schemeClr val="accent1"/>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09" name="Straight Arrow Connector 308">
            <a:extLst>
              <a:ext uri="{FF2B5EF4-FFF2-40B4-BE49-F238E27FC236}">
                <a16:creationId xmlns:a16="http://schemas.microsoft.com/office/drawing/2014/main" id="{FA972875-1631-2F4A-A06E-BCAD1DB4FFFC}"/>
              </a:ext>
            </a:extLst>
          </p:cNvPr>
          <p:cNvCxnSpPr>
            <a:cxnSpLocks/>
          </p:cNvCxnSpPr>
          <p:nvPr/>
        </p:nvCxnSpPr>
        <p:spPr>
          <a:xfrm>
            <a:off x="1059872" y="4455272"/>
            <a:ext cx="0" cy="207360"/>
          </a:xfrm>
          <a:prstGeom prst="straightConnector1">
            <a:avLst/>
          </a:prstGeom>
          <a:ln w="12700">
            <a:solidFill>
              <a:schemeClr val="accent1"/>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10" name="Straight Arrow Connector 309">
            <a:extLst>
              <a:ext uri="{FF2B5EF4-FFF2-40B4-BE49-F238E27FC236}">
                <a16:creationId xmlns:a16="http://schemas.microsoft.com/office/drawing/2014/main" id="{EAE87EA8-AC50-FD45-A656-D7A9B1E3FCC0}"/>
              </a:ext>
            </a:extLst>
          </p:cNvPr>
          <p:cNvCxnSpPr>
            <a:cxnSpLocks/>
          </p:cNvCxnSpPr>
          <p:nvPr/>
        </p:nvCxnSpPr>
        <p:spPr>
          <a:xfrm>
            <a:off x="2583872" y="4455272"/>
            <a:ext cx="0" cy="207360"/>
          </a:xfrm>
          <a:prstGeom prst="straightConnector1">
            <a:avLst/>
          </a:prstGeom>
          <a:ln w="12700">
            <a:solidFill>
              <a:schemeClr val="accent1"/>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11" name="Straight Arrow Connector 310">
            <a:extLst>
              <a:ext uri="{FF2B5EF4-FFF2-40B4-BE49-F238E27FC236}">
                <a16:creationId xmlns:a16="http://schemas.microsoft.com/office/drawing/2014/main" id="{5EB09142-47A6-5745-B514-8EDD58EEF510}"/>
              </a:ext>
            </a:extLst>
          </p:cNvPr>
          <p:cNvCxnSpPr>
            <a:cxnSpLocks/>
          </p:cNvCxnSpPr>
          <p:nvPr/>
        </p:nvCxnSpPr>
        <p:spPr>
          <a:xfrm>
            <a:off x="3345872" y="4455272"/>
            <a:ext cx="0" cy="207360"/>
          </a:xfrm>
          <a:prstGeom prst="straightConnector1">
            <a:avLst/>
          </a:prstGeom>
          <a:ln w="12700">
            <a:solidFill>
              <a:schemeClr val="accent1"/>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D7D2F3FF-DE8B-214E-9A0D-D6163369EAB8}"/>
              </a:ext>
            </a:extLst>
          </p:cNvPr>
          <p:cNvCxnSpPr/>
          <p:nvPr/>
        </p:nvCxnSpPr>
        <p:spPr>
          <a:xfrm>
            <a:off x="1660235" y="2631588"/>
            <a:ext cx="1102519" cy="0"/>
          </a:xfrm>
          <a:prstGeom prst="line">
            <a:avLst/>
          </a:prstGeom>
          <a:ln w="127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418F3074-2783-44AA-8129-75B4CD73902D}"/>
              </a:ext>
            </a:extLst>
          </p:cNvPr>
          <p:cNvSpPr txBox="1"/>
          <p:nvPr/>
        </p:nvSpPr>
        <p:spPr>
          <a:xfrm>
            <a:off x="8593912" y="1559089"/>
            <a:ext cx="3044952" cy="338554"/>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77D7"/>
                </a:solidFill>
                <a:effectLst/>
                <a:uLnTx/>
                <a:uFillTx/>
                <a:latin typeface="Segoe UI Semibold" panose="020B0502040204020203" pitchFamily="34" charset="0"/>
                <a:ea typeface="+mn-ea"/>
                <a:cs typeface="Segoe UI Semibold" panose="020B0502040204020203" pitchFamily="34" charset="0"/>
              </a:rPr>
              <a:t>Complete AI platform</a:t>
            </a:r>
          </a:p>
        </p:txBody>
      </p:sp>
      <p:sp>
        <p:nvSpPr>
          <p:cNvPr id="109" name="TextBox 108">
            <a:extLst>
              <a:ext uri="{FF2B5EF4-FFF2-40B4-BE49-F238E27FC236}">
                <a16:creationId xmlns:a16="http://schemas.microsoft.com/office/drawing/2014/main" id="{251249E7-7D8E-3C48-B996-0327CD81F572}"/>
              </a:ext>
            </a:extLst>
          </p:cNvPr>
          <p:cNvSpPr txBox="1"/>
          <p:nvPr/>
        </p:nvSpPr>
        <p:spPr>
          <a:xfrm>
            <a:off x="8458928" y="5356532"/>
            <a:ext cx="3314920" cy="90794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Easily feed integrated data from many sources to your model training</a:t>
            </a:r>
          </a:p>
          <a:p>
            <a:pPr marL="0" marR="0" lvl="0" indent="0" algn="l" defTabSz="4572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Ingest and prep data and then train, store, and operationalize your models all in one system</a:t>
            </a:r>
          </a:p>
        </p:txBody>
      </p:sp>
      <p:sp>
        <p:nvSpPr>
          <p:cNvPr id="66" name="Rectangle 65">
            <a:extLst>
              <a:ext uri="{FF2B5EF4-FFF2-40B4-BE49-F238E27FC236}">
                <a16:creationId xmlns:a16="http://schemas.microsoft.com/office/drawing/2014/main" id="{CD320337-C872-4AD2-A028-A34158B3C172}"/>
              </a:ext>
            </a:extLst>
          </p:cNvPr>
          <p:cNvSpPr/>
          <p:nvPr/>
        </p:nvSpPr>
        <p:spPr>
          <a:xfrm>
            <a:off x="917787" y="3394420"/>
            <a:ext cx="2587414" cy="332399"/>
          </a:xfrm>
          <a:prstGeom prst="rect">
            <a:avLst/>
          </a:prstGeom>
          <a:noFill/>
          <a:ln w="12700">
            <a:solidFill>
              <a:schemeClr val="tx1"/>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wrap="square" tIns="73152" bIns="73152"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tx1"/>
                </a:solidFill>
                <a:effectLst/>
                <a:uLnTx/>
                <a:uFillTx/>
                <a:latin typeface="Segoe UI Semibold" panose="020B0502040204020203" pitchFamily="34" charset="0"/>
                <a:ea typeface="+mn-ea"/>
                <a:cs typeface="Segoe UI Semibold" panose="020B0502040204020203" pitchFamily="34" charset="0"/>
              </a:rPr>
              <a:t>SQL Server External Tables</a:t>
            </a:r>
          </a:p>
        </p:txBody>
      </p:sp>
      <p:sp>
        <p:nvSpPr>
          <p:cNvPr id="67" name="Rectangle 66">
            <a:extLst>
              <a:ext uri="{FF2B5EF4-FFF2-40B4-BE49-F238E27FC236}">
                <a16:creationId xmlns:a16="http://schemas.microsoft.com/office/drawing/2014/main" id="{2D2C836D-6E37-4B3B-8028-29B2CFDFEF3A}"/>
              </a:ext>
            </a:extLst>
          </p:cNvPr>
          <p:cNvSpPr/>
          <p:nvPr/>
        </p:nvSpPr>
        <p:spPr>
          <a:xfrm>
            <a:off x="915072" y="4056307"/>
            <a:ext cx="2592842" cy="332399"/>
          </a:xfrm>
          <a:prstGeom prst="rect">
            <a:avLst/>
          </a:prstGeom>
          <a:noFill/>
          <a:ln w="12700">
            <a:solidFill>
              <a:schemeClr val="tx1"/>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wrap="square" tIns="73152" bIns="73152"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tx1"/>
                </a:solidFill>
                <a:effectLst/>
                <a:uLnTx/>
                <a:uFillTx/>
                <a:latin typeface="Segoe UI Semibold" panose="020B0502040204020203" pitchFamily="34" charset="0"/>
                <a:ea typeface="+mn-ea"/>
                <a:cs typeface="Segoe UI Semibold" panose="020B0502040204020203" pitchFamily="34" charset="0"/>
              </a:rPr>
              <a:t>Compute pools and data pools</a:t>
            </a:r>
          </a:p>
        </p:txBody>
      </p:sp>
      <p:sp>
        <p:nvSpPr>
          <p:cNvPr id="369" name="Rectangle 368">
            <a:extLst>
              <a:ext uri="{FF2B5EF4-FFF2-40B4-BE49-F238E27FC236}">
                <a16:creationId xmlns:a16="http://schemas.microsoft.com/office/drawing/2014/main" id="{57DDC20E-1636-4206-B46E-A3C8F447D7D5}"/>
              </a:ext>
            </a:extLst>
          </p:cNvPr>
          <p:cNvSpPr/>
          <p:nvPr/>
        </p:nvSpPr>
        <p:spPr>
          <a:xfrm>
            <a:off x="6451918" y="3510530"/>
            <a:ext cx="833342" cy="332399"/>
          </a:xfrm>
          <a:prstGeom prst="rect">
            <a:avLst/>
          </a:prstGeom>
          <a:noFill/>
          <a:ln w="12700">
            <a:solidFill>
              <a:schemeClr val="tx1"/>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wrap="square" tIns="73152" bIns="73152"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tx1"/>
                </a:solidFill>
                <a:effectLst/>
                <a:uLnTx/>
                <a:uFillTx/>
                <a:latin typeface="Segoe UI Semibold" panose="020B0502040204020203" pitchFamily="34" charset="0"/>
                <a:ea typeface="+mn-ea"/>
                <a:cs typeface="Segoe UI Semibold" panose="020B0502040204020203" pitchFamily="34" charset="0"/>
              </a:rPr>
              <a:t>Spark </a:t>
            </a:r>
          </a:p>
        </p:txBody>
      </p:sp>
      <p:sp>
        <p:nvSpPr>
          <p:cNvPr id="373" name="Rectangle 372">
            <a:extLst>
              <a:ext uri="{FF2B5EF4-FFF2-40B4-BE49-F238E27FC236}">
                <a16:creationId xmlns:a16="http://schemas.microsoft.com/office/drawing/2014/main" id="{946D40BF-242F-49A4-BD47-C448C2E3B543}"/>
              </a:ext>
            </a:extLst>
          </p:cNvPr>
          <p:cNvSpPr/>
          <p:nvPr/>
        </p:nvSpPr>
        <p:spPr>
          <a:xfrm>
            <a:off x="4824873" y="4304261"/>
            <a:ext cx="2530114" cy="461665"/>
          </a:xfrm>
          <a:prstGeom prst="rect">
            <a:avLst/>
          </a:prstGeom>
          <a:noFill/>
          <a:ln w="12700">
            <a:solidFill>
              <a:schemeClr val="tx1"/>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wrap="square" lIns="91440" tIns="137160" rIns="91440" bIns="137160"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tx1"/>
                </a:solidFill>
                <a:effectLst/>
                <a:uLnTx/>
                <a:uFillTx/>
                <a:latin typeface="Segoe UI Semibold" panose="020B0502040204020203" pitchFamily="34" charset="0"/>
                <a:ea typeface="+mn-ea"/>
                <a:cs typeface="Segoe UI Semibold" panose="020B0502040204020203" pitchFamily="34" charset="0"/>
              </a:rPr>
              <a:t>Scalable, shared storage (HDFS)</a:t>
            </a:r>
          </a:p>
        </p:txBody>
      </p:sp>
      <p:cxnSp>
        <p:nvCxnSpPr>
          <p:cNvPr id="4" name="Straight Arrow Connector 3">
            <a:extLst>
              <a:ext uri="{FF2B5EF4-FFF2-40B4-BE49-F238E27FC236}">
                <a16:creationId xmlns:a16="http://schemas.microsoft.com/office/drawing/2014/main" id="{D72CCD3F-ED23-AF41-A7CA-2B5754CDB5DF}"/>
              </a:ext>
            </a:extLst>
          </p:cNvPr>
          <p:cNvCxnSpPr>
            <a:cxnSpLocks/>
            <a:stCxn id="188" idx="2"/>
          </p:cNvCxnSpPr>
          <p:nvPr/>
        </p:nvCxnSpPr>
        <p:spPr>
          <a:xfrm>
            <a:off x="5359063" y="3919046"/>
            <a:ext cx="0" cy="383144"/>
          </a:xfrm>
          <a:prstGeom prst="straightConnector1">
            <a:avLst/>
          </a:prstGeom>
          <a:ln w="127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3" name="Straight Arrow Connector 122">
            <a:extLst>
              <a:ext uri="{FF2B5EF4-FFF2-40B4-BE49-F238E27FC236}">
                <a16:creationId xmlns:a16="http://schemas.microsoft.com/office/drawing/2014/main" id="{D26FB5B9-D030-0841-8F63-338FC6A824D5}"/>
              </a:ext>
            </a:extLst>
          </p:cNvPr>
          <p:cNvCxnSpPr>
            <a:cxnSpLocks/>
            <a:stCxn id="369" idx="2"/>
          </p:cNvCxnSpPr>
          <p:nvPr/>
        </p:nvCxnSpPr>
        <p:spPr>
          <a:xfrm>
            <a:off x="6868589" y="3842929"/>
            <a:ext cx="0" cy="459261"/>
          </a:xfrm>
          <a:prstGeom prst="straightConnector1">
            <a:avLst/>
          </a:prstGeom>
          <a:ln w="127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20" name="TextBox 119">
            <a:extLst>
              <a:ext uri="{FF2B5EF4-FFF2-40B4-BE49-F238E27FC236}">
                <a16:creationId xmlns:a16="http://schemas.microsoft.com/office/drawing/2014/main" id="{8836DFBA-37C9-479B-956F-1F925E881159}"/>
              </a:ext>
            </a:extLst>
          </p:cNvPr>
          <p:cNvSpPr txBox="1"/>
          <p:nvPr/>
        </p:nvSpPr>
        <p:spPr>
          <a:xfrm>
            <a:off x="8601119" y="4618930"/>
            <a:ext cx="860613" cy="369332"/>
          </a:xfrm>
          <a:prstGeom prst="rect">
            <a:avLst/>
          </a:prstGeom>
          <a:noFill/>
          <a:ln>
            <a:noFill/>
          </a:ln>
          <a:effectLst/>
        </p:spPr>
        <p:style>
          <a:lnRef idx="2">
            <a:schemeClr val="accent2">
              <a:shade val="50000"/>
            </a:schemeClr>
          </a:lnRef>
          <a:fillRef idx="1">
            <a:schemeClr val="accent2"/>
          </a:fillRef>
          <a:effectRef idx="0">
            <a:schemeClr val="accent2"/>
          </a:effectRef>
          <a:fontRef idx="minor">
            <a:schemeClr val="lt1"/>
          </a:fontRef>
        </p:style>
        <p:txBody>
          <a:bodyPr wrap="square" tIns="45720" rtlCol="0" anchor="t">
            <a:spAutoFit/>
          </a:bodyPr>
          <a:lstStyle>
            <a:defPPr>
              <a:defRPr lang="en-US"/>
            </a:defPPr>
            <a:lvl1pPr marR="0" lvl="0" indent="0" algn="ctr" defTabSz="457200" fontAlgn="auto">
              <a:lnSpc>
                <a:spcPct val="100000"/>
              </a:lnSpc>
              <a:spcBef>
                <a:spcPts val="0"/>
              </a:spcBef>
              <a:spcAft>
                <a:spcPts val="0"/>
              </a:spcAft>
              <a:buClrTx/>
              <a:buSzTx/>
              <a:buFontTx/>
              <a:buNone/>
              <a:tabLst/>
              <a:defRPr kumimoji="0" sz="900" b="1" i="0" u="none" strike="noStrike" cap="none" spc="0" normalizeH="0" baseline="0">
                <a:ln>
                  <a:noFill/>
                </a:ln>
                <a:solidFill>
                  <a:srgbClr val="0078D7"/>
                </a:solidFill>
                <a:effectLst/>
                <a:uLnTx/>
                <a:uFillTx/>
                <a:latin typeface="Segoe UI Semibold" panose="020B0502040204020203" pitchFamily="34" charset="0"/>
                <a:cs typeface="Segoe UI Semibold"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chemeClr val="tx1"/>
                </a:solidFill>
                <a:effectLst/>
                <a:uLnTx/>
                <a:uFillTx/>
                <a:latin typeface="Segoe UI Semibold" panose="020B0502040204020203" pitchFamily="34" charset="0"/>
                <a:ea typeface="+mn-ea"/>
                <a:cs typeface="Segoe UI Semibold" panose="020B0502040204020203" pitchFamily="34" charset="0"/>
              </a:rPr>
              <a:t>External data sources</a:t>
            </a:r>
          </a:p>
        </p:txBody>
      </p:sp>
      <p:cxnSp>
        <p:nvCxnSpPr>
          <p:cNvPr id="150" name="Straight Arrow Connector 149">
            <a:extLst>
              <a:ext uri="{FF2B5EF4-FFF2-40B4-BE49-F238E27FC236}">
                <a16:creationId xmlns:a16="http://schemas.microsoft.com/office/drawing/2014/main" id="{8AE19E8E-8DE1-4020-968E-2839290A5661}"/>
              </a:ext>
            </a:extLst>
          </p:cNvPr>
          <p:cNvCxnSpPr>
            <a:cxnSpLocks/>
          </p:cNvCxnSpPr>
          <p:nvPr/>
        </p:nvCxnSpPr>
        <p:spPr>
          <a:xfrm>
            <a:off x="9030847" y="4215596"/>
            <a:ext cx="0" cy="361483"/>
          </a:xfrm>
          <a:prstGeom prst="straightConnector1">
            <a:avLst/>
          </a:prstGeom>
          <a:ln w="12700">
            <a:solidFill>
              <a:schemeClr val="accent1"/>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54" name="Rectangle 153">
            <a:extLst>
              <a:ext uri="{FF2B5EF4-FFF2-40B4-BE49-F238E27FC236}">
                <a16:creationId xmlns:a16="http://schemas.microsoft.com/office/drawing/2014/main" id="{5400614B-12F1-45C9-A326-F6E6AD20B3DD}"/>
              </a:ext>
            </a:extLst>
          </p:cNvPr>
          <p:cNvSpPr/>
          <p:nvPr/>
        </p:nvSpPr>
        <p:spPr>
          <a:xfrm>
            <a:off x="4655598" y="2616867"/>
            <a:ext cx="2899056" cy="2326402"/>
          </a:xfrm>
          <a:prstGeom prst="rect">
            <a:avLst/>
          </a:prstGeom>
          <a:noFill/>
          <a:ln w="15875">
            <a:solidFill>
              <a:schemeClr val="accent1"/>
            </a:solidFill>
            <a:prstDash val="sysDash"/>
            <a:miter lim="800000"/>
          </a:ln>
        </p:spPr>
        <p:style>
          <a:lnRef idx="2">
            <a:schemeClr val="accent1">
              <a:shade val="50000"/>
            </a:schemeClr>
          </a:lnRef>
          <a:fillRef idx="1">
            <a:schemeClr val="accent1"/>
          </a:fillRef>
          <a:effectRef idx="0">
            <a:schemeClr val="accent1"/>
          </a:effectRef>
          <a:fontRef idx="minor">
            <a:schemeClr val="lt1"/>
          </a:fontRef>
        </p:style>
        <p:txBody>
          <a:bodyPr tIns="137160" bIns="137160" rtlCol="0" anchor="t"/>
          <a:lstStyle/>
          <a:p>
            <a:pPr marL="0" marR="0" lvl="0" indent="0" algn="ctr" defTabSz="457200" rtl="0" eaLnBrk="1" fontAlgn="auto" latinLnBrk="0" hangingPunct="1">
              <a:lnSpc>
                <a:spcPct val="100000"/>
              </a:lnSpc>
              <a:spcBef>
                <a:spcPts val="0"/>
              </a:spcBef>
              <a:spcAft>
                <a:spcPts val="400"/>
              </a:spcAft>
              <a:buClrTx/>
              <a:buSzTx/>
              <a:buFontTx/>
              <a:buNone/>
              <a:tabLst/>
              <a:defRPr/>
            </a:pPr>
            <a:r>
              <a:rPr kumimoji="0" lang="en-US" sz="105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Admin portal and management services</a:t>
            </a:r>
          </a:p>
          <a:p>
            <a:pPr marL="0" marR="0" lvl="0" indent="0" algn="ctr" defTabSz="457200" rtl="0" eaLnBrk="1" fontAlgn="auto" latinLnBrk="0" hangingPunct="1">
              <a:lnSpc>
                <a:spcPct val="100000"/>
              </a:lnSpc>
              <a:spcBef>
                <a:spcPts val="0"/>
              </a:spcBef>
              <a:spcAft>
                <a:spcPts val="400"/>
              </a:spcAft>
              <a:buClrTx/>
              <a:buSzTx/>
              <a:buFontTx/>
              <a:buNone/>
              <a:tabLst/>
              <a:defRPr/>
            </a:pPr>
            <a:r>
              <a:rPr kumimoji="0" lang="en-US" sz="105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Integrated AD-based security</a:t>
            </a:r>
          </a:p>
        </p:txBody>
      </p:sp>
      <p:sp>
        <p:nvSpPr>
          <p:cNvPr id="155" name="Rectangle 154">
            <a:extLst>
              <a:ext uri="{FF2B5EF4-FFF2-40B4-BE49-F238E27FC236}">
                <a16:creationId xmlns:a16="http://schemas.microsoft.com/office/drawing/2014/main" id="{B0456595-5008-4CE9-995C-46001A0F674C}"/>
              </a:ext>
            </a:extLst>
          </p:cNvPr>
          <p:cNvSpPr/>
          <p:nvPr/>
        </p:nvSpPr>
        <p:spPr>
          <a:xfrm>
            <a:off x="8601118" y="3645026"/>
            <a:ext cx="1289187" cy="517065"/>
          </a:xfrm>
          <a:prstGeom prst="rect">
            <a:avLst/>
          </a:prstGeom>
          <a:noFill/>
          <a:ln w="12700">
            <a:solidFill>
              <a:schemeClr val="tx1"/>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wrap="square" tIns="73152" bIns="73152"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tx1"/>
                </a:solidFill>
                <a:effectLst/>
                <a:uLnTx/>
                <a:uFillTx/>
                <a:latin typeface="Segoe UI Semibold" panose="020B0502040204020203" pitchFamily="34" charset="0"/>
                <a:ea typeface="+mn-ea"/>
                <a:cs typeface="Segoe UI Semibold" panose="020B0502040204020203" pitchFamily="34" charset="0"/>
              </a:rPr>
              <a:t>SQL Server</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tx1"/>
                </a:solidFill>
                <a:effectLst/>
                <a:uLnTx/>
                <a:uFillTx/>
                <a:latin typeface="Segoe UI Semibold" panose="020B0502040204020203" pitchFamily="34" charset="0"/>
                <a:ea typeface="+mn-ea"/>
                <a:cs typeface="Segoe UI Semibold" panose="020B0502040204020203" pitchFamily="34" charset="0"/>
              </a:rPr>
              <a:t>ML Services</a:t>
            </a:r>
          </a:p>
        </p:txBody>
      </p:sp>
      <p:sp>
        <p:nvSpPr>
          <p:cNvPr id="157" name="Rectangle 156">
            <a:extLst>
              <a:ext uri="{FF2B5EF4-FFF2-40B4-BE49-F238E27FC236}">
                <a16:creationId xmlns:a16="http://schemas.microsoft.com/office/drawing/2014/main" id="{B77E1B17-BF46-4AE7-89D4-23B766B2BDF9}"/>
              </a:ext>
            </a:extLst>
          </p:cNvPr>
          <p:cNvSpPr/>
          <p:nvPr/>
        </p:nvSpPr>
        <p:spPr>
          <a:xfrm>
            <a:off x="10271434" y="3645026"/>
            <a:ext cx="1289187" cy="517065"/>
          </a:xfrm>
          <a:prstGeom prst="rect">
            <a:avLst/>
          </a:prstGeom>
          <a:noFill/>
          <a:ln w="12700">
            <a:solidFill>
              <a:schemeClr val="tx1"/>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wrap="square" tIns="73152" bIns="73152"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tx1"/>
                </a:solidFill>
                <a:effectLst/>
                <a:uLnTx/>
                <a:uFillTx/>
                <a:latin typeface="Segoe UI Semibold" panose="020B0502040204020203" pitchFamily="34" charset="0"/>
                <a:ea typeface="+mn-ea"/>
                <a:cs typeface="Segoe UI Semibold" panose="020B0502040204020203" pitchFamily="34" charset="0"/>
              </a:rPr>
              <a:t>Spark &amp;</a:t>
            </a:r>
            <a:br>
              <a:rPr kumimoji="0" lang="en-US" sz="1200" b="1" i="0" u="none" strike="noStrike" kern="1200" cap="none" spc="0" normalizeH="0" baseline="0" noProof="0" dirty="0">
                <a:ln>
                  <a:noFill/>
                </a:ln>
                <a:solidFill>
                  <a:schemeClr val="tx1"/>
                </a:solidFill>
                <a:effectLst/>
                <a:uLnTx/>
                <a:uFillTx/>
                <a:latin typeface="Segoe UI Semibold" panose="020B0502040204020203" pitchFamily="34" charset="0"/>
                <a:ea typeface="+mn-ea"/>
                <a:cs typeface="Segoe UI Semibold" panose="020B0502040204020203" pitchFamily="34" charset="0"/>
              </a:rPr>
            </a:br>
            <a:r>
              <a:rPr kumimoji="0" lang="en-US" sz="1200" b="1" i="0" u="none" strike="noStrike" kern="1200" cap="none" spc="0" normalizeH="0" baseline="0" noProof="0" dirty="0">
                <a:ln>
                  <a:noFill/>
                </a:ln>
                <a:solidFill>
                  <a:schemeClr val="tx1"/>
                </a:solidFill>
                <a:effectLst/>
                <a:uLnTx/>
                <a:uFillTx/>
                <a:latin typeface="Segoe UI Semibold" panose="020B0502040204020203" pitchFamily="34" charset="0"/>
                <a:ea typeface="+mn-ea"/>
                <a:cs typeface="Segoe UI Semibold" panose="020B0502040204020203" pitchFamily="34" charset="0"/>
              </a:rPr>
              <a:t>Spark ML</a:t>
            </a:r>
          </a:p>
        </p:txBody>
      </p:sp>
      <p:sp>
        <p:nvSpPr>
          <p:cNvPr id="159" name="TextBox 158">
            <a:extLst>
              <a:ext uri="{FF2B5EF4-FFF2-40B4-BE49-F238E27FC236}">
                <a16:creationId xmlns:a16="http://schemas.microsoft.com/office/drawing/2014/main" id="{8E500573-8878-4323-B960-1D11E987A800}"/>
              </a:ext>
            </a:extLst>
          </p:cNvPr>
          <p:cNvSpPr txBox="1"/>
          <p:nvPr/>
        </p:nvSpPr>
        <p:spPr>
          <a:xfrm>
            <a:off x="9650563" y="4618930"/>
            <a:ext cx="860613" cy="230832"/>
          </a:xfrm>
          <a:prstGeom prst="rect">
            <a:avLst/>
          </a:prstGeom>
          <a:noFill/>
          <a:ln>
            <a:noFill/>
          </a:ln>
          <a:effectLst/>
        </p:spPr>
        <p:style>
          <a:lnRef idx="2">
            <a:schemeClr val="accent2">
              <a:shade val="50000"/>
            </a:schemeClr>
          </a:lnRef>
          <a:fillRef idx="1">
            <a:schemeClr val="accent2"/>
          </a:fillRef>
          <a:effectRef idx="0">
            <a:schemeClr val="accent2"/>
          </a:effectRef>
          <a:fontRef idx="minor">
            <a:schemeClr val="lt1"/>
          </a:fontRef>
        </p:style>
        <p:txBody>
          <a:bodyPr wrap="square" tIns="45720" rtlCol="0" anchor="t">
            <a:spAutoFit/>
          </a:bodyPr>
          <a:lstStyle>
            <a:defPPr>
              <a:defRPr lang="en-US"/>
            </a:defPPr>
            <a:lvl1pPr marR="0" lvl="0" indent="0" algn="ctr" defTabSz="457200" fontAlgn="auto">
              <a:lnSpc>
                <a:spcPct val="100000"/>
              </a:lnSpc>
              <a:spcBef>
                <a:spcPts val="0"/>
              </a:spcBef>
              <a:spcAft>
                <a:spcPts val="0"/>
              </a:spcAft>
              <a:buClrTx/>
              <a:buSzTx/>
              <a:buFontTx/>
              <a:buNone/>
              <a:tabLst/>
              <a:defRPr kumimoji="0" sz="900" b="1" i="0" u="none" strike="noStrike" cap="none" spc="0" normalizeH="0" baseline="0">
                <a:ln>
                  <a:noFill/>
                </a:ln>
                <a:solidFill>
                  <a:srgbClr val="0078D7"/>
                </a:solidFill>
                <a:effectLst/>
                <a:uLnTx/>
                <a:uFillTx/>
                <a:latin typeface="Segoe UI Semibold" panose="020B0502040204020203" pitchFamily="34" charset="0"/>
                <a:cs typeface="Segoe UI Semibold"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chemeClr val="tx1"/>
                </a:solidFill>
                <a:effectLst/>
                <a:uLnTx/>
                <a:uFillTx/>
                <a:latin typeface="Segoe UI Semibold" panose="020B0502040204020203" pitchFamily="34" charset="0"/>
                <a:ea typeface="+mn-ea"/>
                <a:cs typeface="Segoe UI Semibold" panose="020B0502040204020203" pitchFamily="34" charset="0"/>
              </a:rPr>
              <a:t>HDFS</a:t>
            </a:r>
          </a:p>
        </p:txBody>
      </p:sp>
      <p:sp>
        <p:nvSpPr>
          <p:cNvPr id="166" name="TextBox 165">
            <a:extLst>
              <a:ext uri="{FF2B5EF4-FFF2-40B4-BE49-F238E27FC236}">
                <a16:creationId xmlns:a16="http://schemas.microsoft.com/office/drawing/2014/main" id="{B7CB1191-738C-41B1-B4CE-0FC46DDB5554}"/>
              </a:ext>
            </a:extLst>
          </p:cNvPr>
          <p:cNvSpPr txBox="1"/>
          <p:nvPr/>
        </p:nvSpPr>
        <p:spPr>
          <a:xfrm>
            <a:off x="9485755" y="3045047"/>
            <a:ext cx="1263866" cy="369332"/>
          </a:xfrm>
          <a:prstGeom prst="rect">
            <a:avLst/>
          </a:prstGeom>
          <a:noFill/>
          <a:ln>
            <a:noFill/>
          </a:ln>
          <a:effectLst/>
        </p:spPr>
        <p:style>
          <a:lnRef idx="2">
            <a:schemeClr val="accent2">
              <a:shade val="50000"/>
            </a:schemeClr>
          </a:lnRef>
          <a:fillRef idx="1">
            <a:schemeClr val="accent2"/>
          </a:fillRef>
          <a:effectRef idx="0">
            <a:schemeClr val="accent2"/>
          </a:effectRef>
          <a:fontRef idx="minor">
            <a:schemeClr val="lt1"/>
          </a:fontRef>
        </p:style>
        <p:txBody>
          <a:bodyPr wrap="square" tIns="45720" rtlCol="0" anchor="t">
            <a:spAutoFit/>
          </a:bodyPr>
          <a:lstStyle>
            <a:defPPr>
              <a:defRPr lang="en-US"/>
            </a:defPPr>
            <a:lvl1pPr marR="0" lvl="0" indent="0" algn="ctr" defTabSz="457200" fontAlgn="auto">
              <a:lnSpc>
                <a:spcPct val="100000"/>
              </a:lnSpc>
              <a:spcBef>
                <a:spcPts val="0"/>
              </a:spcBef>
              <a:spcAft>
                <a:spcPts val="0"/>
              </a:spcAft>
              <a:buClrTx/>
              <a:buSzTx/>
              <a:buFontTx/>
              <a:buNone/>
              <a:tabLst/>
              <a:defRPr kumimoji="0" sz="900" b="1" i="0" u="none" strike="noStrike" cap="none" spc="0" normalizeH="0" baseline="0">
                <a:ln>
                  <a:noFill/>
                </a:ln>
                <a:solidFill>
                  <a:srgbClr val="0078D7"/>
                </a:solidFill>
                <a:effectLst/>
                <a:uLnTx/>
                <a:uFillTx/>
                <a:latin typeface="Segoe UI Semibold" panose="020B0502040204020203" pitchFamily="34" charset="0"/>
                <a:cs typeface="Segoe UI Semibold"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chemeClr val="tx1"/>
                </a:solidFill>
                <a:effectLst/>
                <a:uLnTx/>
                <a:uFillTx/>
                <a:latin typeface="Segoe UI Semibold" panose="020B0502040204020203" pitchFamily="34" charset="0"/>
                <a:ea typeface="+mn-ea"/>
                <a:cs typeface="Segoe UI Semibold" panose="020B0502040204020203" pitchFamily="34" charset="0"/>
              </a:rPr>
              <a:t>REST API containers for models</a:t>
            </a:r>
          </a:p>
        </p:txBody>
      </p:sp>
      <p:cxnSp>
        <p:nvCxnSpPr>
          <p:cNvPr id="151" name="Straight Arrow Connector 150">
            <a:extLst>
              <a:ext uri="{FF2B5EF4-FFF2-40B4-BE49-F238E27FC236}">
                <a16:creationId xmlns:a16="http://schemas.microsoft.com/office/drawing/2014/main" id="{CC00280C-55BB-499F-B526-38BF79E857A8}"/>
              </a:ext>
            </a:extLst>
          </p:cNvPr>
          <p:cNvCxnSpPr>
            <a:cxnSpLocks/>
          </p:cNvCxnSpPr>
          <p:nvPr/>
        </p:nvCxnSpPr>
        <p:spPr>
          <a:xfrm>
            <a:off x="2211494" y="3790479"/>
            <a:ext cx="0" cy="201806"/>
          </a:xfrm>
          <a:prstGeom prst="straightConnector1">
            <a:avLst/>
          </a:prstGeom>
          <a:ln w="12700">
            <a:solidFill>
              <a:schemeClr val="accent1"/>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00F84E72-32F2-4EA0-A8E0-A60B9D7736C9}"/>
              </a:ext>
            </a:extLst>
          </p:cNvPr>
          <p:cNvCxnSpPr>
            <a:cxnSpLocks/>
          </p:cNvCxnSpPr>
          <p:nvPr/>
        </p:nvCxnSpPr>
        <p:spPr>
          <a:xfrm rot="5400000">
            <a:off x="10185853" y="3480478"/>
            <a:ext cx="11247" cy="1461802"/>
          </a:xfrm>
          <a:prstGeom prst="bentConnector3">
            <a:avLst>
              <a:gd name="adj1" fmla="val 2041967"/>
            </a:avLst>
          </a:prstGeom>
          <a:ln w="12700">
            <a:solidFill>
              <a:schemeClr val="accent1"/>
            </a:solidFill>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8" name="Straight Arrow Connector 157">
            <a:extLst>
              <a:ext uri="{FF2B5EF4-FFF2-40B4-BE49-F238E27FC236}">
                <a16:creationId xmlns:a16="http://schemas.microsoft.com/office/drawing/2014/main" id="{5490740A-E880-4EC4-ACB3-302F97151CFD}"/>
              </a:ext>
            </a:extLst>
          </p:cNvPr>
          <p:cNvCxnSpPr>
            <a:cxnSpLocks/>
          </p:cNvCxnSpPr>
          <p:nvPr/>
        </p:nvCxnSpPr>
        <p:spPr>
          <a:xfrm>
            <a:off x="10087609" y="4436513"/>
            <a:ext cx="0" cy="135124"/>
          </a:xfrm>
          <a:prstGeom prst="straightConnector1">
            <a:avLst/>
          </a:prstGeom>
          <a:ln w="12700">
            <a:solidFill>
              <a:schemeClr val="accent1"/>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91" name="Group 189">
            <a:extLst>
              <a:ext uri="{FF2B5EF4-FFF2-40B4-BE49-F238E27FC236}">
                <a16:creationId xmlns:a16="http://schemas.microsoft.com/office/drawing/2014/main" id="{1FB6BB70-ED82-47F3-AB75-A1E86239EF0E}"/>
              </a:ext>
            </a:extLst>
          </p:cNvPr>
          <p:cNvGrpSpPr>
            <a:grpSpLocks noChangeAspect="1"/>
          </p:cNvGrpSpPr>
          <p:nvPr/>
        </p:nvGrpSpPr>
        <p:grpSpPr bwMode="auto">
          <a:xfrm>
            <a:off x="1040647" y="2361258"/>
            <a:ext cx="522464" cy="391849"/>
            <a:chOff x="1614" y="1826"/>
            <a:chExt cx="312" cy="234"/>
          </a:xfrm>
        </p:grpSpPr>
        <p:sp>
          <p:nvSpPr>
            <p:cNvPr id="92" name="AutoShape 188">
              <a:extLst>
                <a:ext uri="{FF2B5EF4-FFF2-40B4-BE49-F238E27FC236}">
                  <a16:creationId xmlns:a16="http://schemas.microsoft.com/office/drawing/2014/main" id="{E8F3D41C-EE90-4138-AC19-2381029240DA}"/>
                </a:ext>
              </a:extLst>
            </p:cNvPr>
            <p:cNvSpPr>
              <a:spLocks noChangeAspect="1" noChangeArrowheads="1" noTextEdit="1"/>
            </p:cNvSpPr>
            <p:nvPr/>
          </p:nvSpPr>
          <p:spPr bwMode="auto">
            <a:xfrm>
              <a:off x="1614" y="1826"/>
              <a:ext cx="312"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3" name="Rectangle 190">
              <a:extLst>
                <a:ext uri="{FF2B5EF4-FFF2-40B4-BE49-F238E27FC236}">
                  <a16:creationId xmlns:a16="http://schemas.microsoft.com/office/drawing/2014/main" id="{9E4A2649-8C90-440A-9AF1-A53974DEB0BD}"/>
                </a:ext>
              </a:extLst>
            </p:cNvPr>
            <p:cNvSpPr>
              <a:spLocks noChangeArrowheads="1"/>
            </p:cNvSpPr>
            <p:nvPr/>
          </p:nvSpPr>
          <p:spPr bwMode="auto">
            <a:xfrm>
              <a:off x="1614" y="1826"/>
              <a:ext cx="312"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4" name="Rectangle 191">
              <a:extLst>
                <a:ext uri="{FF2B5EF4-FFF2-40B4-BE49-F238E27FC236}">
                  <a16:creationId xmlns:a16="http://schemas.microsoft.com/office/drawing/2014/main" id="{FAF33462-4CC0-44C8-AA11-6BC4C03A058F}"/>
                </a:ext>
              </a:extLst>
            </p:cNvPr>
            <p:cNvSpPr>
              <a:spLocks noChangeArrowheads="1"/>
            </p:cNvSpPr>
            <p:nvPr/>
          </p:nvSpPr>
          <p:spPr bwMode="auto">
            <a:xfrm>
              <a:off x="1614" y="1855"/>
              <a:ext cx="312" cy="20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5" name="Oval 192">
              <a:extLst>
                <a:ext uri="{FF2B5EF4-FFF2-40B4-BE49-F238E27FC236}">
                  <a16:creationId xmlns:a16="http://schemas.microsoft.com/office/drawing/2014/main" id="{415EA361-B388-4D80-80E1-38888F8B1184}"/>
                </a:ext>
              </a:extLst>
            </p:cNvPr>
            <p:cNvSpPr>
              <a:spLocks noChangeArrowheads="1"/>
            </p:cNvSpPr>
            <p:nvPr/>
          </p:nvSpPr>
          <p:spPr bwMode="auto">
            <a:xfrm>
              <a:off x="1624" y="1836"/>
              <a:ext cx="9"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6" name="Oval 193">
              <a:extLst>
                <a:ext uri="{FF2B5EF4-FFF2-40B4-BE49-F238E27FC236}">
                  <a16:creationId xmlns:a16="http://schemas.microsoft.com/office/drawing/2014/main" id="{EC3F4D51-AEC6-4BD9-939E-2A0253082B96}"/>
                </a:ext>
              </a:extLst>
            </p:cNvPr>
            <p:cNvSpPr>
              <a:spLocks noChangeArrowheads="1"/>
            </p:cNvSpPr>
            <p:nvPr/>
          </p:nvSpPr>
          <p:spPr bwMode="auto">
            <a:xfrm>
              <a:off x="1638" y="1836"/>
              <a:ext cx="10"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7" name="Oval 194">
              <a:extLst>
                <a:ext uri="{FF2B5EF4-FFF2-40B4-BE49-F238E27FC236}">
                  <a16:creationId xmlns:a16="http://schemas.microsoft.com/office/drawing/2014/main" id="{57FFDB9F-9E15-4C29-BE22-5500F0160DB5}"/>
                </a:ext>
              </a:extLst>
            </p:cNvPr>
            <p:cNvSpPr>
              <a:spLocks noChangeArrowheads="1"/>
            </p:cNvSpPr>
            <p:nvPr/>
          </p:nvSpPr>
          <p:spPr bwMode="auto">
            <a:xfrm>
              <a:off x="1653" y="1836"/>
              <a:ext cx="10"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8" name="Freeform 195">
              <a:extLst>
                <a:ext uri="{FF2B5EF4-FFF2-40B4-BE49-F238E27FC236}">
                  <a16:creationId xmlns:a16="http://schemas.microsoft.com/office/drawing/2014/main" id="{1A4B26F5-CFB4-4302-8CDB-9F86B1454DDC}"/>
                </a:ext>
              </a:extLst>
            </p:cNvPr>
            <p:cNvSpPr>
              <a:spLocks/>
            </p:cNvSpPr>
            <p:nvPr/>
          </p:nvSpPr>
          <p:spPr bwMode="auto">
            <a:xfrm>
              <a:off x="1813" y="1947"/>
              <a:ext cx="44" cy="45"/>
            </a:xfrm>
            <a:custGeom>
              <a:avLst/>
              <a:gdLst>
                <a:gd name="T0" fmla="*/ 34 w 44"/>
                <a:gd name="T1" fmla="*/ 0 h 45"/>
                <a:gd name="T2" fmla="*/ 44 w 44"/>
                <a:gd name="T3" fmla="*/ 11 h 45"/>
                <a:gd name="T4" fmla="*/ 10 w 44"/>
                <a:gd name="T5" fmla="*/ 45 h 45"/>
                <a:gd name="T6" fmla="*/ 0 w 44"/>
                <a:gd name="T7" fmla="*/ 35 h 45"/>
                <a:gd name="T8" fmla="*/ 34 w 44"/>
                <a:gd name="T9" fmla="*/ 0 h 45"/>
              </a:gdLst>
              <a:ahLst/>
              <a:cxnLst>
                <a:cxn ang="0">
                  <a:pos x="T0" y="T1"/>
                </a:cxn>
                <a:cxn ang="0">
                  <a:pos x="T2" y="T3"/>
                </a:cxn>
                <a:cxn ang="0">
                  <a:pos x="T4" y="T5"/>
                </a:cxn>
                <a:cxn ang="0">
                  <a:pos x="T6" y="T7"/>
                </a:cxn>
                <a:cxn ang="0">
                  <a:pos x="T8" y="T9"/>
                </a:cxn>
              </a:cxnLst>
              <a:rect l="0" t="0" r="r" b="b"/>
              <a:pathLst>
                <a:path w="44" h="45">
                  <a:moveTo>
                    <a:pt x="34" y="0"/>
                  </a:moveTo>
                  <a:lnTo>
                    <a:pt x="44" y="11"/>
                  </a:lnTo>
                  <a:lnTo>
                    <a:pt x="10" y="45"/>
                  </a:lnTo>
                  <a:lnTo>
                    <a:pt x="0" y="35"/>
                  </a:lnTo>
                  <a:lnTo>
                    <a:pt x="34"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9" name="Freeform 196">
              <a:extLst>
                <a:ext uri="{FF2B5EF4-FFF2-40B4-BE49-F238E27FC236}">
                  <a16:creationId xmlns:a16="http://schemas.microsoft.com/office/drawing/2014/main" id="{150E8F67-ADD4-4EB1-AAE3-26788167948C}"/>
                </a:ext>
              </a:extLst>
            </p:cNvPr>
            <p:cNvSpPr>
              <a:spLocks/>
            </p:cNvSpPr>
            <p:nvPr/>
          </p:nvSpPr>
          <p:spPr bwMode="auto">
            <a:xfrm>
              <a:off x="1812" y="1923"/>
              <a:ext cx="45" cy="45"/>
            </a:xfrm>
            <a:custGeom>
              <a:avLst/>
              <a:gdLst>
                <a:gd name="T0" fmla="*/ 45 w 45"/>
                <a:gd name="T1" fmla="*/ 35 h 45"/>
                <a:gd name="T2" fmla="*/ 35 w 45"/>
                <a:gd name="T3" fmla="*/ 45 h 45"/>
                <a:gd name="T4" fmla="*/ 0 w 45"/>
                <a:gd name="T5" fmla="*/ 11 h 45"/>
                <a:gd name="T6" fmla="*/ 11 w 45"/>
                <a:gd name="T7" fmla="*/ 0 h 45"/>
                <a:gd name="T8" fmla="*/ 45 w 45"/>
                <a:gd name="T9" fmla="*/ 35 h 45"/>
              </a:gdLst>
              <a:ahLst/>
              <a:cxnLst>
                <a:cxn ang="0">
                  <a:pos x="T0" y="T1"/>
                </a:cxn>
                <a:cxn ang="0">
                  <a:pos x="T2" y="T3"/>
                </a:cxn>
                <a:cxn ang="0">
                  <a:pos x="T4" y="T5"/>
                </a:cxn>
                <a:cxn ang="0">
                  <a:pos x="T6" y="T7"/>
                </a:cxn>
                <a:cxn ang="0">
                  <a:pos x="T8" y="T9"/>
                </a:cxn>
              </a:cxnLst>
              <a:rect l="0" t="0" r="r" b="b"/>
              <a:pathLst>
                <a:path w="45" h="45">
                  <a:moveTo>
                    <a:pt x="45" y="35"/>
                  </a:moveTo>
                  <a:lnTo>
                    <a:pt x="35" y="45"/>
                  </a:lnTo>
                  <a:lnTo>
                    <a:pt x="0" y="11"/>
                  </a:lnTo>
                  <a:lnTo>
                    <a:pt x="11" y="0"/>
                  </a:lnTo>
                  <a:lnTo>
                    <a:pt x="45" y="3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0" name="Freeform 197">
              <a:extLst>
                <a:ext uri="{FF2B5EF4-FFF2-40B4-BE49-F238E27FC236}">
                  <a16:creationId xmlns:a16="http://schemas.microsoft.com/office/drawing/2014/main" id="{B9960EE6-D868-4148-BF9A-07607FBF8264}"/>
                </a:ext>
              </a:extLst>
            </p:cNvPr>
            <p:cNvSpPr>
              <a:spLocks/>
            </p:cNvSpPr>
            <p:nvPr/>
          </p:nvSpPr>
          <p:spPr bwMode="auto">
            <a:xfrm>
              <a:off x="1682" y="1947"/>
              <a:ext cx="45" cy="45"/>
            </a:xfrm>
            <a:custGeom>
              <a:avLst/>
              <a:gdLst>
                <a:gd name="T0" fmla="*/ 11 w 45"/>
                <a:gd name="T1" fmla="*/ 0 h 45"/>
                <a:gd name="T2" fmla="*/ 0 w 45"/>
                <a:gd name="T3" fmla="*/ 11 h 45"/>
                <a:gd name="T4" fmla="*/ 34 w 45"/>
                <a:gd name="T5" fmla="*/ 45 h 45"/>
                <a:gd name="T6" fmla="*/ 45 w 45"/>
                <a:gd name="T7" fmla="*/ 34 h 45"/>
                <a:gd name="T8" fmla="*/ 11 w 45"/>
                <a:gd name="T9" fmla="*/ 0 h 45"/>
              </a:gdLst>
              <a:ahLst/>
              <a:cxnLst>
                <a:cxn ang="0">
                  <a:pos x="T0" y="T1"/>
                </a:cxn>
                <a:cxn ang="0">
                  <a:pos x="T2" y="T3"/>
                </a:cxn>
                <a:cxn ang="0">
                  <a:pos x="T4" y="T5"/>
                </a:cxn>
                <a:cxn ang="0">
                  <a:pos x="T6" y="T7"/>
                </a:cxn>
                <a:cxn ang="0">
                  <a:pos x="T8" y="T9"/>
                </a:cxn>
              </a:cxnLst>
              <a:rect l="0" t="0" r="r" b="b"/>
              <a:pathLst>
                <a:path w="45" h="45">
                  <a:moveTo>
                    <a:pt x="11" y="0"/>
                  </a:moveTo>
                  <a:lnTo>
                    <a:pt x="0" y="11"/>
                  </a:lnTo>
                  <a:lnTo>
                    <a:pt x="34" y="45"/>
                  </a:lnTo>
                  <a:lnTo>
                    <a:pt x="45" y="34"/>
                  </a:lnTo>
                  <a:lnTo>
                    <a:pt x="11"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1" name="Freeform 198">
              <a:extLst>
                <a:ext uri="{FF2B5EF4-FFF2-40B4-BE49-F238E27FC236}">
                  <a16:creationId xmlns:a16="http://schemas.microsoft.com/office/drawing/2014/main" id="{8A98B309-7527-420B-AD27-C0CE402ED160}"/>
                </a:ext>
              </a:extLst>
            </p:cNvPr>
            <p:cNvSpPr>
              <a:spLocks/>
            </p:cNvSpPr>
            <p:nvPr/>
          </p:nvSpPr>
          <p:spPr bwMode="auto">
            <a:xfrm>
              <a:off x="1682" y="1924"/>
              <a:ext cx="45" cy="44"/>
            </a:xfrm>
            <a:custGeom>
              <a:avLst/>
              <a:gdLst>
                <a:gd name="T0" fmla="*/ 0 w 45"/>
                <a:gd name="T1" fmla="*/ 34 h 44"/>
                <a:gd name="T2" fmla="*/ 11 w 45"/>
                <a:gd name="T3" fmla="*/ 44 h 44"/>
                <a:gd name="T4" fmla="*/ 45 w 45"/>
                <a:gd name="T5" fmla="*/ 10 h 44"/>
                <a:gd name="T6" fmla="*/ 34 w 45"/>
                <a:gd name="T7" fmla="*/ 0 h 44"/>
                <a:gd name="T8" fmla="*/ 0 w 45"/>
                <a:gd name="T9" fmla="*/ 34 h 44"/>
              </a:gdLst>
              <a:ahLst/>
              <a:cxnLst>
                <a:cxn ang="0">
                  <a:pos x="T0" y="T1"/>
                </a:cxn>
                <a:cxn ang="0">
                  <a:pos x="T2" y="T3"/>
                </a:cxn>
                <a:cxn ang="0">
                  <a:pos x="T4" y="T5"/>
                </a:cxn>
                <a:cxn ang="0">
                  <a:pos x="T6" y="T7"/>
                </a:cxn>
                <a:cxn ang="0">
                  <a:pos x="T8" y="T9"/>
                </a:cxn>
              </a:cxnLst>
              <a:rect l="0" t="0" r="r" b="b"/>
              <a:pathLst>
                <a:path w="45" h="44">
                  <a:moveTo>
                    <a:pt x="0" y="34"/>
                  </a:moveTo>
                  <a:lnTo>
                    <a:pt x="11" y="44"/>
                  </a:lnTo>
                  <a:lnTo>
                    <a:pt x="45" y="10"/>
                  </a:lnTo>
                  <a:lnTo>
                    <a:pt x="34" y="0"/>
                  </a:lnTo>
                  <a:lnTo>
                    <a:pt x="0" y="34"/>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2" name="Rectangle 199">
              <a:extLst>
                <a:ext uri="{FF2B5EF4-FFF2-40B4-BE49-F238E27FC236}">
                  <a16:creationId xmlns:a16="http://schemas.microsoft.com/office/drawing/2014/main" id="{937FCEE5-0768-4F93-B410-B2AC80C032AB}"/>
                </a:ext>
              </a:extLst>
            </p:cNvPr>
            <p:cNvSpPr>
              <a:spLocks noChangeArrowheads="1"/>
            </p:cNvSpPr>
            <p:nvPr/>
          </p:nvSpPr>
          <p:spPr bwMode="auto">
            <a:xfrm>
              <a:off x="1755" y="1943"/>
              <a:ext cx="30"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5" name="Group 4">
            <a:extLst>
              <a:ext uri="{FF2B5EF4-FFF2-40B4-BE49-F238E27FC236}">
                <a16:creationId xmlns:a16="http://schemas.microsoft.com/office/drawing/2014/main" id="{64D02B48-5FA8-47F8-984A-84247DBE9388}"/>
              </a:ext>
            </a:extLst>
          </p:cNvPr>
          <p:cNvGrpSpPr/>
          <p:nvPr/>
        </p:nvGrpSpPr>
        <p:grpSpPr>
          <a:xfrm>
            <a:off x="9916341" y="2689019"/>
            <a:ext cx="401894" cy="313979"/>
            <a:chOff x="10762767" y="2306620"/>
            <a:chExt cx="401894" cy="313979"/>
          </a:xfrm>
        </p:grpSpPr>
        <p:sp>
          <p:nvSpPr>
            <p:cNvPr id="191" name="Rectangle 190">
              <a:extLst>
                <a:ext uri="{FF2B5EF4-FFF2-40B4-BE49-F238E27FC236}">
                  <a16:creationId xmlns:a16="http://schemas.microsoft.com/office/drawing/2014/main" id="{9835B35D-4C93-4C67-A545-CD460FC840D2}"/>
                </a:ext>
              </a:extLst>
            </p:cNvPr>
            <p:cNvSpPr/>
            <p:nvPr/>
          </p:nvSpPr>
          <p:spPr>
            <a:xfrm>
              <a:off x="10762767" y="2306620"/>
              <a:ext cx="401894" cy="313979"/>
            </a:xfrm>
            <a:prstGeom prst="rect">
              <a:avLst/>
            </a:prstGeom>
            <a:noFill/>
            <a:ln w="12700">
              <a:solidFill>
                <a:schemeClr val="tx1"/>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endParaRPr>
            </a:p>
          </p:txBody>
        </p:sp>
        <p:grpSp>
          <p:nvGrpSpPr>
            <p:cNvPr id="103" name="Group 102">
              <a:extLst>
                <a:ext uri="{FF2B5EF4-FFF2-40B4-BE49-F238E27FC236}">
                  <a16:creationId xmlns:a16="http://schemas.microsoft.com/office/drawing/2014/main" id="{9C787E4D-2B5F-457B-A096-E1B446B62CA1}"/>
                </a:ext>
              </a:extLst>
            </p:cNvPr>
            <p:cNvGrpSpPr/>
            <p:nvPr/>
          </p:nvGrpSpPr>
          <p:grpSpPr>
            <a:xfrm>
              <a:off x="10814939" y="2352027"/>
              <a:ext cx="297551" cy="223164"/>
              <a:chOff x="11134725" y="2487613"/>
              <a:chExt cx="495300" cy="371475"/>
            </a:xfrm>
          </p:grpSpPr>
          <p:sp>
            <p:nvSpPr>
              <p:cNvPr id="104" name="Rectangle 225">
                <a:extLst>
                  <a:ext uri="{FF2B5EF4-FFF2-40B4-BE49-F238E27FC236}">
                    <a16:creationId xmlns:a16="http://schemas.microsoft.com/office/drawing/2014/main" id="{4F609703-3B2D-4D8C-9161-100D4CBC033F}"/>
                  </a:ext>
                </a:extLst>
              </p:cNvPr>
              <p:cNvSpPr>
                <a:spLocks noChangeArrowheads="1"/>
              </p:cNvSpPr>
              <p:nvPr/>
            </p:nvSpPr>
            <p:spPr bwMode="auto">
              <a:xfrm>
                <a:off x="11134725" y="2487613"/>
                <a:ext cx="495300" cy="371475"/>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05" name="Rectangle 226">
                <a:extLst>
                  <a:ext uri="{FF2B5EF4-FFF2-40B4-BE49-F238E27FC236}">
                    <a16:creationId xmlns:a16="http://schemas.microsoft.com/office/drawing/2014/main" id="{20507DCE-E984-4C6E-91C5-55F6EB5596E4}"/>
                  </a:ext>
                </a:extLst>
              </p:cNvPr>
              <p:cNvSpPr>
                <a:spLocks noChangeArrowheads="1"/>
              </p:cNvSpPr>
              <p:nvPr/>
            </p:nvSpPr>
            <p:spPr bwMode="auto">
              <a:xfrm>
                <a:off x="11134725" y="2487613"/>
                <a:ext cx="495300" cy="4603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06" name="Oval 227">
                <a:extLst>
                  <a:ext uri="{FF2B5EF4-FFF2-40B4-BE49-F238E27FC236}">
                    <a16:creationId xmlns:a16="http://schemas.microsoft.com/office/drawing/2014/main" id="{7AC85777-00C7-48AF-9D59-F7092DDDB820}"/>
                  </a:ext>
                </a:extLst>
              </p:cNvPr>
              <p:cNvSpPr>
                <a:spLocks noChangeArrowheads="1"/>
              </p:cNvSpPr>
              <p:nvPr/>
            </p:nvSpPr>
            <p:spPr bwMode="auto">
              <a:xfrm>
                <a:off x="11152188" y="2503488"/>
                <a:ext cx="14288" cy="1587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07" name="Oval 228">
                <a:extLst>
                  <a:ext uri="{FF2B5EF4-FFF2-40B4-BE49-F238E27FC236}">
                    <a16:creationId xmlns:a16="http://schemas.microsoft.com/office/drawing/2014/main" id="{5F1428CC-AD5B-4994-B2C9-0FEEE3368A92}"/>
                  </a:ext>
                </a:extLst>
              </p:cNvPr>
              <p:cNvSpPr>
                <a:spLocks noChangeArrowheads="1"/>
              </p:cNvSpPr>
              <p:nvPr/>
            </p:nvSpPr>
            <p:spPr bwMode="auto">
              <a:xfrm>
                <a:off x="11174413" y="2503488"/>
                <a:ext cx="15875" cy="1587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08" name="Oval 229">
                <a:extLst>
                  <a:ext uri="{FF2B5EF4-FFF2-40B4-BE49-F238E27FC236}">
                    <a16:creationId xmlns:a16="http://schemas.microsoft.com/office/drawing/2014/main" id="{AF2105D1-E0D2-4FEB-A482-B5063B356E71}"/>
                  </a:ext>
                </a:extLst>
              </p:cNvPr>
              <p:cNvSpPr>
                <a:spLocks noChangeArrowheads="1"/>
              </p:cNvSpPr>
              <p:nvPr/>
            </p:nvSpPr>
            <p:spPr bwMode="auto">
              <a:xfrm>
                <a:off x="11198225" y="2503488"/>
                <a:ext cx="15875" cy="1587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0" name="Rectangle 230">
                <a:extLst>
                  <a:ext uri="{FF2B5EF4-FFF2-40B4-BE49-F238E27FC236}">
                    <a16:creationId xmlns:a16="http://schemas.microsoft.com/office/drawing/2014/main" id="{F301C726-3775-4DD6-86A3-13DBF783F52F}"/>
                  </a:ext>
                </a:extLst>
              </p:cNvPr>
              <p:cNvSpPr>
                <a:spLocks noChangeArrowheads="1"/>
              </p:cNvSpPr>
              <p:nvPr/>
            </p:nvSpPr>
            <p:spPr bwMode="auto">
              <a:xfrm>
                <a:off x="11228388" y="2595563"/>
                <a:ext cx="76200" cy="77788"/>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2" name="Rectangle 231">
                <a:extLst>
                  <a:ext uri="{FF2B5EF4-FFF2-40B4-BE49-F238E27FC236}">
                    <a16:creationId xmlns:a16="http://schemas.microsoft.com/office/drawing/2014/main" id="{8A597661-817A-4620-9FDE-F1B8CE51FAAC}"/>
                  </a:ext>
                </a:extLst>
              </p:cNvPr>
              <p:cNvSpPr>
                <a:spLocks noChangeArrowheads="1"/>
              </p:cNvSpPr>
              <p:nvPr/>
            </p:nvSpPr>
            <p:spPr bwMode="auto">
              <a:xfrm>
                <a:off x="11344275" y="2595563"/>
                <a:ext cx="77788" cy="77788"/>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3" name="Rectangle 232">
                <a:extLst>
                  <a:ext uri="{FF2B5EF4-FFF2-40B4-BE49-F238E27FC236}">
                    <a16:creationId xmlns:a16="http://schemas.microsoft.com/office/drawing/2014/main" id="{3A22E787-6D50-41CC-B65F-4BA441BA1412}"/>
                  </a:ext>
                </a:extLst>
              </p:cNvPr>
              <p:cNvSpPr>
                <a:spLocks noChangeArrowheads="1"/>
              </p:cNvSpPr>
              <p:nvPr/>
            </p:nvSpPr>
            <p:spPr bwMode="auto">
              <a:xfrm>
                <a:off x="11460163" y="2595563"/>
                <a:ext cx="77788" cy="7778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4" name="Rectangle 233">
                <a:extLst>
                  <a:ext uri="{FF2B5EF4-FFF2-40B4-BE49-F238E27FC236}">
                    <a16:creationId xmlns:a16="http://schemas.microsoft.com/office/drawing/2014/main" id="{BD4E9C2A-A82D-4500-BA59-4B89229B4A1A}"/>
                  </a:ext>
                </a:extLst>
              </p:cNvPr>
              <p:cNvSpPr>
                <a:spLocks noChangeArrowheads="1"/>
              </p:cNvSpPr>
              <p:nvPr/>
            </p:nvSpPr>
            <p:spPr bwMode="auto">
              <a:xfrm>
                <a:off x="11228388" y="2719388"/>
                <a:ext cx="76200" cy="7778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5" name="Rectangle 234">
                <a:extLst>
                  <a:ext uri="{FF2B5EF4-FFF2-40B4-BE49-F238E27FC236}">
                    <a16:creationId xmlns:a16="http://schemas.microsoft.com/office/drawing/2014/main" id="{C1D2A4F6-80A5-4300-B601-54C33C6C9623}"/>
                  </a:ext>
                </a:extLst>
              </p:cNvPr>
              <p:cNvSpPr>
                <a:spLocks noChangeArrowheads="1"/>
              </p:cNvSpPr>
              <p:nvPr/>
            </p:nvSpPr>
            <p:spPr bwMode="auto">
              <a:xfrm>
                <a:off x="11344275" y="2719388"/>
                <a:ext cx="77788" cy="7778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6" name="Rectangle 235">
                <a:extLst>
                  <a:ext uri="{FF2B5EF4-FFF2-40B4-BE49-F238E27FC236}">
                    <a16:creationId xmlns:a16="http://schemas.microsoft.com/office/drawing/2014/main" id="{73344AEA-7082-49E0-AE9E-024C45292477}"/>
                  </a:ext>
                </a:extLst>
              </p:cNvPr>
              <p:cNvSpPr>
                <a:spLocks noChangeArrowheads="1"/>
              </p:cNvSpPr>
              <p:nvPr/>
            </p:nvSpPr>
            <p:spPr bwMode="auto">
              <a:xfrm>
                <a:off x="11460163" y="2719388"/>
                <a:ext cx="77788" cy="77788"/>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grpSp>
      <p:grpSp>
        <p:nvGrpSpPr>
          <p:cNvPr id="117" name="Group 116">
            <a:extLst>
              <a:ext uri="{FF2B5EF4-FFF2-40B4-BE49-F238E27FC236}">
                <a16:creationId xmlns:a16="http://schemas.microsoft.com/office/drawing/2014/main" id="{261072ED-BB88-4642-8D56-7AF5D6AB8181}"/>
              </a:ext>
            </a:extLst>
          </p:cNvPr>
          <p:cNvGrpSpPr/>
          <p:nvPr/>
        </p:nvGrpSpPr>
        <p:grpSpPr>
          <a:xfrm>
            <a:off x="2855349" y="2357812"/>
            <a:ext cx="522464" cy="391849"/>
            <a:chOff x="11134725" y="2487613"/>
            <a:chExt cx="495300" cy="371475"/>
          </a:xfrm>
        </p:grpSpPr>
        <p:sp>
          <p:nvSpPr>
            <p:cNvPr id="118" name="Rectangle 225">
              <a:extLst>
                <a:ext uri="{FF2B5EF4-FFF2-40B4-BE49-F238E27FC236}">
                  <a16:creationId xmlns:a16="http://schemas.microsoft.com/office/drawing/2014/main" id="{C9CF8A60-C7B7-401C-BB96-0131A985186C}"/>
                </a:ext>
              </a:extLst>
            </p:cNvPr>
            <p:cNvSpPr>
              <a:spLocks noChangeArrowheads="1"/>
            </p:cNvSpPr>
            <p:nvPr/>
          </p:nvSpPr>
          <p:spPr bwMode="auto">
            <a:xfrm>
              <a:off x="11134725" y="2487613"/>
              <a:ext cx="495300" cy="371475"/>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9" name="Rectangle 226">
              <a:extLst>
                <a:ext uri="{FF2B5EF4-FFF2-40B4-BE49-F238E27FC236}">
                  <a16:creationId xmlns:a16="http://schemas.microsoft.com/office/drawing/2014/main" id="{574F0EA9-CEFB-459A-BE6F-891AED4324F0}"/>
                </a:ext>
              </a:extLst>
            </p:cNvPr>
            <p:cNvSpPr>
              <a:spLocks noChangeArrowheads="1"/>
            </p:cNvSpPr>
            <p:nvPr/>
          </p:nvSpPr>
          <p:spPr bwMode="auto">
            <a:xfrm>
              <a:off x="11134725" y="2487613"/>
              <a:ext cx="495300" cy="4603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1" name="Oval 227">
              <a:extLst>
                <a:ext uri="{FF2B5EF4-FFF2-40B4-BE49-F238E27FC236}">
                  <a16:creationId xmlns:a16="http://schemas.microsoft.com/office/drawing/2014/main" id="{26F407F8-9AD3-4065-9095-711269A2DB8E}"/>
                </a:ext>
              </a:extLst>
            </p:cNvPr>
            <p:cNvSpPr>
              <a:spLocks noChangeArrowheads="1"/>
            </p:cNvSpPr>
            <p:nvPr/>
          </p:nvSpPr>
          <p:spPr bwMode="auto">
            <a:xfrm>
              <a:off x="11152188" y="2503488"/>
              <a:ext cx="14288" cy="1587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2" name="Oval 228">
              <a:extLst>
                <a:ext uri="{FF2B5EF4-FFF2-40B4-BE49-F238E27FC236}">
                  <a16:creationId xmlns:a16="http://schemas.microsoft.com/office/drawing/2014/main" id="{E8472BAC-3090-49AD-B9D0-B431543FCD57}"/>
                </a:ext>
              </a:extLst>
            </p:cNvPr>
            <p:cNvSpPr>
              <a:spLocks noChangeArrowheads="1"/>
            </p:cNvSpPr>
            <p:nvPr/>
          </p:nvSpPr>
          <p:spPr bwMode="auto">
            <a:xfrm>
              <a:off x="11174413" y="2503488"/>
              <a:ext cx="15875" cy="1587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6" name="Oval 229">
              <a:extLst>
                <a:ext uri="{FF2B5EF4-FFF2-40B4-BE49-F238E27FC236}">
                  <a16:creationId xmlns:a16="http://schemas.microsoft.com/office/drawing/2014/main" id="{D4CC030B-7AF4-4C0D-9FF0-6B778AF34F0C}"/>
                </a:ext>
              </a:extLst>
            </p:cNvPr>
            <p:cNvSpPr>
              <a:spLocks noChangeArrowheads="1"/>
            </p:cNvSpPr>
            <p:nvPr/>
          </p:nvSpPr>
          <p:spPr bwMode="auto">
            <a:xfrm>
              <a:off x="11198225" y="2503488"/>
              <a:ext cx="15875" cy="1587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7" name="Rectangle 230">
              <a:extLst>
                <a:ext uri="{FF2B5EF4-FFF2-40B4-BE49-F238E27FC236}">
                  <a16:creationId xmlns:a16="http://schemas.microsoft.com/office/drawing/2014/main" id="{0CE47BB4-13E5-4EEC-AE58-3EC584550E3F}"/>
                </a:ext>
              </a:extLst>
            </p:cNvPr>
            <p:cNvSpPr>
              <a:spLocks noChangeArrowheads="1"/>
            </p:cNvSpPr>
            <p:nvPr/>
          </p:nvSpPr>
          <p:spPr bwMode="auto">
            <a:xfrm>
              <a:off x="11228388" y="2595563"/>
              <a:ext cx="76200" cy="77788"/>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8" name="Rectangle 231">
              <a:extLst>
                <a:ext uri="{FF2B5EF4-FFF2-40B4-BE49-F238E27FC236}">
                  <a16:creationId xmlns:a16="http://schemas.microsoft.com/office/drawing/2014/main" id="{93ACA670-A0D2-49AD-8055-132928E8A8CC}"/>
                </a:ext>
              </a:extLst>
            </p:cNvPr>
            <p:cNvSpPr>
              <a:spLocks noChangeArrowheads="1"/>
            </p:cNvSpPr>
            <p:nvPr/>
          </p:nvSpPr>
          <p:spPr bwMode="auto">
            <a:xfrm>
              <a:off x="11344275" y="2595563"/>
              <a:ext cx="77788" cy="77788"/>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36" name="Rectangle 232">
              <a:extLst>
                <a:ext uri="{FF2B5EF4-FFF2-40B4-BE49-F238E27FC236}">
                  <a16:creationId xmlns:a16="http://schemas.microsoft.com/office/drawing/2014/main" id="{FEE329C1-BD9D-410D-B766-34BBDAFEEEF1}"/>
                </a:ext>
              </a:extLst>
            </p:cNvPr>
            <p:cNvSpPr>
              <a:spLocks noChangeArrowheads="1"/>
            </p:cNvSpPr>
            <p:nvPr/>
          </p:nvSpPr>
          <p:spPr bwMode="auto">
            <a:xfrm>
              <a:off x="11460163" y="2595563"/>
              <a:ext cx="77788" cy="7778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48" name="Rectangle 233">
              <a:extLst>
                <a:ext uri="{FF2B5EF4-FFF2-40B4-BE49-F238E27FC236}">
                  <a16:creationId xmlns:a16="http://schemas.microsoft.com/office/drawing/2014/main" id="{00F676AC-8FED-424B-81D6-7549421B1055}"/>
                </a:ext>
              </a:extLst>
            </p:cNvPr>
            <p:cNvSpPr>
              <a:spLocks noChangeArrowheads="1"/>
            </p:cNvSpPr>
            <p:nvPr/>
          </p:nvSpPr>
          <p:spPr bwMode="auto">
            <a:xfrm>
              <a:off x="11228388" y="2719388"/>
              <a:ext cx="76200" cy="7778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49" name="Rectangle 234">
              <a:extLst>
                <a:ext uri="{FF2B5EF4-FFF2-40B4-BE49-F238E27FC236}">
                  <a16:creationId xmlns:a16="http://schemas.microsoft.com/office/drawing/2014/main" id="{14680B1B-7DAF-489D-8B5B-607715164519}"/>
                </a:ext>
              </a:extLst>
            </p:cNvPr>
            <p:cNvSpPr>
              <a:spLocks noChangeArrowheads="1"/>
            </p:cNvSpPr>
            <p:nvPr/>
          </p:nvSpPr>
          <p:spPr bwMode="auto">
            <a:xfrm>
              <a:off x="11344275" y="2719388"/>
              <a:ext cx="77788" cy="7778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2" name="Rectangle 235">
              <a:extLst>
                <a:ext uri="{FF2B5EF4-FFF2-40B4-BE49-F238E27FC236}">
                  <a16:creationId xmlns:a16="http://schemas.microsoft.com/office/drawing/2014/main" id="{31DDDE7A-97FA-4B8D-88D3-8DC4E83D7F4B}"/>
                </a:ext>
              </a:extLst>
            </p:cNvPr>
            <p:cNvSpPr>
              <a:spLocks noChangeArrowheads="1"/>
            </p:cNvSpPr>
            <p:nvPr/>
          </p:nvSpPr>
          <p:spPr bwMode="auto">
            <a:xfrm>
              <a:off x="11460163" y="2719388"/>
              <a:ext cx="77788" cy="77788"/>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grpSp>
        <p:nvGrpSpPr>
          <p:cNvPr id="153" name="Group 152">
            <a:extLst>
              <a:ext uri="{FF2B5EF4-FFF2-40B4-BE49-F238E27FC236}">
                <a16:creationId xmlns:a16="http://schemas.microsoft.com/office/drawing/2014/main" id="{CF71F81D-F64B-4FAB-A0AF-FAC36C14C169}"/>
              </a:ext>
            </a:extLst>
          </p:cNvPr>
          <p:cNvGrpSpPr/>
          <p:nvPr/>
        </p:nvGrpSpPr>
        <p:grpSpPr>
          <a:xfrm>
            <a:off x="9444173" y="2689019"/>
            <a:ext cx="401894" cy="313979"/>
            <a:chOff x="10762767" y="2306620"/>
            <a:chExt cx="401894" cy="313979"/>
          </a:xfrm>
        </p:grpSpPr>
        <p:sp>
          <p:nvSpPr>
            <p:cNvPr id="156" name="Rectangle 155">
              <a:extLst>
                <a:ext uri="{FF2B5EF4-FFF2-40B4-BE49-F238E27FC236}">
                  <a16:creationId xmlns:a16="http://schemas.microsoft.com/office/drawing/2014/main" id="{93204493-3792-44A7-9357-5E4F0978E266}"/>
                </a:ext>
              </a:extLst>
            </p:cNvPr>
            <p:cNvSpPr/>
            <p:nvPr/>
          </p:nvSpPr>
          <p:spPr>
            <a:xfrm>
              <a:off x="10762767" y="2306620"/>
              <a:ext cx="401894" cy="313979"/>
            </a:xfrm>
            <a:prstGeom prst="rect">
              <a:avLst/>
            </a:prstGeom>
            <a:noFill/>
            <a:ln w="12700">
              <a:solidFill>
                <a:schemeClr val="tx1"/>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endParaRPr>
            </a:p>
          </p:txBody>
        </p:sp>
        <p:grpSp>
          <p:nvGrpSpPr>
            <p:cNvPr id="160" name="Group 159">
              <a:extLst>
                <a:ext uri="{FF2B5EF4-FFF2-40B4-BE49-F238E27FC236}">
                  <a16:creationId xmlns:a16="http://schemas.microsoft.com/office/drawing/2014/main" id="{EEB2AF79-D611-470A-9FD1-B45779B9FC9A}"/>
                </a:ext>
              </a:extLst>
            </p:cNvPr>
            <p:cNvGrpSpPr/>
            <p:nvPr/>
          </p:nvGrpSpPr>
          <p:grpSpPr>
            <a:xfrm>
              <a:off x="10814939" y="2352027"/>
              <a:ext cx="297551" cy="223164"/>
              <a:chOff x="11134725" y="2487613"/>
              <a:chExt cx="495300" cy="371475"/>
            </a:xfrm>
          </p:grpSpPr>
          <p:sp>
            <p:nvSpPr>
              <p:cNvPr id="161" name="Rectangle 225">
                <a:extLst>
                  <a:ext uri="{FF2B5EF4-FFF2-40B4-BE49-F238E27FC236}">
                    <a16:creationId xmlns:a16="http://schemas.microsoft.com/office/drawing/2014/main" id="{F0EB87A9-6903-4BD4-92FC-FCDBF2155A20}"/>
                  </a:ext>
                </a:extLst>
              </p:cNvPr>
              <p:cNvSpPr>
                <a:spLocks noChangeArrowheads="1"/>
              </p:cNvSpPr>
              <p:nvPr/>
            </p:nvSpPr>
            <p:spPr bwMode="auto">
              <a:xfrm>
                <a:off x="11134725" y="2487613"/>
                <a:ext cx="495300" cy="371475"/>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62" name="Rectangle 226">
                <a:extLst>
                  <a:ext uri="{FF2B5EF4-FFF2-40B4-BE49-F238E27FC236}">
                    <a16:creationId xmlns:a16="http://schemas.microsoft.com/office/drawing/2014/main" id="{E9979637-2E88-4226-9C22-AD038E9FE311}"/>
                  </a:ext>
                </a:extLst>
              </p:cNvPr>
              <p:cNvSpPr>
                <a:spLocks noChangeArrowheads="1"/>
              </p:cNvSpPr>
              <p:nvPr/>
            </p:nvSpPr>
            <p:spPr bwMode="auto">
              <a:xfrm>
                <a:off x="11134725" y="2487613"/>
                <a:ext cx="495300" cy="4603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63" name="Oval 227">
                <a:extLst>
                  <a:ext uri="{FF2B5EF4-FFF2-40B4-BE49-F238E27FC236}">
                    <a16:creationId xmlns:a16="http://schemas.microsoft.com/office/drawing/2014/main" id="{B4362DF1-44B2-4797-B9B8-D3EC6D7CD14B}"/>
                  </a:ext>
                </a:extLst>
              </p:cNvPr>
              <p:cNvSpPr>
                <a:spLocks noChangeArrowheads="1"/>
              </p:cNvSpPr>
              <p:nvPr/>
            </p:nvSpPr>
            <p:spPr bwMode="auto">
              <a:xfrm>
                <a:off x="11152188" y="2503488"/>
                <a:ext cx="14288" cy="1587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64" name="Oval 228">
                <a:extLst>
                  <a:ext uri="{FF2B5EF4-FFF2-40B4-BE49-F238E27FC236}">
                    <a16:creationId xmlns:a16="http://schemas.microsoft.com/office/drawing/2014/main" id="{DB37C1B2-61CC-4D87-BAE0-AA9ED7AD8D8C}"/>
                  </a:ext>
                </a:extLst>
              </p:cNvPr>
              <p:cNvSpPr>
                <a:spLocks noChangeArrowheads="1"/>
              </p:cNvSpPr>
              <p:nvPr/>
            </p:nvSpPr>
            <p:spPr bwMode="auto">
              <a:xfrm>
                <a:off x="11174413" y="2503488"/>
                <a:ext cx="15875" cy="1587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65" name="Oval 229">
                <a:extLst>
                  <a:ext uri="{FF2B5EF4-FFF2-40B4-BE49-F238E27FC236}">
                    <a16:creationId xmlns:a16="http://schemas.microsoft.com/office/drawing/2014/main" id="{CADE73E0-95DF-43A5-8912-EFE931543F16}"/>
                  </a:ext>
                </a:extLst>
              </p:cNvPr>
              <p:cNvSpPr>
                <a:spLocks noChangeArrowheads="1"/>
              </p:cNvSpPr>
              <p:nvPr/>
            </p:nvSpPr>
            <p:spPr bwMode="auto">
              <a:xfrm>
                <a:off x="11198225" y="2503488"/>
                <a:ext cx="15875" cy="1587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96" name="Rectangle 230">
                <a:extLst>
                  <a:ext uri="{FF2B5EF4-FFF2-40B4-BE49-F238E27FC236}">
                    <a16:creationId xmlns:a16="http://schemas.microsoft.com/office/drawing/2014/main" id="{5545459C-9B05-42FF-BBDD-7F0E5EDC014C}"/>
                  </a:ext>
                </a:extLst>
              </p:cNvPr>
              <p:cNvSpPr>
                <a:spLocks noChangeArrowheads="1"/>
              </p:cNvSpPr>
              <p:nvPr/>
            </p:nvSpPr>
            <p:spPr bwMode="auto">
              <a:xfrm>
                <a:off x="11228388" y="2595563"/>
                <a:ext cx="76200" cy="77788"/>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97" name="Rectangle 231">
                <a:extLst>
                  <a:ext uri="{FF2B5EF4-FFF2-40B4-BE49-F238E27FC236}">
                    <a16:creationId xmlns:a16="http://schemas.microsoft.com/office/drawing/2014/main" id="{BECF7343-ABD2-4487-867B-747C7E6237C4}"/>
                  </a:ext>
                </a:extLst>
              </p:cNvPr>
              <p:cNvSpPr>
                <a:spLocks noChangeArrowheads="1"/>
              </p:cNvSpPr>
              <p:nvPr/>
            </p:nvSpPr>
            <p:spPr bwMode="auto">
              <a:xfrm>
                <a:off x="11344275" y="2595563"/>
                <a:ext cx="77788" cy="77788"/>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98" name="Rectangle 232">
                <a:extLst>
                  <a:ext uri="{FF2B5EF4-FFF2-40B4-BE49-F238E27FC236}">
                    <a16:creationId xmlns:a16="http://schemas.microsoft.com/office/drawing/2014/main" id="{1DCBCD57-F634-4E47-95A1-D38EBC71C52E}"/>
                  </a:ext>
                </a:extLst>
              </p:cNvPr>
              <p:cNvSpPr>
                <a:spLocks noChangeArrowheads="1"/>
              </p:cNvSpPr>
              <p:nvPr/>
            </p:nvSpPr>
            <p:spPr bwMode="auto">
              <a:xfrm>
                <a:off x="11460163" y="2595563"/>
                <a:ext cx="77788" cy="7778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99" name="Rectangle 233">
                <a:extLst>
                  <a:ext uri="{FF2B5EF4-FFF2-40B4-BE49-F238E27FC236}">
                    <a16:creationId xmlns:a16="http://schemas.microsoft.com/office/drawing/2014/main" id="{7E46D05E-D181-473F-BAE4-06608E18B3F4}"/>
                  </a:ext>
                </a:extLst>
              </p:cNvPr>
              <p:cNvSpPr>
                <a:spLocks noChangeArrowheads="1"/>
              </p:cNvSpPr>
              <p:nvPr/>
            </p:nvSpPr>
            <p:spPr bwMode="auto">
              <a:xfrm>
                <a:off x="11228388" y="2719388"/>
                <a:ext cx="76200" cy="7778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00" name="Rectangle 234">
                <a:extLst>
                  <a:ext uri="{FF2B5EF4-FFF2-40B4-BE49-F238E27FC236}">
                    <a16:creationId xmlns:a16="http://schemas.microsoft.com/office/drawing/2014/main" id="{C027CCEC-3A40-418B-BB35-1FE42041240E}"/>
                  </a:ext>
                </a:extLst>
              </p:cNvPr>
              <p:cNvSpPr>
                <a:spLocks noChangeArrowheads="1"/>
              </p:cNvSpPr>
              <p:nvPr/>
            </p:nvSpPr>
            <p:spPr bwMode="auto">
              <a:xfrm>
                <a:off x="11344275" y="2719388"/>
                <a:ext cx="77788" cy="7778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01" name="Rectangle 235">
                <a:extLst>
                  <a:ext uri="{FF2B5EF4-FFF2-40B4-BE49-F238E27FC236}">
                    <a16:creationId xmlns:a16="http://schemas.microsoft.com/office/drawing/2014/main" id="{5F99492B-A2E8-481A-B5A3-D99AA5435C2C}"/>
                  </a:ext>
                </a:extLst>
              </p:cNvPr>
              <p:cNvSpPr>
                <a:spLocks noChangeArrowheads="1"/>
              </p:cNvSpPr>
              <p:nvPr/>
            </p:nvSpPr>
            <p:spPr bwMode="auto">
              <a:xfrm>
                <a:off x="11460163" y="2719388"/>
                <a:ext cx="77788" cy="77788"/>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grpSp>
      <p:grpSp>
        <p:nvGrpSpPr>
          <p:cNvPr id="202" name="Group 201">
            <a:extLst>
              <a:ext uri="{FF2B5EF4-FFF2-40B4-BE49-F238E27FC236}">
                <a16:creationId xmlns:a16="http://schemas.microsoft.com/office/drawing/2014/main" id="{7EB7CA04-686B-40B5-833D-001AB8690ED3}"/>
              </a:ext>
            </a:extLst>
          </p:cNvPr>
          <p:cNvGrpSpPr/>
          <p:nvPr/>
        </p:nvGrpSpPr>
        <p:grpSpPr>
          <a:xfrm>
            <a:off x="10388509" y="2689019"/>
            <a:ext cx="401894" cy="313979"/>
            <a:chOff x="10762767" y="2306620"/>
            <a:chExt cx="401894" cy="313979"/>
          </a:xfrm>
        </p:grpSpPr>
        <p:sp>
          <p:nvSpPr>
            <p:cNvPr id="203" name="Rectangle 202">
              <a:extLst>
                <a:ext uri="{FF2B5EF4-FFF2-40B4-BE49-F238E27FC236}">
                  <a16:creationId xmlns:a16="http://schemas.microsoft.com/office/drawing/2014/main" id="{13D5398A-660C-4ED9-884B-35902A0A9DFB}"/>
                </a:ext>
              </a:extLst>
            </p:cNvPr>
            <p:cNvSpPr/>
            <p:nvPr/>
          </p:nvSpPr>
          <p:spPr>
            <a:xfrm>
              <a:off x="10762767" y="2306620"/>
              <a:ext cx="401894" cy="313979"/>
            </a:xfrm>
            <a:prstGeom prst="rect">
              <a:avLst/>
            </a:prstGeom>
            <a:noFill/>
            <a:ln w="12700">
              <a:solidFill>
                <a:schemeClr val="tx1"/>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endParaRPr>
            </a:p>
          </p:txBody>
        </p:sp>
        <p:grpSp>
          <p:nvGrpSpPr>
            <p:cNvPr id="204" name="Group 203">
              <a:extLst>
                <a:ext uri="{FF2B5EF4-FFF2-40B4-BE49-F238E27FC236}">
                  <a16:creationId xmlns:a16="http://schemas.microsoft.com/office/drawing/2014/main" id="{B66D5732-CDF6-4ECA-8B1A-84D13CA9F001}"/>
                </a:ext>
              </a:extLst>
            </p:cNvPr>
            <p:cNvGrpSpPr/>
            <p:nvPr/>
          </p:nvGrpSpPr>
          <p:grpSpPr>
            <a:xfrm>
              <a:off x="10814939" y="2352027"/>
              <a:ext cx="297551" cy="223164"/>
              <a:chOff x="11134725" y="2487613"/>
              <a:chExt cx="495300" cy="371475"/>
            </a:xfrm>
          </p:grpSpPr>
          <p:sp>
            <p:nvSpPr>
              <p:cNvPr id="205" name="Rectangle 225">
                <a:extLst>
                  <a:ext uri="{FF2B5EF4-FFF2-40B4-BE49-F238E27FC236}">
                    <a16:creationId xmlns:a16="http://schemas.microsoft.com/office/drawing/2014/main" id="{F86CFB42-A974-499A-96D0-633F7A9E1F7A}"/>
                  </a:ext>
                </a:extLst>
              </p:cNvPr>
              <p:cNvSpPr>
                <a:spLocks noChangeArrowheads="1"/>
              </p:cNvSpPr>
              <p:nvPr/>
            </p:nvSpPr>
            <p:spPr bwMode="auto">
              <a:xfrm>
                <a:off x="11134725" y="2487613"/>
                <a:ext cx="495300" cy="371475"/>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06" name="Rectangle 226">
                <a:extLst>
                  <a:ext uri="{FF2B5EF4-FFF2-40B4-BE49-F238E27FC236}">
                    <a16:creationId xmlns:a16="http://schemas.microsoft.com/office/drawing/2014/main" id="{801FE291-F1AB-4DE1-8C8D-60044551CB61}"/>
                  </a:ext>
                </a:extLst>
              </p:cNvPr>
              <p:cNvSpPr>
                <a:spLocks noChangeArrowheads="1"/>
              </p:cNvSpPr>
              <p:nvPr/>
            </p:nvSpPr>
            <p:spPr bwMode="auto">
              <a:xfrm>
                <a:off x="11134725" y="2487613"/>
                <a:ext cx="495300" cy="4603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07" name="Oval 227">
                <a:extLst>
                  <a:ext uri="{FF2B5EF4-FFF2-40B4-BE49-F238E27FC236}">
                    <a16:creationId xmlns:a16="http://schemas.microsoft.com/office/drawing/2014/main" id="{B42ABCE8-7B39-4DED-A714-011061EFCD80}"/>
                  </a:ext>
                </a:extLst>
              </p:cNvPr>
              <p:cNvSpPr>
                <a:spLocks noChangeArrowheads="1"/>
              </p:cNvSpPr>
              <p:nvPr/>
            </p:nvSpPr>
            <p:spPr bwMode="auto">
              <a:xfrm>
                <a:off x="11152188" y="2503488"/>
                <a:ext cx="14288" cy="1587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08" name="Oval 228">
                <a:extLst>
                  <a:ext uri="{FF2B5EF4-FFF2-40B4-BE49-F238E27FC236}">
                    <a16:creationId xmlns:a16="http://schemas.microsoft.com/office/drawing/2014/main" id="{1C038016-F7E9-4444-B57C-002C2E46F14C}"/>
                  </a:ext>
                </a:extLst>
              </p:cNvPr>
              <p:cNvSpPr>
                <a:spLocks noChangeArrowheads="1"/>
              </p:cNvSpPr>
              <p:nvPr/>
            </p:nvSpPr>
            <p:spPr bwMode="auto">
              <a:xfrm>
                <a:off x="11174413" y="2503488"/>
                <a:ext cx="15875" cy="1587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09" name="Oval 229">
                <a:extLst>
                  <a:ext uri="{FF2B5EF4-FFF2-40B4-BE49-F238E27FC236}">
                    <a16:creationId xmlns:a16="http://schemas.microsoft.com/office/drawing/2014/main" id="{2D207A76-3723-4279-9551-9A4A637A0A1F}"/>
                  </a:ext>
                </a:extLst>
              </p:cNvPr>
              <p:cNvSpPr>
                <a:spLocks noChangeArrowheads="1"/>
              </p:cNvSpPr>
              <p:nvPr/>
            </p:nvSpPr>
            <p:spPr bwMode="auto">
              <a:xfrm>
                <a:off x="11198225" y="2503488"/>
                <a:ext cx="15875" cy="1587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10" name="Rectangle 230">
                <a:extLst>
                  <a:ext uri="{FF2B5EF4-FFF2-40B4-BE49-F238E27FC236}">
                    <a16:creationId xmlns:a16="http://schemas.microsoft.com/office/drawing/2014/main" id="{0D3781F3-952E-4075-B9DF-915ACB182BF4}"/>
                  </a:ext>
                </a:extLst>
              </p:cNvPr>
              <p:cNvSpPr>
                <a:spLocks noChangeArrowheads="1"/>
              </p:cNvSpPr>
              <p:nvPr/>
            </p:nvSpPr>
            <p:spPr bwMode="auto">
              <a:xfrm>
                <a:off x="11228388" y="2595563"/>
                <a:ext cx="76200" cy="77788"/>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11" name="Rectangle 231">
                <a:extLst>
                  <a:ext uri="{FF2B5EF4-FFF2-40B4-BE49-F238E27FC236}">
                    <a16:creationId xmlns:a16="http://schemas.microsoft.com/office/drawing/2014/main" id="{2574B111-6616-4B91-B73F-E7418301F57B}"/>
                  </a:ext>
                </a:extLst>
              </p:cNvPr>
              <p:cNvSpPr>
                <a:spLocks noChangeArrowheads="1"/>
              </p:cNvSpPr>
              <p:nvPr/>
            </p:nvSpPr>
            <p:spPr bwMode="auto">
              <a:xfrm>
                <a:off x="11344275" y="2595563"/>
                <a:ext cx="77788" cy="77788"/>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12" name="Rectangle 232">
                <a:extLst>
                  <a:ext uri="{FF2B5EF4-FFF2-40B4-BE49-F238E27FC236}">
                    <a16:creationId xmlns:a16="http://schemas.microsoft.com/office/drawing/2014/main" id="{C935EF89-DC62-48AD-B2A8-3CCD9C26DA4C}"/>
                  </a:ext>
                </a:extLst>
              </p:cNvPr>
              <p:cNvSpPr>
                <a:spLocks noChangeArrowheads="1"/>
              </p:cNvSpPr>
              <p:nvPr/>
            </p:nvSpPr>
            <p:spPr bwMode="auto">
              <a:xfrm>
                <a:off x="11460163" y="2595563"/>
                <a:ext cx="77788" cy="7778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13" name="Rectangle 233">
                <a:extLst>
                  <a:ext uri="{FF2B5EF4-FFF2-40B4-BE49-F238E27FC236}">
                    <a16:creationId xmlns:a16="http://schemas.microsoft.com/office/drawing/2014/main" id="{4EB517D5-D7A2-472C-B683-8F13AE2BADB2}"/>
                  </a:ext>
                </a:extLst>
              </p:cNvPr>
              <p:cNvSpPr>
                <a:spLocks noChangeArrowheads="1"/>
              </p:cNvSpPr>
              <p:nvPr/>
            </p:nvSpPr>
            <p:spPr bwMode="auto">
              <a:xfrm>
                <a:off x="11228388" y="2719388"/>
                <a:ext cx="76200" cy="7778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14" name="Rectangle 234">
                <a:extLst>
                  <a:ext uri="{FF2B5EF4-FFF2-40B4-BE49-F238E27FC236}">
                    <a16:creationId xmlns:a16="http://schemas.microsoft.com/office/drawing/2014/main" id="{615DD334-CA5A-4248-80E7-417973919594}"/>
                  </a:ext>
                </a:extLst>
              </p:cNvPr>
              <p:cNvSpPr>
                <a:spLocks noChangeArrowheads="1"/>
              </p:cNvSpPr>
              <p:nvPr/>
            </p:nvSpPr>
            <p:spPr bwMode="auto">
              <a:xfrm>
                <a:off x="11344275" y="2719388"/>
                <a:ext cx="77788" cy="7778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15" name="Rectangle 235">
                <a:extLst>
                  <a:ext uri="{FF2B5EF4-FFF2-40B4-BE49-F238E27FC236}">
                    <a16:creationId xmlns:a16="http://schemas.microsoft.com/office/drawing/2014/main" id="{165DFADA-F7DC-4DCA-83EF-720A14716546}"/>
                  </a:ext>
                </a:extLst>
              </p:cNvPr>
              <p:cNvSpPr>
                <a:spLocks noChangeArrowheads="1"/>
              </p:cNvSpPr>
              <p:nvPr/>
            </p:nvSpPr>
            <p:spPr bwMode="auto">
              <a:xfrm>
                <a:off x="11460163" y="2719388"/>
                <a:ext cx="77788" cy="77788"/>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grpSp>
      <p:grpSp>
        <p:nvGrpSpPr>
          <p:cNvPr id="216" name="Group 215">
            <a:extLst>
              <a:ext uri="{FF2B5EF4-FFF2-40B4-BE49-F238E27FC236}">
                <a16:creationId xmlns:a16="http://schemas.microsoft.com/office/drawing/2014/main" id="{6BCC8305-8BA2-4520-8827-4537D49D87F1}"/>
              </a:ext>
            </a:extLst>
          </p:cNvPr>
          <p:cNvGrpSpPr/>
          <p:nvPr/>
        </p:nvGrpSpPr>
        <p:grpSpPr>
          <a:xfrm>
            <a:off x="9680257" y="2316520"/>
            <a:ext cx="401894" cy="313979"/>
            <a:chOff x="10762767" y="2306620"/>
            <a:chExt cx="401894" cy="313979"/>
          </a:xfrm>
        </p:grpSpPr>
        <p:sp>
          <p:nvSpPr>
            <p:cNvPr id="217" name="Rectangle 216">
              <a:extLst>
                <a:ext uri="{FF2B5EF4-FFF2-40B4-BE49-F238E27FC236}">
                  <a16:creationId xmlns:a16="http://schemas.microsoft.com/office/drawing/2014/main" id="{3CE91D50-734B-4234-92A9-014CBF0B5F88}"/>
                </a:ext>
              </a:extLst>
            </p:cNvPr>
            <p:cNvSpPr/>
            <p:nvPr/>
          </p:nvSpPr>
          <p:spPr>
            <a:xfrm>
              <a:off x="10762767" y="2306620"/>
              <a:ext cx="401894" cy="313979"/>
            </a:xfrm>
            <a:prstGeom prst="rect">
              <a:avLst/>
            </a:prstGeom>
            <a:noFill/>
            <a:ln w="12700">
              <a:solidFill>
                <a:schemeClr val="tx1"/>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endParaRPr>
            </a:p>
          </p:txBody>
        </p:sp>
        <p:grpSp>
          <p:nvGrpSpPr>
            <p:cNvPr id="218" name="Group 217">
              <a:extLst>
                <a:ext uri="{FF2B5EF4-FFF2-40B4-BE49-F238E27FC236}">
                  <a16:creationId xmlns:a16="http://schemas.microsoft.com/office/drawing/2014/main" id="{532C2478-35DF-4C93-AFBE-7519EB41F6CD}"/>
                </a:ext>
              </a:extLst>
            </p:cNvPr>
            <p:cNvGrpSpPr/>
            <p:nvPr/>
          </p:nvGrpSpPr>
          <p:grpSpPr>
            <a:xfrm>
              <a:off x="10814939" y="2352027"/>
              <a:ext cx="297551" cy="223164"/>
              <a:chOff x="11134725" y="2487613"/>
              <a:chExt cx="495300" cy="371475"/>
            </a:xfrm>
          </p:grpSpPr>
          <p:sp>
            <p:nvSpPr>
              <p:cNvPr id="219" name="Rectangle 225">
                <a:extLst>
                  <a:ext uri="{FF2B5EF4-FFF2-40B4-BE49-F238E27FC236}">
                    <a16:creationId xmlns:a16="http://schemas.microsoft.com/office/drawing/2014/main" id="{BAB76569-A320-4BD2-BFD0-9B7E5566237E}"/>
                  </a:ext>
                </a:extLst>
              </p:cNvPr>
              <p:cNvSpPr>
                <a:spLocks noChangeArrowheads="1"/>
              </p:cNvSpPr>
              <p:nvPr/>
            </p:nvSpPr>
            <p:spPr bwMode="auto">
              <a:xfrm>
                <a:off x="11134725" y="2487613"/>
                <a:ext cx="495300" cy="371475"/>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20" name="Rectangle 226">
                <a:extLst>
                  <a:ext uri="{FF2B5EF4-FFF2-40B4-BE49-F238E27FC236}">
                    <a16:creationId xmlns:a16="http://schemas.microsoft.com/office/drawing/2014/main" id="{1FB4843C-FE3E-49DB-951F-572669C42801}"/>
                  </a:ext>
                </a:extLst>
              </p:cNvPr>
              <p:cNvSpPr>
                <a:spLocks noChangeArrowheads="1"/>
              </p:cNvSpPr>
              <p:nvPr/>
            </p:nvSpPr>
            <p:spPr bwMode="auto">
              <a:xfrm>
                <a:off x="11134725" y="2487613"/>
                <a:ext cx="495300" cy="4603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21" name="Oval 227">
                <a:extLst>
                  <a:ext uri="{FF2B5EF4-FFF2-40B4-BE49-F238E27FC236}">
                    <a16:creationId xmlns:a16="http://schemas.microsoft.com/office/drawing/2014/main" id="{7F19AC81-DD17-494F-B479-3338FEDC5866}"/>
                  </a:ext>
                </a:extLst>
              </p:cNvPr>
              <p:cNvSpPr>
                <a:spLocks noChangeArrowheads="1"/>
              </p:cNvSpPr>
              <p:nvPr/>
            </p:nvSpPr>
            <p:spPr bwMode="auto">
              <a:xfrm>
                <a:off x="11152188" y="2503488"/>
                <a:ext cx="14288" cy="1587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22" name="Oval 228">
                <a:extLst>
                  <a:ext uri="{FF2B5EF4-FFF2-40B4-BE49-F238E27FC236}">
                    <a16:creationId xmlns:a16="http://schemas.microsoft.com/office/drawing/2014/main" id="{58A884A8-B830-4130-A4CC-AA7A00ED5CA1}"/>
                  </a:ext>
                </a:extLst>
              </p:cNvPr>
              <p:cNvSpPr>
                <a:spLocks noChangeArrowheads="1"/>
              </p:cNvSpPr>
              <p:nvPr/>
            </p:nvSpPr>
            <p:spPr bwMode="auto">
              <a:xfrm>
                <a:off x="11174413" y="2503488"/>
                <a:ext cx="15875" cy="1587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23" name="Oval 229">
                <a:extLst>
                  <a:ext uri="{FF2B5EF4-FFF2-40B4-BE49-F238E27FC236}">
                    <a16:creationId xmlns:a16="http://schemas.microsoft.com/office/drawing/2014/main" id="{186086F6-AE90-4E0C-A174-5C112B787670}"/>
                  </a:ext>
                </a:extLst>
              </p:cNvPr>
              <p:cNvSpPr>
                <a:spLocks noChangeArrowheads="1"/>
              </p:cNvSpPr>
              <p:nvPr/>
            </p:nvSpPr>
            <p:spPr bwMode="auto">
              <a:xfrm>
                <a:off x="11198225" y="2503488"/>
                <a:ext cx="15875" cy="1587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24" name="Rectangle 230">
                <a:extLst>
                  <a:ext uri="{FF2B5EF4-FFF2-40B4-BE49-F238E27FC236}">
                    <a16:creationId xmlns:a16="http://schemas.microsoft.com/office/drawing/2014/main" id="{CC41D455-30CE-4EF9-9F75-65D9CB5605F4}"/>
                  </a:ext>
                </a:extLst>
              </p:cNvPr>
              <p:cNvSpPr>
                <a:spLocks noChangeArrowheads="1"/>
              </p:cNvSpPr>
              <p:nvPr/>
            </p:nvSpPr>
            <p:spPr bwMode="auto">
              <a:xfrm>
                <a:off x="11228388" y="2595563"/>
                <a:ext cx="76200" cy="77788"/>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25" name="Rectangle 231">
                <a:extLst>
                  <a:ext uri="{FF2B5EF4-FFF2-40B4-BE49-F238E27FC236}">
                    <a16:creationId xmlns:a16="http://schemas.microsoft.com/office/drawing/2014/main" id="{D2C371AB-77E1-4716-B44F-8283869543FD}"/>
                  </a:ext>
                </a:extLst>
              </p:cNvPr>
              <p:cNvSpPr>
                <a:spLocks noChangeArrowheads="1"/>
              </p:cNvSpPr>
              <p:nvPr/>
            </p:nvSpPr>
            <p:spPr bwMode="auto">
              <a:xfrm>
                <a:off x="11344275" y="2595563"/>
                <a:ext cx="77788" cy="77788"/>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26" name="Rectangle 232">
                <a:extLst>
                  <a:ext uri="{FF2B5EF4-FFF2-40B4-BE49-F238E27FC236}">
                    <a16:creationId xmlns:a16="http://schemas.microsoft.com/office/drawing/2014/main" id="{DDDFDC54-2BF4-416F-93AA-2DA73E1D4DFC}"/>
                  </a:ext>
                </a:extLst>
              </p:cNvPr>
              <p:cNvSpPr>
                <a:spLocks noChangeArrowheads="1"/>
              </p:cNvSpPr>
              <p:nvPr/>
            </p:nvSpPr>
            <p:spPr bwMode="auto">
              <a:xfrm>
                <a:off x="11460163" y="2595563"/>
                <a:ext cx="77788" cy="7778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27" name="Rectangle 233">
                <a:extLst>
                  <a:ext uri="{FF2B5EF4-FFF2-40B4-BE49-F238E27FC236}">
                    <a16:creationId xmlns:a16="http://schemas.microsoft.com/office/drawing/2014/main" id="{9F17ADC2-5B29-4834-A173-4893541FF8F5}"/>
                  </a:ext>
                </a:extLst>
              </p:cNvPr>
              <p:cNvSpPr>
                <a:spLocks noChangeArrowheads="1"/>
              </p:cNvSpPr>
              <p:nvPr/>
            </p:nvSpPr>
            <p:spPr bwMode="auto">
              <a:xfrm>
                <a:off x="11228388" y="2719388"/>
                <a:ext cx="76200" cy="7778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28" name="Rectangle 234">
                <a:extLst>
                  <a:ext uri="{FF2B5EF4-FFF2-40B4-BE49-F238E27FC236}">
                    <a16:creationId xmlns:a16="http://schemas.microsoft.com/office/drawing/2014/main" id="{500EC470-D30F-4764-82B4-0DCA1C36DC20}"/>
                  </a:ext>
                </a:extLst>
              </p:cNvPr>
              <p:cNvSpPr>
                <a:spLocks noChangeArrowheads="1"/>
              </p:cNvSpPr>
              <p:nvPr/>
            </p:nvSpPr>
            <p:spPr bwMode="auto">
              <a:xfrm>
                <a:off x="11344275" y="2719388"/>
                <a:ext cx="77788" cy="7778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29" name="Rectangle 235">
                <a:extLst>
                  <a:ext uri="{FF2B5EF4-FFF2-40B4-BE49-F238E27FC236}">
                    <a16:creationId xmlns:a16="http://schemas.microsoft.com/office/drawing/2014/main" id="{4D1090EC-0DD0-47B0-8900-75417F7EC5D8}"/>
                  </a:ext>
                </a:extLst>
              </p:cNvPr>
              <p:cNvSpPr>
                <a:spLocks noChangeArrowheads="1"/>
              </p:cNvSpPr>
              <p:nvPr/>
            </p:nvSpPr>
            <p:spPr bwMode="auto">
              <a:xfrm>
                <a:off x="11460163" y="2719388"/>
                <a:ext cx="77788" cy="77788"/>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grpSp>
      <p:grpSp>
        <p:nvGrpSpPr>
          <p:cNvPr id="230" name="Group 229">
            <a:extLst>
              <a:ext uri="{FF2B5EF4-FFF2-40B4-BE49-F238E27FC236}">
                <a16:creationId xmlns:a16="http://schemas.microsoft.com/office/drawing/2014/main" id="{4582B0FD-C7B4-4B3A-8580-5D3DB0132FFF}"/>
              </a:ext>
            </a:extLst>
          </p:cNvPr>
          <p:cNvGrpSpPr/>
          <p:nvPr/>
        </p:nvGrpSpPr>
        <p:grpSpPr>
          <a:xfrm>
            <a:off x="10152425" y="2316520"/>
            <a:ext cx="401894" cy="313979"/>
            <a:chOff x="10762767" y="2306620"/>
            <a:chExt cx="401894" cy="313979"/>
          </a:xfrm>
        </p:grpSpPr>
        <p:sp>
          <p:nvSpPr>
            <p:cNvPr id="231" name="Rectangle 230">
              <a:extLst>
                <a:ext uri="{FF2B5EF4-FFF2-40B4-BE49-F238E27FC236}">
                  <a16:creationId xmlns:a16="http://schemas.microsoft.com/office/drawing/2014/main" id="{DEA6D69C-86B5-4603-8FE7-B1867B0B3237}"/>
                </a:ext>
              </a:extLst>
            </p:cNvPr>
            <p:cNvSpPr/>
            <p:nvPr/>
          </p:nvSpPr>
          <p:spPr>
            <a:xfrm>
              <a:off x="10762767" y="2306620"/>
              <a:ext cx="401894" cy="313979"/>
            </a:xfrm>
            <a:prstGeom prst="rect">
              <a:avLst/>
            </a:prstGeom>
            <a:noFill/>
            <a:ln w="12700">
              <a:solidFill>
                <a:schemeClr val="tx1"/>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endParaRPr>
            </a:p>
          </p:txBody>
        </p:sp>
        <p:grpSp>
          <p:nvGrpSpPr>
            <p:cNvPr id="232" name="Group 231">
              <a:extLst>
                <a:ext uri="{FF2B5EF4-FFF2-40B4-BE49-F238E27FC236}">
                  <a16:creationId xmlns:a16="http://schemas.microsoft.com/office/drawing/2014/main" id="{E235ABB1-AADC-4AC3-AEA3-44E80C78D6F5}"/>
                </a:ext>
              </a:extLst>
            </p:cNvPr>
            <p:cNvGrpSpPr/>
            <p:nvPr/>
          </p:nvGrpSpPr>
          <p:grpSpPr>
            <a:xfrm>
              <a:off x="10814939" y="2352027"/>
              <a:ext cx="297551" cy="223164"/>
              <a:chOff x="11134725" y="2487613"/>
              <a:chExt cx="495300" cy="371475"/>
            </a:xfrm>
          </p:grpSpPr>
          <p:sp>
            <p:nvSpPr>
              <p:cNvPr id="233" name="Rectangle 225">
                <a:extLst>
                  <a:ext uri="{FF2B5EF4-FFF2-40B4-BE49-F238E27FC236}">
                    <a16:creationId xmlns:a16="http://schemas.microsoft.com/office/drawing/2014/main" id="{2B4A6CEB-742F-4A22-80B8-D4F2A2CB8D36}"/>
                  </a:ext>
                </a:extLst>
              </p:cNvPr>
              <p:cNvSpPr>
                <a:spLocks noChangeArrowheads="1"/>
              </p:cNvSpPr>
              <p:nvPr/>
            </p:nvSpPr>
            <p:spPr bwMode="auto">
              <a:xfrm>
                <a:off x="11134725" y="2487613"/>
                <a:ext cx="495300" cy="371475"/>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34" name="Rectangle 226">
                <a:extLst>
                  <a:ext uri="{FF2B5EF4-FFF2-40B4-BE49-F238E27FC236}">
                    <a16:creationId xmlns:a16="http://schemas.microsoft.com/office/drawing/2014/main" id="{AA054E3D-1F4E-493E-AB82-05C6579F2715}"/>
                  </a:ext>
                </a:extLst>
              </p:cNvPr>
              <p:cNvSpPr>
                <a:spLocks noChangeArrowheads="1"/>
              </p:cNvSpPr>
              <p:nvPr/>
            </p:nvSpPr>
            <p:spPr bwMode="auto">
              <a:xfrm>
                <a:off x="11134725" y="2487613"/>
                <a:ext cx="495300" cy="4603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35" name="Oval 227">
                <a:extLst>
                  <a:ext uri="{FF2B5EF4-FFF2-40B4-BE49-F238E27FC236}">
                    <a16:creationId xmlns:a16="http://schemas.microsoft.com/office/drawing/2014/main" id="{08AF9D51-CA94-469B-A306-B570B5D31B64}"/>
                  </a:ext>
                </a:extLst>
              </p:cNvPr>
              <p:cNvSpPr>
                <a:spLocks noChangeArrowheads="1"/>
              </p:cNvSpPr>
              <p:nvPr/>
            </p:nvSpPr>
            <p:spPr bwMode="auto">
              <a:xfrm>
                <a:off x="11152188" y="2503488"/>
                <a:ext cx="14288" cy="1587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36" name="Oval 228">
                <a:extLst>
                  <a:ext uri="{FF2B5EF4-FFF2-40B4-BE49-F238E27FC236}">
                    <a16:creationId xmlns:a16="http://schemas.microsoft.com/office/drawing/2014/main" id="{6024E5F9-86FC-4A99-A3BC-4D3D60AAD83A}"/>
                  </a:ext>
                </a:extLst>
              </p:cNvPr>
              <p:cNvSpPr>
                <a:spLocks noChangeArrowheads="1"/>
              </p:cNvSpPr>
              <p:nvPr/>
            </p:nvSpPr>
            <p:spPr bwMode="auto">
              <a:xfrm>
                <a:off x="11174413" y="2503488"/>
                <a:ext cx="15875" cy="1587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37" name="Oval 229">
                <a:extLst>
                  <a:ext uri="{FF2B5EF4-FFF2-40B4-BE49-F238E27FC236}">
                    <a16:creationId xmlns:a16="http://schemas.microsoft.com/office/drawing/2014/main" id="{86D4CA13-309A-4FC6-9260-D3E44B13EC2C}"/>
                  </a:ext>
                </a:extLst>
              </p:cNvPr>
              <p:cNvSpPr>
                <a:spLocks noChangeArrowheads="1"/>
              </p:cNvSpPr>
              <p:nvPr/>
            </p:nvSpPr>
            <p:spPr bwMode="auto">
              <a:xfrm>
                <a:off x="11198225" y="2503488"/>
                <a:ext cx="15875" cy="1587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38" name="Rectangle 230">
                <a:extLst>
                  <a:ext uri="{FF2B5EF4-FFF2-40B4-BE49-F238E27FC236}">
                    <a16:creationId xmlns:a16="http://schemas.microsoft.com/office/drawing/2014/main" id="{B7AB4725-D176-4568-998E-C0BC7D7890E5}"/>
                  </a:ext>
                </a:extLst>
              </p:cNvPr>
              <p:cNvSpPr>
                <a:spLocks noChangeArrowheads="1"/>
              </p:cNvSpPr>
              <p:nvPr/>
            </p:nvSpPr>
            <p:spPr bwMode="auto">
              <a:xfrm>
                <a:off x="11228388" y="2595563"/>
                <a:ext cx="76200" cy="77788"/>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39" name="Rectangle 231">
                <a:extLst>
                  <a:ext uri="{FF2B5EF4-FFF2-40B4-BE49-F238E27FC236}">
                    <a16:creationId xmlns:a16="http://schemas.microsoft.com/office/drawing/2014/main" id="{1E402004-E7C1-415C-AA56-FA0063B1E19E}"/>
                  </a:ext>
                </a:extLst>
              </p:cNvPr>
              <p:cNvSpPr>
                <a:spLocks noChangeArrowheads="1"/>
              </p:cNvSpPr>
              <p:nvPr/>
            </p:nvSpPr>
            <p:spPr bwMode="auto">
              <a:xfrm>
                <a:off x="11344275" y="2595563"/>
                <a:ext cx="77788" cy="77788"/>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0" name="Rectangle 232">
                <a:extLst>
                  <a:ext uri="{FF2B5EF4-FFF2-40B4-BE49-F238E27FC236}">
                    <a16:creationId xmlns:a16="http://schemas.microsoft.com/office/drawing/2014/main" id="{3ABF21A5-D588-4B51-9428-191279DA7603}"/>
                  </a:ext>
                </a:extLst>
              </p:cNvPr>
              <p:cNvSpPr>
                <a:spLocks noChangeArrowheads="1"/>
              </p:cNvSpPr>
              <p:nvPr/>
            </p:nvSpPr>
            <p:spPr bwMode="auto">
              <a:xfrm>
                <a:off x="11460163" y="2595563"/>
                <a:ext cx="77788" cy="7778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1" name="Rectangle 233">
                <a:extLst>
                  <a:ext uri="{FF2B5EF4-FFF2-40B4-BE49-F238E27FC236}">
                    <a16:creationId xmlns:a16="http://schemas.microsoft.com/office/drawing/2014/main" id="{26DA056B-D410-4466-BD9B-7BEFD1AB6CCA}"/>
                  </a:ext>
                </a:extLst>
              </p:cNvPr>
              <p:cNvSpPr>
                <a:spLocks noChangeArrowheads="1"/>
              </p:cNvSpPr>
              <p:nvPr/>
            </p:nvSpPr>
            <p:spPr bwMode="auto">
              <a:xfrm>
                <a:off x="11228388" y="2719388"/>
                <a:ext cx="76200" cy="7778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2" name="Rectangle 234">
                <a:extLst>
                  <a:ext uri="{FF2B5EF4-FFF2-40B4-BE49-F238E27FC236}">
                    <a16:creationId xmlns:a16="http://schemas.microsoft.com/office/drawing/2014/main" id="{D10B5035-88A6-4E19-9111-A76DB409E3B2}"/>
                  </a:ext>
                </a:extLst>
              </p:cNvPr>
              <p:cNvSpPr>
                <a:spLocks noChangeArrowheads="1"/>
              </p:cNvSpPr>
              <p:nvPr/>
            </p:nvSpPr>
            <p:spPr bwMode="auto">
              <a:xfrm>
                <a:off x="11344275" y="2719388"/>
                <a:ext cx="77788" cy="7778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3" name="Rectangle 235">
                <a:extLst>
                  <a:ext uri="{FF2B5EF4-FFF2-40B4-BE49-F238E27FC236}">
                    <a16:creationId xmlns:a16="http://schemas.microsoft.com/office/drawing/2014/main" id="{D5E0CB6B-6C56-4959-AE4B-21EB86226986}"/>
                  </a:ext>
                </a:extLst>
              </p:cNvPr>
              <p:cNvSpPr>
                <a:spLocks noChangeArrowheads="1"/>
              </p:cNvSpPr>
              <p:nvPr/>
            </p:nvSpPr>
            <p:spPr bwMode="auto">
              <a:xfrm>
                <a:off x="11460163" y="2719388"/>
                <a:ext cx="77788" cy="77788"/>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grpSp>
    </p:spTree>
    <p:extLst>
      <p:ext uri="{BB962C8B-B14F-4D97-AF65-F5344CB8AC3E}">
        <p14:creationId xmlns:p14="http://schemas.microsoft.com/office/powerpoint/2010/main" val="21945112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D8C4E-C1AA-4817-AEB1-D59105824FFE}"/>
              </a:ext>
            </a:extLst>
          </p:cNvPr>
          <p:cNvSpPr>
            <a:spLocks noGrp="1"/>
          </p:cNvSpPr>
          <p:nvPr>
            <p:ph type="title"/>
          </p:nvPr>
        </p:nvSpPr>
        <p:spPr/>
        <p:txBody>
          <a:bodyPr/>
          <a:lstStyle/>
          <a:p>
            <a:r>
              <a:rPr lang="en-US" dirty="0"/>
              <a:t>It’s built on a strong foundation</a:t>
            </a:r>
          </a:p>
        </p:txBody>
      </p:sp>
      <p:sp>
        <p:nvSpPr>
          <p:cNvPr id="7" name="Rectangle 6">
            <a:extLst>
              <a:ext uri="{FF2B5EF4-FFF2-40B4-BE49-F238E27FC236}">
                <a16:creationId xmlns:a16="http://schemas.microsoft.com/office/drawing/2014/main" id="{2964839F-E12E-4513-A18B-DCC17F6A0508}"/>
              </a:ext>
            </a:extLst>
          </p:cNvPr>
          <p:cNvSpPr/>
          <p:nvPr/>
        </p:nvSpPr>
        <p:spPr>
          <a:xfrm>
            <a:off x="588264" y="2698836"/>
            <a:ext cx="1922953" cy="2086725"/>
          </a:xfrm>
          <a:prstGeom prst="rect">
            <a:avLst/>
          </a:prstGeom>
        </p:spPr>
        <p:style>
          <a:lnRef idx="2">
            <a:schemeClr val="accent6"/>
          </a:lnRef>
          <a:fillRef idx="1">
            <a:schemeClr val="lt1"/>
          </a:fillRef>
          <a:effectRef idx="0">
            <a:schemeClr val="accent6"/>
          </a:effectRef>
          <a:fontRef idx="minor">
            <a:schemeClr val="dk1"/>
          </a:fontRef>
        </p:style>
        <p:txBody>
          <a:bodyPr spcFirstLastPara="0" vert="horz" wrap="square" lIns="0" tIns="45720" rIns="91440" bIns="45720" numCol="1" spcCol="1270" anchor="t" anchorCtr="0">
            <a:spAutoFit/>
          </a:bodyPr>
          <a:lstStyle/>
          <a:p>
            <a:pPr lvl="0" algn="l" defTabSz="800100">
              <a:spcBef>
                <a:spcPct val="0"/>
              </a:spcBef>
              <a:spcAft>
                <a:spcPct val="35000"/>
              </a:spcAft>
            </a:pPr>
            <a:r>
              <a:rPr lang="en-US" sz="1600" dirty="0">
                <a:solidFill>
                  <a:prstClr val="black"/>
                </a:solidFill>
                <a:latin typeface="Segoe UI Semibold"/>
              </a:rPr>
              <a:t>Intelligent performance</a:t>
            </a:r>
          </a:p>
          <a:p>
            <a:pPr marL="0" lvl="1" defTabSz="800100">
              <a:spcBef>
                <a:spcPct val="0"/>
              </a:spcBef>
              <a:spcAft>
                <a:spcPts val="600"/>
              </a:spcAft>
            </a:pPr>
            <a:r>
              <a:rPr lang="en-US" sz="1200" dirty="0">
                <a:solidFill>
                  <a:prstClr val="black"/>
                </a:solidFill>
              </a:rPr>
              <a:t>Query Store</a:t>
            </a:r>
          </a:p>
          <a:p>
            <a:pPr marL="0" lvl="1" defTabSz="800100">
              <a:spcBef>
                <a:spcPct val="0"/>
              </a:spcBef>
              <a:spcAft>
                <a:spcPts val="600"/>
              </a:spcAft>
            </a:pPr>
            <a:r>
              <a:rPr lang="en-US" sz="1200" dirty="0">
                <a:solidFill>
                  <a:prstClr val="black"/>
                </a:solidFill>
              </a:rPr>
              <a:t>Adaptive Query Processing</a:t>
            </a:r>
          </a:p>
          <a:p>
            <a:pPr marL="0" lvl="1" defTabSz="800100">
              <a:spcBef>
                <a:spcPct val="0"/>
              </a:spcBef>
              <a:spcAft>
                <a:spcPts val="600"/>
              </a:spcAft>
            </a:pPr>
            <a:r>
              <a:rPr lang="en-US" sz="1200" dirty="0">
                <a:solidFill>
                  <a:prstClr val="black"/>
                </a:solidFill>
              </a:rPr>
              <a:t>Automatic Tuning</a:t>
            </a:r>
          </a:p>
          <a:p>
            <a:pPr marL="0" lvl="1" defTabSz="800100">
              <a:spcBef>
                <a:spcPct val="0"/>
              </a:spcBef>
              <a:spcAft>
                <a:spcPts val="600"/>
              </a:spcAft>
            </a:pPr>
            <a:r>
              <a:rPr lang="en-US" sz="1200" dirty="0">
                <a:solidFill>
                  <a:prstClr val="black"/>
                </a:solidFill>
              </a:rPr>
              <a:t>Columnstore and In-Memory OLTP</a:t>
            </a:r>
          </a:p>
          <a:p>
            <a:pPr marL="0" lvl="1" defTabSz="800100">
              <a:spcBef>
                <a:spcPct val="0"/>
              </a:spcBef>
              <a:spcAft>
                <a:spcPts val="600"/>
              </a:spcAft>
            </a:pPr>
            <a:r>
              <a:rPr lang="en-US" sz="1200" dirty="0">
                <a:solidFill>
                  <a:prstClr val="black"/>
                </a:solidFill>
              </a:rPr>
              <a:t>“It Just Runs Faster”</a:t>
            </a:r>
          </a:p>
        </p:txBody>
      </p:sp>
      <p:sp>
        <p:nvSpPr>
          <p:cNvPr id="8" name="Rectangle 7">
            <a:extLst>
              <a:ext uri="{FF2B5EF4-FFF2-40B4-BE49-F238E27FC236}">
                <a16:creationId xmlns:a16="http://schemas.microsoft.com/office/drawing/2014/main" id="{6230BC3A-2398-43C4-A9D5-8F85ECFF2FB4}"/>
              </a:ext>
            </a:extLst>
          </p:cNvPr>
          <p:cNvSpPr/>
          <p:nvPr/>
        </p:nvSpPr>
        <p:spPr>
          <a:xfrm>
            <a:off x="3050837" y="2698836"/>
            <a:ext cx="1922953" cy="1132618"/>
          </a:xfrm>
          <a:prstGeom prst="rect">
            <a:avLst/>
          </a:prstGeom>
        </p:spPr>
        <p:style>
          <a:lnRef idx="2">
            <a:schemeClr val="accent6"/>
          </a:lnRef>
          <a:fillRef idx="1">
            <a:schemeClr val="lt1"/>
          </a:fillRef>
          <a:effectRef idx="0">
            <a:schemeClr val="accent6"/>
          </a:effectRef>
          <a:fontRef idx="minor">
            <a:schemeClr val="dk1"/>
          </a:fontRef>
        </p:style>
        <p:txBody>
          <a:bodyPr spcFirstLastPara="0" vert="horz" wrap="square" lIns="0" tIns="45720" rIns="91440" bIns="45720" numCol="1" spcCol="1270" anchor="t" anchorCtr="0">
            <a:spAutoFit/>
          </a:bodyPr>
          <a:lstStyle/>
          <a:p>
            <a:pPr lvl="0" algn="l" defTabSz="800100">
              <a:spcBef>
                <a:spcPct val="0"/>
              </a:spcBef>
              <a:spcAft>
                <a:spcPct val="35000"/>
              </a:spcAft>
            </a:pPr>
            <a:r>
              <a:rPr lang="en-US" sz="1600" dirty="0">
                <a:solidFill>
                  <a:prstClr val="black"/>
                </a:solidFill>
                <a:latin typeface="Segoe UI Semibold"/>
              </a:rPr>
              <a:t>Layers of security</a:t>
            </a:r>
          </a:p>
          <a:p>
            <a:pPr marL="0" lvl="1" defTabSz="800100">
              <a:spcBef>
                <a:spcPct val="0"/>
              </a:spcBef>
              <a:spcAft>
                <a:spcPts val="600"/>
              </a:spcAft>
            </a:pPr>
            <a:r>
              <a:rPr lang="en-US" sz="1200" dirty="0">
                <a:solidFill>
                  <a:prstClr val="black"/>
                </a:solidFill>
              </a:rPr>
              <a:t>Always Encrypted</a:t>
            </a:r>
          </a:p>
          <a:p>
            <a:pPr marL="0" lvl="1" defTabSz="800100">
              <a:spcBef>
                <a:spcPct val="0"/>
              </a:spcBef>
              <a:spcAft>
                <a:spcPts val="600"/>
              </a:spcAft>
            </a:pPr>
            <a:r>
              <a:rPr lang="en-US" sz="1200" dirty="0">
                <a:solidFill>
                  <a:prstClr val="black"/>
                </a:solidFill>
              </a:rPr>
              <a:t>Row Level Security</a:t>
            </a:r>
          </a:p>
          <a:p>
            <a:pPr marL="0" lvl="1" defTabSz="800100">
              <a:spcBef>
                <a:spcPct val="0"/>
              </a:spcBef>
              <a:spcAft>
                <a:spcPts val="600"/>
              </a:spcAft>
            </a:pPr>
            <a:r>
              <a:rPr lang="en-US" sz="1200" dirty="0">
                <a:solidFill>
                  <a:prstClr val="black"/>
                </a:solidFill>
              </a:rPr>
              <a:t>Dynamic Data Masking</a:t>
            </a:r>
          </a:p>
        </p:txBody>
      </p:sp>
      <p:sp>
        <p:nvSpPr>
          <p:cNvPr id="9" name="Rectangle 8">
            <a:extLst>
              <a:ext uri="{FF2B5EF4-FFF2-40B4-BE49-F238E27FC236}">
                <a16:creationId xmlns:a16="http://schemas.microsoft.com/office/drawing/2014/main" id="{077F16ED-462F-4355-9ED2-BE74F81BE9E7}"/>
              </a:ext>
            </a:extLst>
          </p:cNvPr>
          <p:cNvSpPr/>
          <p:nvPr/>
        </p:nvSpPr>
        <p:spPr>
          <a:xfrm>
            <a:off x="5324730" y="2698836"/>
            <a:ext cx="1922953" cy="1932837"/>
          </a:xfrm>
          <a:prstGeom prst="rect">
            <a:avLst/>
          </a:prstGeom>
        </p:spPr>
        <p:style>
          <a:lnRef idx="2">
            <a:schemeClr val="accent6"/>
          </a:lnRef>
          <a:fillRef idx="1">
            <a:schemeClr val="lt1"/>
          </a:fillRef>
          <a:effectRef idx="0">
            <a:schemeClr val="accent6"/>
          </a:effectRef>
          <a:fontRef idx="minor">
            <a:schemeClr val="dk1"/>
          </a:fontRef>
        </p:style>
        <p:txBody>
          <a:bodyPr spcFirstLastPara="0" vert="horz" wrap="square" lIns="0" tIns="45720" rIns="91440" bIns="45720" numCol="1" spcCol="1270" anchor="t" anchorCtr="0">
            <a:spAutoFit/>
          </a:bodyPr>
          <a:lstStyle/>
          <a:p>
            <a:pPr lvl="0" algn="l" defTabSz="800100">
              <a:spcBef>
                <a:spcPct val="0"/>
              </a:spcBef>
              <a:spcAft>
                <a:spcPct val="35000"/>
              </a:spcAft>
            </a:pPr>
            <a:r>
              <a:rPr lang="en-US" sz="1600" dirty="0">
                <a:solidFill>
                  <a:prstClr val="black"/>
                </a:solidFill>
                <a:latin typeface="Segoe UI Semibold"/>
              </a:rPr>
              <a:t>Mission critical availability</a:t>
            </a:r>
          </a:p>
          <a:p>
            <a:pPr marL="0" lvl="1" defTabSz="800100">
              <a:spcBef>
                <a:spcPct val="0"/>
              </a:spcBef>
              <a:spcAft>
                <a:spcPts val="600"/>
              </a:spcAft>
            </a:pPr>
            <a:r>
              <a:rPr lang="en-US" sz="1200" i="1" dirty="0">
                <a:solidFill>
                  <a:prstClr val="black"/>
                </a:solidFill>
              </a:rPr>
              <a:t>Clusterless</a:t>
            </a:r>
            <a:r>
              <a:rPr lang="en-US" sz="1200" dirty="0">
                <a:solidFill>
                  <a:prstClr val="black"/>
                </a:solidFill>
              </a:rPr>
              <a:t> Availability Groups</a:t>
            </a:r>
          </a:p>
          <a:p>
            <a:pPr marL="0" lvl="1" defTabSz="800100">
              <a:spcBef>
                <a:spcPct val="0"/>
              </a:spcBef>
              <a:spcAft>
                <a:spcPts val="600"/>
              </a:spcAft>
            </a:pPr>
            <a:r>
              <a:rPr lang="en-US" sz="1200" dirty="0">
                <a:solidFill>
                  <a:prstClr val="black"/>
                </a:solidFill>
              </a:rPr>
              <a:t>Distributed Transactions for Availability Groups</a:t>
            </a:r>
          </a:p>
          <a:p>
            <a:pPr marL="0" lvl="1" defTabSz="800100">
              <a:spcBef>
                <a:spcPct val="0"/>
              </a:spcBef>
              <a:spcAft>
                <a:spcPts val="600"/>
              </a:spcAft>
            </a:pPr>
            <a:r>
              <a:rPr lang="en-US" sz="1200" dirty="0">
                <a:solidFill>
                  <a:prstClr val="black"/>
                </a:solidFill>
              </a:rPr>
              <a:t>Resumable Index Maintenance</a:t>
            </a:r>
          </a:p>
        </p:txBody>
      </p:sp>
      <p:sp>
        <p:nvSpPr>
          <p:cNvPr id="10" name="Rectangle 9">
            <a:extLst>
              <a:ext uri="{FF2B5EF4-FFF2-40B4-BE49-F238E27FC236}">
                <a16:creationId xmlns:a16="http://schemas.microsoft.com/office/drawing/2014/main" id="{039741AC-5357-4BC2-8802-4124646D340D}"/>
              </a:ext>
            </a:extLst>
          </p:cNvPr>
          <p:cNvSpPr/>
          <p:nvPr/>
        </p:nvSpPr>
        <p:spPr>
          <a:xfrm>
            <a:off x="7598621" y="2698836"/>
            <a:ext cx="1922953" cy="1378839"/>
          </a:xfrm>
          <a:prstGeom prst="rect">
            <a:avLst/>
          </a:prstGeom>
        </p:spPr>
        <p:style>
          <a:lnRef idx="2">
            <a:schemeClr val="accent6"/>
          </a:lnRef>
          <a:fillRef idx="1">
            <a:schemeClr val="lt1"/>
          </a:fillRef>
          <a:effectRef idx="0">
            <a:schemeClr val="accent6"/>
          </a:effectRef>
          <a:fontRef idx="minor">
            <a:schemeClr val="dk1"/>
          </a:fontRef>
        </p:style>
        <p:txBody>
          <a:bodyPr spcFirstLastPara="0" vert="horz" wrap="square" lIns="0" tIns="45720" rIns="91440" bIns="45720" numCol="1" spcCol="1270" anchor="t" anchorCtr="0">
            <a:spAutoFit/>
          </a:bodyPr>
          <a:lstStyle/>
          <a:p>
            <a:pPr lvl="0" algn="l" defTabSz="800100">
              <a:spcBef>
                <a:spcPct val="0"/>
              </a:spcBef>
              <a:spcAft>
                <a:spcPct val="35000"/>
              </a:spcAft>
            </a:pPr>
            <a:r>
              <a:rPr lang="en-US" sz="1600" dirty="0">
                <a:solidFill>
                  <a:prstClr val="black"/>
                </a:solidFill>
                <a:latin typeface="Segoe UI Semibold"/>
              </a:rPr>
              <a:t>Developer experience</a:t>
            </a:r>
          </a:p>
          <a:p>
            <a:pPr marL="0" lvl="1" defTabSz="800100">
              <a:spcBef>
                <a:spcPct val="0"/>
              </a:spcBef>
              <a:spcAft>
                <a:spcPts val="600"/>
              </a:spcAft>
            </a:pPr>
            <a:r>
              <a:rPr lang="en-US" sz="1200" dirty="0">
                <a:solidFill>
                  <a:prstClr val="black"/>
                </a:solidFill>
              </a:rPr>
              <a:t>JSON</a:t>
            </a:r>
          </a:p>
          <a:p>
            <a:pPr marL="0" lvl="1" defTabSz="800100">
              <a:spcBef>
                <a:spcPct val="0"/>
              </a:spcBef>
              <a:spcAft>
                <a:spcPts val="600"/>
              </a:spcAft>
            </a:pPr>
            <a:r>
              <a:rPr lang="en-US" sz="1200" dirty="0">
                <a:solidFill>
                  <a:prstClr val="black"/>
                </a:solidFill>
              </a:rPr>
              <a:t>Temporal Tables</a:t>
            </a:r>
          </a:p>
          <a:p>
            <a:pPr marL="0" lvl="1" defTabSz="800100">
              <a:spcBef>
                <a:spcPct val="0"/>
              </a:spcBef>
              <a:spcAft>
                <a:spcPts val="600"/>
              </a:spcAft>
            </a:pPr>
            <a:r>
              <a:rPr lang="en-US" sz="1200" dirty="0">
                <a:solidFill>
                  <a:prstClr val="black"/>
                </a:solidFill>
              </a:rPr>
              <a:t>Graph Database</a:t>
            </a:r>
          </a:p>
        </p:txBody>
      </p:sp>
      <p:sp>
        <p:nvSpPr>
          <p:cNvPr id="11" name="Rectangle 10">
            <a:extLst>
              <a:ext uri="{FF2B5EF4-FFF2-40B4-BE49-F238E27FC236}">
                <a16:creationId xmlns:a16="http://schemas.microsoft.com/office/drawing/2014/main" id="{020852A8-6049-43E9-8B3B-0569A243005C}"/>
              </a:ext>
            </a:extLst>
          </p:cNvPr>
          <p:cNvSpPr/>
          <p:nvPr/>
        </p:nvSpPr>
        <p:spPr>
          <a:xfrm>
            <a:off x="9683831" y="2698836"/>
            <a:ext cx="1922953" cy="1055674"/>
          </a:xfrm>
          <a:prstGeom prst="rect">
            <a:avLst/>
          </a:prstGeom>
        </p:spPr>
        <p:style>
          <a:lnRef idx="2">
            <a:schemeClr val="accent6"/>
          </a:lnRef>
          <a:fillRef idx="1">
            <a:schemeClr val="lt1"/>
          </a:fillRef>
          <a:effectRef idx="0">
            <a:schemeClr val="accent6"/>
          </a:effectRef>
          <a:fontRef idx="minor">
            <a:schemeClr val="dk1"/>
          </a:fontRef>
        </p:style>
        <p:txBody>
          <a:bodyPr spcFirstLastPara="0" vert="horz" wrap="square" lIns="0" tIns="45720" rIns="91440" bIns="45720" numCol="1" spcCol="1270" anchor="t" anchorCtr="0">
            <a:spAutoFit/>
          </a:bodyPr>
          <a:lstStyle/>
          <a:p>
            <a:pPr lvl="0" algn="l" defTabSz="800100">
              <a:spcBef>
                <a:spcPct val="0"/>
              </a:spcBef>
              <a:spcAft>
                <a:spcPct val="35000"/>
              </a:spcAft>
            </a:pPr>
            <a:r>
              <a:rPr lang="en-US" sz="1600" dirty="0">
                <a:solidFill>
                  <a:prstClr val="black"/>
                </a:solidFill>
                <a:latin typeface="Segoe UI Semibold"/>
              </a:rPr>
              <a:t>Modern platform</a:t>
            </a:r>
          </a:p>
          <a:p>
            <a:pPr marL="0" lvl="1" defTabSz="800100">
              <a:spcBef>
                <a:spcPct val="0"/>
              </a:spcBef>
              <a:spcAft>
                <a:spcPts val="600"/>
              </a:spcAft>
            </a:pPr>
            <a:r>
              <a:rPr lang="en-US" sz="1200" dirty="0">
                <a:solidFill>
                  <a:prstClr val="black"/>
                </a:solidFill>
              </a:rPr>
              <a:t>Linux and Containers</a:t>
            </a:r>
          </a:p>
          <a:p>
            <a:pPr marL="0" lvl="1" defTabSz="800100">
              <a:spcBef>
                <a:spcPct val="0"/>
              </a:spcBef>
              <a:spcAft>
                <a:spcPts val="600"/>
              </a:spcAft>
            </a:pPr>
            <a:r>
              <a:rPr lang="en-US" sz="1200" dirty="0">
                <a:solidFill>
                  <a:prstClr val="black"/>
                </a:solidFill>
              </a:rPr>
              <a:t>Machine Learning Services with R and Python</a:t>
            </a:r>
          </a:p>
        </p:txBody>
      </p:sp>
      <p:sp>
        <p:nvSpPr>
          <p:cNvPr id="3" name="Rectangle 2">
            <a:extLst>
              <a:ext uri="{FF2B5EF4-FFF2-40B4-BE49-F238E27FC236}">
                <a16:creationId xmlns:a16="http://schemas.microsoft.com/office/drawing/2014/main" id="{CB8CB516-035E-4DE0-8547-CB3D5959E230}"/>
              </a:ext>
            </a:extLst>
          </p:cNvPr>
          <p:cNvSpPr/>
          <p:nvPr/>
        </p:nvSpPr>
        <p:spPr>
          <a:xfrm>
            <a:off x="588263" y="1047484"/>
            <a:ext cx="7405952" cy="307777"/>
          </a:xfrm>
          <a:prstGeom prst="rect">
            <a:avLst/>
          </a:prstGeom>
        </p:spPr>
        <p:txBody>
          <a:bodyPr wrap="square" lIns="0" tIns="0" rIns="0" bIns="0">
            <a:spAutoFit/>
          </a:bodyPr>
          <a:lstStyle/>
          <a:p>
            <a:r>
              <a:rPr lang="en-US" sz="2000" dirty="0">
                <a:solidFill>
                  <a:schemeClr val="accent1"/>
                </a:solidFill>
                <a:latin typeface="+mj-lt"/>
              </a:rPr>
              <a:t>Major capabilities of SQL Server 2016 and 2017</a:t>
            </a:r>
          </a:p>
        </p:txBody>
      </p:sp>
      <p:grpSp>
        <p:nvGrpSpPr>
          <p:cNvPr id="14" name="Group 13">
            <a:extLst>
              <a:ext uri="{FF2B5EF4-FFF2-40B4-BE49-F238E27FC236}">
                <a16:creationId xmlns:a16="http://schemas.microsoft.com/office/drawing/2014/main" id="{B508D9B4-7355-4FBA-9833-78FCC4A53FB4}"/>
              </a:ext>
            </a:extLst>
          </p:cNvPr>
          <p:cNvGrpSpPr/>
          <p:nvPr/>
        </p:nvGrpSpPr>
        <p:grpSpPr>
          <a:xfrm>
            <a:off x="605679" y="2051337"/>
            <a:ext cx="495300" cy="495300"/>
            <a:chOff x="3498850" y="1585913"/>
            <a:chExt cx="495300" cy="495300"/>
          </a:xfrm>
        </p:grpSpPr>
        <p:sp>
          <p:nvSpPr>
            <p:cNvPr id="15" name="Rectangle 27">
              <a:extLst>
                <a:ext uri="{FF2B5EF4-FFF2-40B4-BE49-F238E27FC236}">
                  <a16:creationId xmlns:a16="http://schemas.microsoft.com/office/drawing/2014/main" id="{9C6F5747-C08F-45AE-A636-017CFF8372A4}"/>
                </a:ext>
              </a:extLst>
            </p:cNvPr>
            <p:cNvSpPr>
              <a:spLocks noChangeArrowheads="1"/>
            </p:cNvSpPr>
            <p:nvPr/>
          </p:nvSpPr>
          <p:spPr bwMode="auto">
            <a:xfrm>
              <a:off x="3498850" y="1585913"/>
              <a:ext cx="495300" cy="4953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28">
              <a:extLst>
                <a:ext uri="{FF2B5EF4-FFF2-40B4-BE49-F238E27FC236}">
                  <a16:creationId xmlns:a16="http://schemas.microsoft.com/office/drawing/2014/main" id="{95A980A6-0080-41C1-8A11-3003FE4767AF}"/>
                </a:ext>
              </a:extLst>
            </p:cNvPr>
            <p:cNvSpPr>
              <a:spLocks/>
            </p:cNvSpPr>
            <p:nvPr/>
          </p:nvSpPr>
          <p:spPr bwMode="auto">
            <a:xfrm>
              <a:off x="3544888" y="1631951"/>
              <a:ext cx="193675" cy="404813"/>
            </a:xfrm>
            <a:custGeom>
              <a:avLst/>
              <a:gdLst>
                <a:gd name="T0" fmla="*/ 534 w 534"/>
                <a:gd name="T1" fmla="*/ 831 h 1115"/>
                <a:gd name="T2" fmla="*/ 534 w 534"/>
                <a:gd name="T3" fmla="*/ 116 h 1115"/>
                <a:gd name="T4" fmla="*/ 521 w 534"/>
                <a:gd name="T5" fmla="*/ 68 h 1115"/>
                <a:gd name="T6" fmla="*/ 518 w 534"/>
                <a:gd name="T7" fmla="*/ 61 h 1115"/>
                <a:gd name="T8" fmla="*/ 517 w 534"/>
                <a:gd name="T9" fmla="*/ 61 h 1115"/>
                <a:gd name="T10" fmla="*/ 411 w 534"/>
                <a:gd name="T11" fmla="*/ 0 h 1115"/>
                <a:gd name="T12" fmla="*/ 290 w 534"/>
                <a:gd name="T13" fmla="*/ 106 h 1115"/>
                <a:gd name="T14" fmla="*/ 273 w 534"/>
                <a:gd name="T15" fmla="*/ 105 h 1115"/>
                <a:gd name="T16" fmla="*/ 99 w 534"/>
                <a:gd name="T17" fmla="*/ 280 h 1115"/>
                <a:gd name="T18" fmla="*/ 104 w 534"/>
                <a:gd name="T19" fmla="*/ 323 h 1115"/>
                <a:gd name="T20" fmla="*/ 0 w 534"/>
                <a:gd name="T21" fmla="*/ 591 h 1115"/>
                <a:gd name="T22" fmla="*/ 259 w 534"/>
                <a:gd name="T23" fmla="*/ 964 h 1115"/>
                <a:gd name="T24" fmla="*/ 260 w 534"/>
                <a:gd name="T25" fmla="*/ 970 h 1115"/>
                <a:gd name="T26" fmla="*/ 397 w 534"/>
                <a:gd name="T27" fmla="*/ 1108 h 1115"/>
                <a:gd name="T28" fmla="*/ 503 w 534"/>
                <a:gd name="T29" fmla="*/ 1096 h 1115"/>
                <a:gd name="T30" fmla="*/ 534 w 534"/>
                <a:gd name="T31" fmla="*/ 1049 h 1115"/>
                <a:gd name="T32" fmla="*/ 534 w 534"/>
                <a:gd name="T33" fmla="*/ 831 h 1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34" h="1115">
                  <a:moveTo>
                    <a:pt x="534" y="831"/>
                  </a:moveTo>
                  <a:cubicBezTo>
                    <a:pt x="534" y="116"/>
                    <a:pt x="534" y="116"/>
                    <a:pt x="534" y="116"/>
                  </a:cubicBezTo>
                  <a:cubicBezTo>
                    <a:pt x="534" y="98"/>
                    <a:pt x="529" y="82"/>
                    <a:pt x="521" y="68"/>
                  </a:cubicBezTo>
                  <a:cubicBezTo>
                    <a:pt x="520" y="65"/>
                    <a:pt x="519" y="63"/>
                    <a:pt x="518" y="61"/>
                  </a:cubicBezTo>
                  <a:cubicBezTo>
                    <a:pt x="518" y="61"/>
                    <a:pt x="518" y="61"/>
                    <a:pt x="517" y="61"/>
                  </a:cubicBezTo>
                  <a:cubicBezTo>
                    <a:pt x="496" y="25"/>
                    <a:pt x="457" y="0"/>
                    <a:pt x="411" y="0"/>
                  </a:cubicBezTo>
                  <a:cubicBezTo>
                    <a:pt x="349" y="0"/>
                    <a:pt x="298" y="46"/>
                    <a:pt x="290" y="106"/>
                  </a:cubicBezTo>
                  <a:cubicBezTo>
                    <a:pt x="284" y="105"/>
                    <a:pt x="279" y="105"/>
                    <a:pt x="273" y="105"/>
                  </a:cubicBezTo>
                  <a:cubicBezTo>
                    <a:pt x="177" y="105"/>
                    <a:pt x="99" y="183"/>
                    <a:pt x="99" y="280"/>
                  </a:cubicBezTo>
                  <a:cubicBezTo>
                    <a:pt x="99" y="295"/>
                    <a:pt x="101" y="309"/>
                    <a:pt x="104" y="323"/>
                  </a:cubicBezTo>
                  <a:cubicBezTo>
                    <a:pt x="40" y="394"/>
                    <a:pt x="0" y="487"/>
                    <a:pt x="0" y="591"/>
                  </a:cubicBezTo>
                  <a:cubicBezTo>
                    <a:pt x="0" y="762"/>
                    <a:pt x="108" y="907"/>
                    <a:pt x="259" y="964"/>
                  </a:cubicBezTo>
                  <a:cubicBezTo>
                    <a:pt x="259" y="966"/>
                    <a:pt x="259" y="968"/>
                    <a:pt x="260" y="970"/>
                  </a:cubicBezTo>
                  <a:cubicBezTo>
                    <a:pt x="273" y="1039"/>
                    <a:pt x="329" y="1094"/>
                    <a:pt x="397" y="1108"/>
                  </a:cubicBezTo>
                  <a:cubicBezTo>
                    <a:pt x="435" y="1115"/>
                    <a:pt x="472" y="1110"/>
                    <a:pt x="503" y="1096"/>
                  </a:cubicBezTo>
                  <a:cubicBezTo>
                    <a:pt x="522" y="1088"/>
                    <a:pt x="534" y="1069"/>
                    <a:pt x="534" y="1049"/>
                  </a:cubicBezTo>
                  <a:lnTo>
                    <a:pt x="534" y="83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29">
              <a:extLst>
                <a:ext uri="{FF2B5EF4-FFF2-40B4-BE49-F238E27FC236}">
                  <a16:creationId xmlns:a16="http://schemas.microsoft.com/office/drawing/2014/main" id="{2388282D-E316-42E5-A398-51A6122A05EA}"/>
                </a:ext>
              </a:extLst>
            </p:cNvPr>
            <p:cNvSpPr>
              <a:spLocks/>
            </p:cNvSpPr>
            <p:nvPr/>
          </p:nvSpPr>
          <p:spPr bwMode="auto">
            <a:xfrm>
              <a:off x="3754438" y="1631951"/>
              <a:ext cx="193675" cy="404813"/>
            </a:xfrm>
            <a:custGeom>
              <a:avLst/>
              <a:gdLst>
                <a:gd name="T0" fmla="*/ 0 w 534"/>
                <a:gd name="T1" fmla="*/ 831 h 1115"/>
                <a:gd name="T2" fmla="*/ 0 w 534"/>
                <a:gd name="T3" fmla="*/ 116 h 1115"/>
                <a:gd name="T4" fmla="*/ 14 w 534"/>
                <a:gd name="T5" fmla="*/ 68 h 1115"/>
                <a:gd name="T6" fmla="*/ 17 w 534"/>
                <a:gd name="T7" fmla="*/ 61 h 1115"/>
                <a:gd name="T8" fmla="*/ 17 w 534"/>
                <a:gd name="T9" fmla="*/ 61 h 1115"/>
                <a:gd name="T10" fmla="*/ 123 w 534"/>
                <a:gd name="T11" fmla="*/ 0 h 1115"/>
                <a:gd name="T12" fmla="*/ 245 w 534"/>
                <a:gd name="T13" fmla="*/ 106 h 1115"/>
                <a:gd name="T14" fmla="*/ 262 w 534"/>
                <a:gd name="T15" fmla="*/ 105 h 1115"/>
                <a:gd name="T16" fmla="*/ 436 w 534"/>
                <a:gd name="T17" fmla="*/ 280 h 1115"/>
                <a:gd name="T18" fmla="*/ 431 w 534"/>
                <a:gd name="T19" fmla="*/ 323 h 1115"/>
                <a:gd name="T20" fmla="*/ 534 w 534"/>
                <a:gd name="T21" fmla="*/ 591 h 1115"/>
                <a:gd name="T22" fmla="*/ 276 w 534"/>
                <a:gd name="T23" fmla="*/ 964 h 1115"/>
                <a:gd name="T24" fmla="*/ 275 w 534"/>
                <a:gd name="T25" fmla="*/ 970 h 1115"/>
                <a:gd name="T26" fmla="*/ 138 w 534"/>
                <a:gd name="T27" fmla="*/ 1108 h 1115"/>
                <a:gd name="T28" fmla="*/ 32 w 534"/>
                <a:gd name="T29" fmla="*/ 1096 h 1115"/>
                <a:gd name="T30" fmla="*/ 0 w 534"/>
                <a:gd name="T31" fmla="*/ 1049 h 1115"/>
                <a:gd name="T32" fmla="*/ 0 w 534"/>
                <a:gd name="T33" fmla="*/ 831 h 1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34" h="1115">
                  <a:moveTo>
                    <a:pt x="0" y="831"/>
                  </a:moveTo>
                  <a:cubicBezTo>
                    <a:pt x="0" y="116"/>
                    <a:pt x="0" y="116"/>
                    <a:pt x="0" y="116"/>
                  </a:cubicBezTo>
                  <a:cubicBezTo>
                    <a:pt x="0" y="98"/>
                    <a:pt x="5" y="82"/>
                    <a:pt x="14" y="68"/>
                  </a:cubicBezTo>
                  <a:cubicBezTo>
                    <a:pt x="15" y="65"/>
                    <a:pt x="16" y="63"/>
                    <a:pt x="17" y="61"/>
                  </a:cubicBezTo>
                  <a:cubicBezTo>
                    <a:pt x="17" y="61"/>
                    <a:pt x="17" y="61"/>
                    <a:pt x="17" y="61"/>
                  </a:cubicBezTo>
                  <a:cubicBezTo>
                    <a:pt x="39" y="25"/>
                    <a:pt x="78" y="0"/>
                    <a:pt x="123" y="0"/>
                  </a:cubicBezTo>
                  <a:cubicBezTo>
                    <a:pt x="185" y="0"/>
                    <a:pt x="237" y="46"/>
                    <a:pt x="245" y="106"/>
                  </a:cubicBezTo>
                  <a:cubicBezTo>
                    <a:pt x="250" y="105"/>
                    <a:pt x="256" y="105"/>
                    <a:pt x="262" y="105"/>
                  </a:cubicBezTo>
                  <a:cubicBezTo>
                    <a:pt x="358" y="105"/>
                    <a:pt x="436" y="183"/>
                    <a:pt x="436" y="280"/>
                  </a:cubicBezTo>
                  <a:cubicBezTo>
                    <a:pt x="436" y="295"/>
                    <a:pt x="434" y="309"/>
                    <a:pt x="431" y="323"/>
                  </a:cubicBezTo>
                  <a:cubicBezTo>
                    <a:pt x="495" y="394"/>
                    <a:pt x="534" y="487"/>
                    <a:pt x="534" y="591"/>
                  </a:cubicBezTo>
                  <a:cubicBezTo>
                    <a:pt x="534" y="762"/>
                    <a:pt x="427" y="907"/>
                    <a:pt x="276" y="964"/>
                  </a:cubicBezTo>
                  <a:cubicBezTo>
                    <a:pt x="275" y="966"/>
                    <a:pt x="275" y="968"/>
                    <a:pt x="275" y="970"/>
                  </a:cubicBezTo>
                  <a:cubicBezTo>
                    <a:pt x="262" y="1039"/>
                    <a:pt x="206" y="1094"/>
                    <a:pt x="138" y="1108"/>
                  </a:cubicBezTo>
                  <a:cubicBezTo>
                    <a:pt x="100" y="1115"/>
                    <a:pt x="63" y="1110"/>
                    <a:pt x="32" y="1096"/>
                  </a:cubicBezTo>
                  <a:cubicBezTo>
                    <a:pt x="13" y="1088"/>
                    <a:pt x="0" y="1069"/>
                    <a:pt x="0" y="1049"/>
                  </a:cubicBezTo>
                  <a:lnTo>
                    <a:pt x="0" y="83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8" name="Group 17">
            <a:extLst>
              <a:ext uri="{FF2B5EF4-FFF2-40B4-BE49-F238E27FC236}">
                <a16:creationId xmlns:a16="http://schemas.microsoft.com/office/drawing/2014/main" id="{3E0E1BA3-5598-45CE-B420-E4AA89EB7A41}"/>
              </a:ext>
            </a:extLst>
          </p:cNvPr>
          <p:cNvGrpSpPr/>
          <p:nvPr/>
        </p:nvGrpSpPr>
        <p:grpSpPr>
          <a:xfrm>
            <a:off x="3068253" y="2056299"/>
            <a:ext cx="393295" cy="485377"/>
            <a:chOff x="1980078" y="253998"/>
            <a:chExt cx="3830386" cy="4727197"/>
          </a:xfrm>
        </p:grpSpPr>
        <p:sp>
          <p:nvSpPr>
            <p:cNvPr id="19" name="Rectangle 27">
              <a:extLst>
                <a:ext uri="{FF2B5EF4-FFF2-40B4-BE49-F238E27FC236}">
                  <a16:creationId xmlns:a16="http://schemas.microsoft.com/office/drawing/2014/main" id="{AE065A93-7A4F-4824-BE8B-857060B13768}"/>
                </a:ext>
              </a:extLst>
            </p:cNvPr>
            <p:cNvSpPr>
              <a:spLocks noChangeArrowheads="1"/>
            </p:cNvSpPr>
            <p:nvPr/>
          </p:nvSpPr>
          <p:spPr bwMode="auto">
            <a:xfrm>
              <a:off x="1980078" y="2169196"/>
              <a:ext cx="3830386" cy="281199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29">
              <a:extLst>
                <a:ext uri="{FF2B5EF4-FFF2-40B4-BE49-F238E27FC236}">
                  <a16:creationId xmlns:a16="http://schemas.microsoft.com/office/drawing/2014/main" id="{38A09FE5-5CA5-4FA2-9DDE-5B75FFB0FC06}"/>
                </a:ext>
              </a:extLst>
            </p:cNvPr>
            <p:cNvSpPr>
              <a:spLocks/>
            </p:cNvSpPr>
            <p:nvPr/>
          </p:nvSpPr>
          <p:spPr bwMode="auto">
            <a:xfrm>
              <a:off x="3454477" y="2913999"/>
              <a:ext cx="881597" cy="881598"/>
            </a:xfrm>
            <a:custGeom>
              <a:avLst/>
              <a:gdLst>
                <a:gd name="T0" fmla="*/ 256 w 256"/>
                <a:gd name="T1" fmla="*/ 127 h 256"/>
                <a:gd name="T2" fmla="*/ 256 w 256"/>
                <a:gd name="T3" fmla="*/ 129 h 256"/>
                <a:gd name="T4" fmla="*/ 129 w 256"/>
                <a:gd name="T5" fmla="*/ 256 h 256"/>
                <a:gd name="T6" fmla="*/ 127 w 256"/>
                <a:gd name="T7" fmla="*/ 256 h 256"/>
                <a:gd name="T8" fmla="*/ 0 w 256"/>
                <a:gd name="T9" fmla="*/ 129 h 256"/>
                <a:gd name="T10" fmla="*/ 0 w 256"/>
                <a:gd name="T11" fmla="*/ 127 h 256"/>
                <a:gd name="T12" fmla="*/ 127 w 256"/>
                <a:gd name="T13" fmla="*/ 0 h 256"/>
                <a:gd name="T14" fmla="*/ 129 w 256"/>
                <a:gd name="T15" fmla="*/ 0 h 256"/>
                <a:gd name="T16" fmla="*/ 256 w 256"/>
                <a:gd name="T17" fmla="*/ 12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6">
                  <a:moveTo>
                    <a:pt x="256" y="127"/>
                  </a:moveTo>
                  <a:cubicBezTo>
                    <a:pt x="256" y="129"/>
                    <a:pt x="256" y="129"/>
                    <a:pt x="256" y="129"/>
                  </a:cubicBezTo>
                  <a:cubicBezTo>
                    <a:pt x="256" y="199"/>
                    <a:pt x="199" y="256"/>
                    <a:pt x="129" y="256"/>
                  </a:cubicBezTo>
                  <a:cubicBezTo>
                    <a:pt x="127" y="256"/>
                    <a:pt x="127" y="256"/>
                    <a:pt x="127" y="256"/>
                  </a:cubicBezTo>
                  <a:cubicBezTo>
                    <a:pt x="57" y="256"/>
                    <a:pt x="0" y="199"/>
                    <a:pt x="0" y="129"/>
                  </a:cubicBezTo>
                  <a:cubicBezTo>
                    <a:pt x="0" y="127"/>
                    <a:pt x="0" y="127"/>
                    <a:pt x="0" y="127"/>
                  </a:cubicBezTo>
                  <a:cubicBezTo>
                    <a:pt x="0" y="57"/>
                    <a:pt x="57" y="0"/>
                    <a:pt x="127" y="0"/>
                  </a:cubicBezTo>
                  <a:cubicBezTo>
                    <a:pt x="129" y="0"/>
                    <a:pt x="129" y="0"/>
                    <a:pt x="129" y="0"/>
                  </a:cubicBezTo>
                  <a:cubicBezTo>
                    <a:pt x="199" y="0"/>
                    <a:pt x="256" y="57"/>
                    <a:pt x="256" y="127"/>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30">
              <a:extLst>
                <a:ext uri="{FF2B5EF4-FFF2-40B4-BE49-F238E27FC236}">
                  <a16:creationId xmlns:a16="http://schemas.microsoft.com/office/drawing/2014/main" id="{B7FBA161-D290-4A0C-A3B8-9B198DB4E641}"/>
                </a:ext>
              </a:extLst>
            </p:cNvPr>
            <p:cNvSpPr>
              <a:spLocks/>
            </p:cNvSpPr>
            <p:nvPr/>
          </p:nvSpPr>
          <p:spPr bwMode="auto">
            <a:xfrm>
              <a:off x="3667277" y="3354793"/>
              <a:ext cx="455998" cy="1033598"/>
            </a:xfrm>
            <a:custGeom>
              <a:avLst/>
              <a:gdLst>
                <a:gd name="T0" fmla="*/ 64 w 128"/>
                <a:gd name="T1" fmla="*/ 299 h 299"/>
                <a:gd name="T2" fmla="*/ 63 w 128"/>
                <a:gd name="T3" fmla="*/ 299 h 299"/>
                <a:gd name="T4" fmla="*/ 0 w 128"/>
                <a:gd name="T5" fmla="*/ 236 h 299"/>
                <a:gd name="T6" fmla="*/ 0 w 128"/>
                <a:gd name="T7" fmla="*/ 64 h 299"/>
                <a:gd name="T8" fmla="*/ 63 w 128"/>
                <a:gd name="T9" fmla="*/ 0 h 299"/>
                <a:gd name="T10" fmla="*/ 64 w 128"/>
                <a:gd name="T11" fmla="*/ 0 h 299"/>
                <a:gd name="T12" fmla="*/ 128 w 128"/>
                <a:gd name="T13" fmla="*/ 64 h 299"/>
                <a:gd name="T14" fmla="*/ 128 w 128"/>
                <a:gd name="T15" fmla="*/ 236 h 299"/>
                <a:gd name="T16" fmla="*/ 64 w 128"/>
                <a:gd name="T17" fmla="*/ 299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299">
                  <a:moveTo>
                    <a:pt x="64" y="299"/>
                  </a:moveTo>
                  <a:cubicBezTo>
                    <a:pt x="63" y="299"/>
                    <a:pt x="63" y="299"/>
                    <a:pt x="63" y="299"/>
                  </a:cubicBezTo>
                  <a:cubicBezTo>
                    <a:pt x="28" y="299"/>
                    <a:pt x="0" y="271"/>
                    <a:pt x="0" y="236"/>
                  </a:cubicBezTo>
                  <a:cubicBezTo>
                    <a:pt x="0" y="64"/>
                    <a:pt x="0" y="64"/>
                    <a:pt x="0" y="64"/>
                  </a:cubicBezTo>
                  <a:cubicBezTo>
                    <a:pt x="0" y="29"/>
                    <a:pt x="28" y="0"/>
                    <a:pt x="63" y="0"/>
                  </a:cubicBezTo>
                  <a:cubicBezTo>
                    <a:pt x="64" y="0"/>
                    <a:pt x="64" y="0"/>
                    <a:pt x="64" y="0"/>
                  </a:cubicBezTo>
                  <a:cubicBezTo>
                    <a:pt x="100" y="0"/>
                    <a:pt x="128" y="29"/>
                    <a:pt x="128" y="64"/>
                  </a:cubicBezTo>
                  <a:cubicBezTo>
                    <a:pt x="128" y="236"/>
                    <a:pt x="128" y="236"/>
                    <a:pt x="128" y="236"/>
                  </a:cubicBezTo>
                  <a:cubicBezTo>
                    <a:pt x="128" y="271"/>
                    <a:pt x="100" y="299"/>
                    <a:pt x="64" y="299"/>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Shape 21">
              <a:extLst>
                <a:ext uri="{FF2B5EF4-FFF2-40B4-BE49-F238E27FC236}">
                  <a16:creationId xmlns:a16="http://schemas.microsoft.com/office/drawing/2014/main" id="{6C6ACA00-E675-4433-B749-6D179D433F6F}"/>
                </a:ext>
              </a:extLst>
            </p:cNvPr>
            <p:cNvSpPr/>
            <p:nvPr/>
          </p:nvSpPr>
          <p:spPr bwMode="auto">
            <a:xfrm>
              <a:off x="2420880" y="253998"/>
              <a:ext cx="2948790" cy="2423888"/>
            </a:xfrm>
            <a:custGeom>
              <a:avLst/>
              <a:gdLst>
                <a:gd name="connsiteX0" fmla="*/ 1474395 w 2948790"/>
                <a:gd name="connsiteY0" fmla="*/ 0 h 2423888"/>
                <a:gd name="connsiteX1" fmla="*/ 2948790 w 2948790"/>
                <a:gd name="connsiteY1" fmla="*/ 1474395 h 2423888"/>
                <a:gd name="connsiteX2" fmla="*/ 2948790 w 2948790"/>
                <a:gd name="connsiteY2" fmla="*/ 2423888 h 2423888"/>
                <a:gd name="connsiteX3" fmla="*/ 2505425 w 2948790"/>
                <a:gd name="connsiteY3" fmla="*/ 2423888 h 2423888"/>
                <a:gd name="connsiteX4" fmla="*/ 2506265 w 2948790"/>
                <a:gd name="connsiteY4" fmla="*/ 1475461 h 2423888"/>
                <a:gd name="connsiteX5" fmla="*/ 1474395 w 2948790"/>
                <a:gd name="connsiteY5" fmla="*/ 443591 h 2423888"/>
                <a:gd name="connsiteX6" fmla="*/ 442525 w 2948790"/>
                <a:gd name="connsiteY6" fmla="*/ 1475461 h 2423888"/>
                <a:gd name="connsiteX7" fmla="*/ 442525 w 2948790"/>
                <a:gd name="connsiteY7" fmla="*/ 2423888 h 2423888"/>
                <a:gd name="connsiteX8" fmla="*/ 0 w 2948790"/>
                <a:gd name="connsiteY8" fmla="*/ 2423888 h 2423888"/>
                <a:gd name="connsiteX9" fmla="*/ 0 w 2948790"/>
                <a:gd name="connsiteY9" fmla="*/ 1474395 h 2423888"/>
                <a:gd name="connsiteX10" fmla="*/ 1474395 w 2948790"/>
                <a:gd name="connsiteY10" fmla="*/ 0 h 2423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8790" h="2423888">
                  <a:moveTo>
                    <a:pt x="1474395" y="0"/>
                  </a:moveTo>
                  <a:cubicBezTo>
                    <a:pt x="2288681" y="0"/>
                    <a:pt x="2948790" y="660109"/>
                    <a:pt x="2948790" y="1474395"/>
                  </a:cubicBezTo>
                  <a:lnTo>
                    <a:pt x="2948790" y="2423888"/>
                  </a:lnTo>
                  <a:lnTo>
                    <a:pt x="2505425" y="2423888"/>
                  </a:lnTo>
                  <a:lnTo>
                    <a:pt x="2506265" y="1475461"/>
                  </a:lnTo>
                  <a:cubicBezTo>
                    <a:pt x="2506265" y="905575"/>
                    <a:pt x="2044281" y="443591"/>
                    <a:pt x="1474395" y="443591"/>
                  </a:cubicBezTo>
                  <a:cubicBezTo>
                    <a:pt x="904509" y="443591"/>
                    <a:pt x="442525" y="905575"/>
                    <a:pt x="442525" y="1475461"/>
                  </a:cubicBezTo>
                  <a:lnTo>
                    <a:pt x="442525" y="2423888"/>
                  </a:lnTo>
                  <a:lnTo>
                    <a:pt x="0" y="2423888"/>
                  </a:lnTo>
                  <a:lnTo>
                    <a:pt x="0" y="1474395"/>
                  </a:lnTo>
                  <a:cubicBezTo>
                    <a:pt x="0" y="660109"/>
                    <a:pt x="660109" y="0"/>
                    <a:pt x="1474395" y="0"/>
                  </a:cubicBez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23" name="Group 18">
            <a:extLst>
              <a:ext uri="{FF2B5EF4-FFF2-40B4-BE49-F238E27FC236}">
                <a16:creationId xmlns:a16="http://schemas.microsoft.com/office/drawing/2014/main" id="{A4011F4D-7D03-4881-BC61-33E2B51AF9F1}"/>
              </a:ext>
            </a:extLst>
          </p:cNvPr>
          <p:cNvGrpSpPr>
            <a:grpSpLocks noChangeAspect="1"/>
          </p:cNvGrpSpPr>
          <p:nvPr/>
        </p:nvGrpSpPr>
        <p:grpSpPr bwMode="auto">
          <a:xfrm>
            <a:off x="7616037" y="2189450"/>
            <a:ext cx="495306" cy="219075"/>
            <a:chOff x="2204" y="1874"/>
            <a:chExt cx="312" cy="138"/>
          </a:xfrm>
        </p:grpSpPr>
        <p:sp>
          <p:nvSpPr>
            <p:cNvPr id="24" name="Freeform 19">
              <a:extLst>
                <a:ext uri="{FF2B5EF4-FFF2-40B4-BE49-F238E27FC236}">
                  <a16:creationId xmlns:a16="http://schemas.microsoft.com/office/drawing/2014/main" id="{4970E8E6-0823-4332-BB32-580FFE1C8A62}"/>
                </a:ext>
              </a:extLst>
            </p:cNvPr>
            <p:cNvSpPr>
              <a:spLocks/>
            </p:cNvSpPr>
            <p:nvPr/>
          </p:nvSpPr>
          <p:spPr bwMode="auto">
            <a:xfrm>
              <a:off x="2426" y="1922"/>
              <a:ext cx="90" cy="90"/>
            </a:xfrm>
            <a:custGeom>
              <a:avLst/>
              <a:gdLst>
                <a:gd name="T0" fmla="*/ 69 w 90"/>
                <a:gd name="T1" fmla="*/ 0 h 90"/>
                <a:gd name="T2" fmla="*/ 90 w 90"/>
                <a:gd name="T3" fmla="*/ 21 h 90"/>
                <a:gd name="T4" fmla="*/ 21 w 90"/>
                <a:gd name="T5" fmla="*/ 90 h 90"/>
                <a:gd name="T6" fmla="*/ 0 w 90"/>
                <a:gd name="T7" fmla="*/ 69 h 90"/>
                <a:gd name="T8" fmla="*/ 69 w 90"/>
                <a:gd name="T9" fmla="*/ 0 h 90"/>
              </a:gdLst>
              <a:ahLst/>
              <a:cxnLst>
                <a:cxn ang="0">
                  <a:pos x="T0" y="T1"/>
                </a:cxn>
                <a:cxn ang="0">
                  <a:pos x="T2" y="T3"/>
                </a:cxn>
                <a:cxn ang="0">
                  <a:pos x="T4" y="T5"/>
                </a:cxn>
                <a:cxn ang="0">
                  <a:pos x="T6" y="T7"/>
                </a:cxn>
                <a:cxn ang="0">
                  <a:pos x="T8" y="T9"/>
                </a:cxn>
              </a:cxnLst>
              <a:rect l="0" t="0" r="r" b="b"/>
              <a:pathLst>
                <a:path w="90" h="90">
                  <a:moveTo>
                    <a:pt x="69" y="0"/>
                  </a:moveTo>
                  <a:lnTo>
                    <a:pt x="90" y="21"/>
                  </a:lnTo>
                  <a:lnTo>
                    <a:pt x="21" y="90"/>
                  </a:lnTo>
                  <a:lnTo>
                    <a:pt x="0" y="69"/>
                  </a:lnTo>
                  <a:lnTo>
                    <a:pt x="6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20">
              <a:extLst>
                <a:ext uri="{FF2B5EF4-FFF2-40B4-BE49-F238E27FC236}">
                  <a16:creationId xmlns:a16="http://schemas.microsoft.com/office/drawing/2014/main" id="{72B03C89-906D-4F88-8966-FAECEDEE6505}"/>
                </a:ext>
              </a:extLst>
            </p:cNvPr>
            <p:cNvSpPr>
              <a:spLocks/>
            </p:cNvSpPr>
            <p:nvPr/>
          </p:nvSpPr>
          <p:spPr bwMode="auto">
            <a:xfrm>
              <a:off x="2426" y="1874"/>
              <a:ext cx="90" cy="90"/>
            </a:xfrm>
            <a:custGeom>
              <a:avLst/>
              <a:gdLst>
                <a:gd name="T0" fmla="*/ 90 w 90"/>
                <a:gd name="T1" fmla="*/ 69 h 90"/>
                <a:gd name="T2" fmla="*/ 69 w 90"/>
                <a:gd name="T3" fmla="*/ 90 h 90"/>
                <a:gd name="T4" fmla="*/ 0 w 90"/>
                <a:gd name="T5" fmla="*/ 21 h 90"/>
                <a:gd name="T6" fmla="*/ 21 w 90"/>
                <a:gd name="T7" fmla="*/ 0 h 90"/>
                <a:gd name="T8" fmla="*/ 90 w 90"/>
                <a:gd name="T9" fmla="*/ 69 h 90"/>
              </a:gdLst>
              <a:ahLst/>
              <a:cxnLst>
                <a:cxn ang="0">
                  <a:pos x="T0" y="T1"/>
                </a:cxn>
                <a:cxn ang="0">
                  <a:pos x="T2" y="T3"/>
                </a:cxn>
                <a:cxn ang="0">
                  <a:pos x="T4" y="T5"/>
                </a:cxn>
                <a:cxn ang="0">
                  <a:pos x="T6" y="T7"/>
                </a:cxn>
                <a:cxn ang="0">
                  <a:pos x="T8" y="T9"/>
                </a:cxn>
              </a:cxnLst>
              <a:rect l="0" t="0" r="r" b="b"/>
              <a:pathLst>
                <a:path w="90" h="90">
                  <a:moveTo>
                    <a:pt x="90" y="69"/>
                  </a:moveTo>
                  <a:lnTo>
                    <a:pt x="69" y="90"/>
                  </a:lnTo>
                  <a:lnTo>
                    <a:pt x="0" y="21"/>
                  </a:lnTo>
                  <a:lnTo>
                    <a:pt x="21" y="0"/>
                  </a:lnTo>
                  <a:lnTo>
                    <a:pt x="90" y="6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21">
              <a:extLst>
                <a:ext uri="{FF2B5EF4-FFF2-40B4-BE49-F238E27FC236}">
                  <a16:creationId xmlns:a16="http://schemas.microsoft.com/office/drawing/2014/main" id="{80B44A10-0BEE-4F4C-94F2-BF2A976791D6}"/>
                </a:ext>
              </a:extLst>
            </p:cNvPr>
            <p:cNvSpPr>
              <a:spLocks/>
            </p:cNvSpPr>
            <p:nvPr/>
          </p:nvSpPr>
          <p:spPr bwMode="auto">
            <a:xfrm>
              <a:off x="2204" y="1922"/>
              <a:ext cx="90" cy="90"/>
            </a:xfrm>
            <a:custGeom>
              <a:avLst/>
              <a:gdLst>
                <a:gd name="T0" fmla="*/ 21 w 90"/>
                <a:gd name="T1" fmla="*/ 0 h 90"/>
                <a:gd name="T2" fmla="*/ 0 w 90"/>
                <a:gd name="T3" fmla="*/ 21 h 90"/>
                <a:gd name="T4" fmla="*/ 69 w 90"/>
                <a:gd name="T5" fmla="*/ 90 h 90"/>
                <a:gd name="T6" fmla="*/ 90 w 90"/>
                <a:gd name="T7" fmla="*/ 69 h 90"/>
                <a:gd name="T8" fmla="*/ 21 w 90"/>
                <a:gd name="T9" fmla="*/ 0 h 90"/>
              </a:gdLst>
              <a:ahLst/>
              <a:cxnLst>
                <a:cxn ang="0">
                  <a:pos x="T0" y="T1"/>
                </a:cxn>
                <a:cxn ang="0">
                  <a:pos x="T2" y="T3"/>
                </a:cxn>
                <a:cxn ang="0">
                  <a:pos x="T4" y="T5"/>
                </a:cxn>
                <a:cxn ang="0">
                  <a:pos x="T6" y="T7"/>
                </a:cxn>
                <a:cxn ang="0">
                  <a:pos x="T8" y="T9"/>
                </a:cxn>
              </a:cxnLst>
              <a:rect l="0" t="0" r="r" b="b"/>
              <a:pathLst>
                <a:path w="90" h="90">
                  <a:moveTo>
                    <a:pt x="21" y="0"/>
                  </a:moveTo>
                  <a:lnTo>
                    <a:pt x="0" y="21"/>
                  </a:lnTo>
                  <a:lnTo>
                    <a:pt x="69" y="90"/>
                  </a:lnTo>
                  <a:lnTo>
                    <a:pt x="90" y="69"/>
                  </a:lnTo>
                  <a:lnTo>
                    <a:pt x="2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22">
              <a:extLst>
                <a:ext uri="{FF2B5EF4-FFF2-40B4-BE49-F238E27FC236}">
                  <a16:creationId xmlns:a16="http://schemas.microsoft.com/office/drawing/2014/main" id="{2C33DBB3-F10F-45C0-897A-97A79349707C}"/>
                </a:ext>
              </a:extLst>
            </p:cNvPr>
            <p:cNvSpPr>
              <a:spLocks/>
            </p:cNvSpPr>
            <p:nvPr/>
          </p:nvSpPr>
          <p:spPr bwMode="auto">
            <a:xfrm>
              <a:off x="2204" y="1874"/>
              <a:ext cx="90" cy="90"/>
            </a:xfrm>
            <a:custGeom>
              <a:avLst/>
              <a:gdLst>
                <a:gd name="T0" fmla="*/ 0 w 90"/>
                <a:gd name="T1" fmla="*/ 69 h 90"/>
                <a:gd name="T2" fmla="*/ 21 w 90"/>
                <a:gd name="T3" fmla="*/ 90 h 90"/>
                <a:gd name="T4" fmla="*/ 90 w 90"/>
                <a:gd name="T5" fmla="*/ 21 h 90"/>
                <a:gd name="T6" fmla="*/ 69 w 90"/>
                <a:gd name="T7" fmla="*/ 0 h 90"/>
                <a:gd name="T8" fmla="*/ 0 w 90"/>
                <a:gd name="T9" fmla="*/ 69 h 90"/>
              </a:gdLst>
              <a:ahLst/>
              <a:cxnLst>
                <a:cxn ang="0">
                  <a:pos x="T0" y="T1"/>
                </a:cxn>
                <a:cxn ang="0">
                  <a:pos x="T2" y="T3"/>
                </a:cxn>
                <a:cxn ang="0">
                  <a:pos x="T4" y="T5"/>
                </a:cxn>
                <a:cxn ang="0">
                  <a:pos x="T6" y="T7"/>
                </a:cxn>
                <a:cxn ang="0">
                  <a:pos x="T8" y="T9"/>
                </a:cxn>
              </a:cxnLst>
              <a:rect l="0" t="0" r="r" b="b"/>
              <a:pathLst>
                <a:path w="90" h="90">
                  <a:moveTo>
                    <a:pt x="0" y="69"/>
                  </a:moveTo>
                  <a:lnTo>
                    <a:pt x="21" y="90"/>
                  </a:lnTo>
                  <a:lnTo>
                    <a:pt x="90" y="21"/>
                  </a:lnTo>
                  <a:lnTo>
                    <a:pt x="69" y="0"/>
                  </a:lnTo>
                  <a:lnTo>
                    <a:pt x="0" y="6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Oval 23">
              <a:extLst>
                <a:ext uri="{FF2B5EF4-FFF2-40B4-BE49-F238E27FC236}">
                  <a16:creationId xmlns:a16="http://schemas.microsoft.com/office/drawing/2014/main" id="{84D926D4-B61D-4246-9DB8-992EFD8E0FE5}"/>
                </a:ext>
              </a:extLst>
            </p:cNvPr>
            <p:cNvSpPr>
              <a:spLocks noChangeArrowheads="1"/>
            </p:cNvSpPr>
            <p:nvPr/>
          </p:nvSpPr>
          <p:spPr bwMode="auto">
            <a:xfrm>
              <a:off x="2345" y="1928"/>
              <a:ext cx="30"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9" name="Oval 24">
              <a:extLst>
                <a:ext uri="{FF2B5EF4-FFF2-40B4-BE49-F238E27FC236}">
                  <a16:creationId xmlns:a16="http://schemas.microsoft.com/office/drawing/2014/main" id="{044E128B-F378-402A-9D78-3C339AFD2F7F}"/>
                </a:ext>
              </a:extLst>
            </p:cNvPr>
            <p:cNvSpPr>
              <a:spLocks noChangeArrowheads="1"/>
            </p:cNvSpPr>
            <p:nvPr/>
          </p:nvSpPr>
          <p:spPr bwMode="auto">
            <a:xfrm>
              <a:off x="2389" y="1928"/>
              <a:ext cx="29"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0" name="Oval 25">
              <a:extLst>
                <a:ext uri="{FF2B5EF4-FFF2-40B4-BE49-F238E27FC236}">
                  <a16:creationId xmlns:a16="http://schemas.microsoft.com/office/drawing/2014/main" id="{BDF48350-03E7-4F8D-8A45-7EFC8154E5E5}"/>
                </a:ext>
              </a:extLst>
            </p:cNvPr>
            <p:cNvSpPr>
              <a:spLocks noChangeArrowheads="1"/>
            </p:cNvSpPr>
            <p:nvPr/>
          </p:nvSpPr>
          <p:spPr bwMode="auto">
            <a:xfrm>
              <a:off x="2302" y="1928"/>
              <a:ext cx="29"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31" name="Group 146">
            <a:extLst>
              <a:ext uri="{FF2B5EF4-FFF2-40B4-BE49-F238E27FC236}">
                <a16:creationId xmlns:a16="http://schemas.microsoft.com/office/drawing/2014/main" id="{6D0719A0-5184-4DBA-9E4D-B090B34466BA}"/>
              </a:ext>
            </a:extLst>
          </p:cNvPr>
          <p:cNvGrpSpPr>
            <a:grpSpLocks noChangeAspect="1"/>
          </p:cNvGrpSpPr>
          <p:nvPr/>
        </p:nvGrpSpPr>
        <p:grpSpPr bwMode="auto">
          <a:xfrm>
            <a:off x="9701247" y="2113250"/>
            <a:ext cx="495300" cy="371475"/>
            <a:chOff x="3411" y="1038"/>
            <a:chExt cx="312" cy="234"/>
          </a:xfrm>
        </p:grpSpPr>
        <p:sp>
          <p:nvSpPr>
            <p:cNvPr id="32" name="AutoShape 145">
              <a:extLst>
                <a:ext uri="{FF2B5EF4-FFF2-40B4-BE49-F238E27FC236}">
                  <a16:creationId xmlns:a16="http://schemas.microsoft.com/office/drawing/2014/main" id="{DBDC5530-E8BC-4A6F-8856-52DF0FA591CB}"/>
                </a:ext>
              </a:extLst>
            </p:cNvPr>
            <p:cNvSpPr>
              <a:spLocks noChangeAspect="1" noChangeArrowheads="1" noTextEdit="1"/>
            </p:cNvSpPr>
            <p:nvPr/>
          </p:nvSpPr>
          <p:spPr bwMode="auto">
            <a:xfrm>
              <a:off x="3411" y="1038"/>
              <a:ext cx="312"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3" name="Rectangle 147">
              <a:extLst>
                <a:ext uri="{FF2B5EF4-FFF2-40B4-BE49-F238E27FC236}">
                  <a16:creationId xmlns:a16="http://schemas.microsoft.com/office/drawing/2014/main" id="{B1BE4B54-D7C1-41DC-A060-29D4FE5564F1}"/>
                </a:ext>
              </a:extLst>
            </p:cNvPr>
            <p:cNvSpPr>
              <a:spLocks noChangeArrowheads="1"/>
            </p:cNvSpPr>
            <p:nvPr/>
          </p:nvSpPr>
          <p:spPr bwMode="auto">
            <a:xfrm>
              <a:off x="3411" y="1067"/>
              <a:ext cx="312" cy="20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4" name="Rectangle 148">
              <a:extLst>
                <a:ext uri="{FF2B5EF4-FFF2-40B4-BE49-F238E27FC236}">
                  <a16:creationId xmlns:a16="http://schemas.microsoft.com/office/drawing/2014/main" id="{52166FF2-8A9A-46EE-BBA3-4A9C82D30204}"/>
                </a:ext>
              </a:extLst>
            </p:cNvPr>
            <p:cNvSpPr>
              <a:spLocks noChangeArrowheads="1"/>
            </p:cNvSpPr>
            <p:nvPr/>
          </p:nvSpPr>
          <p:spPr bwMode="auto">
            <a:xfrm>
              <a:off x="3411" y="1038"/>
              <a:ext cx="312"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5" name="Oval 149">
              <a:extLst>
                <a:ext uri="{FF2B5EF4-FFF2-40B4-BE49-F238E27FC236}">
                  <a16:creationId xmlns:a16="http://schemas.microsoft.com/office/drawing/2014/main" id="{93FCAC4D-9AFF-4BFD-893A-C116CBB2F67F}"/>
                </a:ext>
              </a:extLst>
            </p:cNvPr>
            <p:cNvSpPr>
              <a:spLocks noChangeArrowheads="1"/>
            </p:cNvSpPr>
            <p:nvPr/>
          </p:nvSpPr>
          <p:spPr bwMode="auto">
            <a:xfrm>
              <a:off x="3421" y="1048"/>
              <a:ext cx="10"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6" name="Oval 150">
              <a:extLst>
                <a:ext uri="{FF2B5EF4-FFF2-40B4-BE49-F238E27FC236}">
                  <a16:creationId xmlns:a16="http://schemas.microsoft.com/office/drawing/2014/main" id="{191BC1AC-C574-4DA4-AD06-F1FC1C605A8B}"/>
                </a:ext>
              </a:extLst>
            </p:cNvPr>
            <p:cNvSpPr>
              <a:spLocks noChangeArrowheads="1"/>
            </p:cNvSpPr>
            <p:nvPr/>
          </p:nvSpPr>
          <p:spPr bwMode="auto">
            <a:xfrm>
              <a:off x="3435" y="1048"/>
              <a:ext cx="10"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7" name="Oval 151">
              <a:extLst>
                <a:ext uri="{FF2B5EF4-FFF2-40B4-BE49-F238E27FC236}">
                  <a16:creationId xmlns:a16="http://schemas.microsoft.com/office/drawing/2014/main" id="{DE6E70FD-2395-4F2D-AA51-BD1D7CC63A17}"/>
                </a:ext>
              </a:extLst>
            </p:cNvPr>
            <p:cNvSpPr>
              <a:spLocks noChangeArrowheads="1"/>
            </p:cNvSpPr>
            <p:nvPr/>
          </p:nvSpPr>
          <p:spPr bwMode="auto">
            <a:xfrm>
              <a:off x="3450" y="1048"/>
              <a:ext cx="10"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 name="Line 152">
              <a:extLst>
                <a:ext uri="{FF2B5EF4-FFF2-40B4-BE49-F238E27FC236}">
                  <a16:creationId xmlns:a16="http://schemas.microsoft.com/office/drawing/2014/main" id="{700C495E-7AA8-43B6-96A3-23B016860774}"/>
                </a:ext>
              </a:extLst>
            </p:cNvPr>
            <p:cNvSpPr>
              <a:spLocks noChangeShapeType="1"/>
            </p:cNvSpPr>
            <p:nvPr/>
          </p:nvSpPr>
          <p:spPr bwMode="auto">
            <a:xfrm>
              <a:off x="3548" y="1205"/>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9" name="Line 153">
              <a:extLst>
                <a:ext uri="{FF2B5EF4-FFF2-40B4-BE49-F238E27FC236}">
                  <a16:creationId xmlns:a16="http://schemas.microsoft.com/office/drawing/2014/main" id="{F1D5D822-0BDB-4579-8A9B-A4C95E4B7E4B}"/>
                </a:ext>
              </a:extLst>
            </p:cNvPr>
            <p:cNvSpPr>
              <a:spLocks noChangeShapeType="1"/>
            </p:cNvSpPr>
            <p:nvPr/>
          </p:nvSpPr>
          <p:spPr bwMode="auto">
            <a:xfrm>
              <a:off x="3548" y="1205"/>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0" name="Rectangle 154">
              <a:extLst>
                <a:ext uri="{FF2B5EF4-FFF2-40B4-BE49-F238E27FC236}">
                  <a16:creationId xmlns:a16="http://schemas.microsoft.com/office/drawing/2014/main" id="{C24110D1-9BB0-464F-BF9F-5EF5FD51FA6E}"/>
                </a:ext>
              </a:extLst>
            </p:cNvPr>
            <p:cNvSpPr>
              <a:spLocks noChangeArrowheads="1"/>
            </p:cNvSpPr>
            <p:nvPr/>
          </p:nvSpPr>
          <p:spPr bwMode="auto">
            <a:xfrm>
              <a:off x="3479" y="1116"/>
              <a:ext cx="5"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1" name="Rectangle 155">
              <a:extLst>
                <a:ext uri="{FF2B5EF4-FFF2-40B4-BE49-F238E27FC236}">
                  <a16:creationId xmlns:a16="http://schemas.microsoft.com/office/drawing/2014/main" id="{E603FAE5-D80E-4908-9136-FEC5E5853250}"/>
                </a:ext>
              </a:extLst>
            </p:cNvPr>
            <p:cNvSpPr>
              <a:spLocks noChangeArrowheads="1"/>
            </p:cNvSpPr>
            <p:nvPr/>
          </p:nvSpPr>
          <p:spPr bwMode="auto">
            <a:xfrm>
              <a:off x="3543" y="1116"/>
              <a:ext cx="5"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2" name="Rectangle 156">
              <a:extLst>
                <a:ext uri="{FF2B5EF4-FFF2-40B4-BE49-F238E27FC236}">
                  <a16:creationId xmlns:a16="http://schemas.microsoft.com/office/drawing/2014/main" id="{974602F1-6888-4067-BDAF-F20D5E849398}"/>
                </a:ext>
              </a:extLst>
            </p:cNvPr>
            <p:cNvSpPr>
              <a:spLocks noChangeArrowheads="1"/>
            </p:cNvSpPr>
            <p:nvPr/>
          </p:nvSpPr>
          <p:spPr bwMode="auto">
            <a:xfrm>
              <a:off x="3523" y="1155"/>
              <a:ext cx="5"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3" name="Rectangle 157">
              <a:extLst>
                <a:ext uri="{FF2B5EF4-FFF2-40B4-BE49-F238E27FC236}">
                  <a16:creationId xmlns:a16="http://schemas.microsoft.com/office/drawing/2014/main" id="{A4A453C7-AC91-427A-BC61-8A37E895ED80}"/>
                </a:ext>
              </a:extLst>
            </p:cNvPr>
            <p:cNvSpPr>
              <a:spLocks noChangeArrowheads="1"/>
            </p:cNvSpPr>
            <p:nvPr/>
          </p:nvSpPr>
          <p:spPr bwMode="auto">
            <a:xfrm>
              <a:off x="3586" y="1155"/>
              <a:ext cx="5"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4" name="Rectangle 158">
              <a:extLst>
                <a:ext uri="{FF2B5EF4-FFF2-40B4-BE49-F238E27FC236}">
                  <a16:creationId xmlns:a16="http://schemas.microsoft.com/office/drawing/2014/main" id="{9790FB07-D069-4D6D-A848-03081625B6BC}"/>
                </a:ext>
              </a:extLst>
            </p:cNvPr>
            <p:cNvSpPr>
              <a:spLocks noChangeArrowheads="1"/>
            </p:cNvSpPr>
            <p:nvPr/>
          </p:nvSpPr>
          <p:spPr bwMode="auto">
            <a:xfrm>
              <a:off x="3650" y="1155"/>
              <a:ext cx="5"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5" name="Rectangle 159">
              <a:extLst>
                <a:ext uri="{FF2B5EF4-FFF2-40B4-BE49-F238E27FC236}">
                  <a16:creationId xmlns:a16="http://schemas.microsoft.com/office/drawing/2014/main" id="{6C6AC3AF-2CAE-4BF5-BA70-39137723EB31}"/>
                </a:ext>
              </a:extLst>
            </p:cNvPr>
            <p:cNvSpPr>
              <a:spLocks noChangeArrowheads="1"/>
            </p:cNvSpPr>
            <p:nvPr/>
          </p:nvSpPr>
          <p:spPr bwMode="auto">
            <a:xfrm>
              <a:off x="3606" y="1116"/>
              <a:ext cx="5"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6" name="Rectangle 160">
              <a:extLst>
                <a:ext uri="{FF2B5EF4-FFF2-40B4-BE49-F238E27FC236}">
                  <a16:creationId xmlns:a16="http://schemas.microsoft.com/office/drawing/2014/main" id="{4386DCD9-7EF1-4E2A-941B-9A2D95EA8E29}"/>
                </a:ext>
              </a:extLst>
            </p:cNvPr>
            <p:cNvSpPr>
              <a:spLocks noChangeArrowheads="1"/>
            </p:cNvSpPr>
            <p:nvPr/>
          </p:nvSpPr>
          <p:spPr bwMode="auto">
            <a:xfrm>
              <a:off x="3479" y="1194"/>
              <a:ext cx="5"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7" name="Rectangle 161">
              <a:extLst>
                <a:ext uri="{FF2B5EF4-FFF2-40B4-BE49-F238E27FC236}">
                  <a16:creationId xmlns:a16="http://schemas.microsoft.com/office/drawing/2014/main" id="{7070881D-3270-4220-A303-D66D5A5D99F2}"/>
                </a:ext>
              </a:extLst>
            </p:cNvPr>
            <p:cNvSpPr>
              <a:spLocks noChangeArrowheads="1"/>
            </p:cNvSpPr>
            <p:nvPr/>
          </p:nvSpPr>
          <p:spPr bwMode="auto">
            <a:xfrm>
              <a:off x="3543" y="1194"/>
              <a:ext cx="5"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8" name="Rectangle 162">
              <a:extLst>
                <a:ext uri="{FF2B5EF4-FFF2-40B4-BE49-F238E27FC236}">
                  <a16:creationId xmlns:a16="http://schemas.microsoft.com/office/drawing/2014/main" id="{E3B094F8-B132-4D0F-8AA2-7FB92648C12B}"/>
                </a:ext>
              </a:extLst>
            </p:cNvPr>
            <p:cNvSpPr>
              <a:spLocks noChangeArrowheads="1"/>
            </p:cNvSpPr>
            <p:nvPr/>
          </p:nvSpPr>
          <p:spPr bwMode="auto">
            <a:xfrm>
              <a:off x="3606" y="1194"/>
              <a:ext cx="5"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9" name="Oval 163">
              <a:extLst>
                <a:ext uri="{FF2B5EF4-FFF2-40B4-BE49-F238E27FC236}">
                  <a16:creationId xmlns:a16="http://schemas.microsoft.com/office/drawing/2014/main" id="{F13A7781-3F1E-47F7-9C8F-B045DD02FB06}"/>
                </a:ext>
              </a:extLst>
            </p:cNvPr>
            <p:cNvSpPr>
              <a:spLocks noChangeArrowheads="1"/>
            </p:cNvSpPr>
            <p:nvPr/>
          </p:nvSpPr>
          <p:spPr bwMode="auto">
            <a:xfrm>
              <a:off x="3499" y="1116"/>
              <a:ext cx="29"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0" name="Oval 164">
              <a:extLst>
                <a:ext uri="{FF2B5EF4-FFF2-40B4-BE49-F238E27FC236}">
                  <a16:creationId xmlns:a16="http://schemas.microsoft.com/office/drawing/2014/main" id="{DAB55313-C5D2-4D8F-90F4-03250AFD5813}"/>
                </a:ext>
              </a:extLst>
            </p:cNvPr>
            <p:cNvSpPr>
              <a:spLocks noChangeArrowheads="1"/>
            </p:cNvSpPr>
            <p:nvPr/>
          </p:nvSpPr>
          <p:spPr bwMode="auto">
            <a:xfrm>
              <a:off x="3562" y="1116"/>
              <a:ext cx="29"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1" name="Oval 165">
              <a:extLst>
                <a:ext uri="{FF2B5EF4-FFF2-40B4-BE49-F238E27FC236}">
                  <a16:creationId xmlns:a16="http://schemas.microsoft.com/office/drawing/2014/main" id="{B37641CA-0F80-4A5F-815E-58978CBE9A6A}"/>
                </a:ext>
              </a:extLst>
            </p:cNvPr>
            <p:cNvSpPr>
              <a:spLocks noChangeArrowheads="1"/>
            </p:cNvSpPr>
            <p:nvPr/>
          </p:nvSpPr>
          <p:spPr bwMode="auto">
            <a:xfrm>
              <a:off x="3626" y="1116"/>
              <a:ext cx="29"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2" name="Oval 166">
              <a:extLst>
                <a:ext uri="{FF2B5EF4-FFF2-40B4-BE49-F238E27FC236}">
                  <a16:creationId xmlns:a16="http://schemas.microsoft.com/office/drawing/2014/main" id="{EACAA191-C3A7-4482-827E-7E94CC6C12EE}"/>
                </a:ext>
              </a:extLst>
            </p:cNvPr>
            <p:cNvSpPr>
              <a:spLocks noChangeArrowheads="1"/>
            </p:cNvSpPr>
            <p:nvPr/>
          </p:nvSpPr>
          <p:spPr bwMode="auto">
            <a:xfrm>
              <a:off x="3479" y="1155"/>
              <a:ext cx="30"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3" name="Oval 167">
              <a:extLst>
                <a:ext uri="{FF2B5EF4-FFF2-40B4-BE49-F238E27FC236}">
                  <a16:creationId xmlns:a16="http://schemas.microsoft.com/office/drawing/2014/main" id="{F6888F26-1C22-448B-A1E7-D3979F38ED25}"/>
                </a:ext>
              </a:extLst>
            </p:cNvPr>
            <p:cNvSpPr>
              <a:spLocks noChangeArrowheads="1"/>
            </p:cNvSpPr>
            <p:nvPr/>
          </p:nvSpPr>
          <p:spPr bwMode="auto">
            <a:xfrm>
              <a:off x="3543" y="1155"/>
              <a:ext cx="29"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4" name="Oval 168">
              <a:extLst>
                <a:ext uri="{FF2B5EF4-FFF2-40B4-BE49-F238E27FC236}">
                  <a16:creationId xmlns:a16="http://schemas.microsoft.com/office/drawing/2014/main" id="{F99337B4-BA1A-4864-B23E-2CCF4BC8E046}"/>
                </a:ext>
              </a:extLst>
            </p:cNvPr>
            <p:cNvSpPr>
              <a:spLocks noChangeArrowheads="1"/>
            </p:cNvSpPr>
            <p:nvPr/>
          </p:nvSpPr>
          <p:spPr bwMode="auto">
            <a:xfrm>
              <a:off x="3606" y="1155"/>
              <a:ext cx="29"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5" name="Oval 169">
              <a:extLst>
                <a:ext uri="{FF2B5EF4-FFF2-40B4-BE49-F238E27FC236}">
                  <a16:creationId xmlns:a16="http://schemas.microsoft.com/office/drawing/2014/main" id="{56CF12A8-15C1-4647-932D-F07559A736F8}"/>
                </a:ext>
              </a:extLst>
            </p:cNvPr>
            <p:cNvSpPr>
              <a:spLocks noChangeArrowheads="1"/>
            </p:cNvSpPr>
            <p:nvPr/>
          </p:nvSpPr>
          <p:spPr bwMode="auto">
            <a:xfrm>
              <a:off x="3499" y="1194"/>
              <a:ext cx="29"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6" name="Oval 170">
              <a:extLst>
                <a:ext uri="{FF2B5EF4-FFF2-40B4-BE49-F238E27FC236}">
                  <a16:creationId xmlns:a16="http://schemas.microsoft.com/office/drawing/2014/main" id="{BF15D64F-70FB-49E2-8448-41A3FCDBA6DB}"/>
                </a:ext>
              </a:extLst>
            </p:cNvPr>
            <p:cNvSpPr>
              <a:spLocks noChangeArrowheads="1"/>
            </p:cNvSpPr>
            <p:nvPr/>
          </p:nvSpPr>
          <p:spPr bwMode="auto">
            <a:xfrm>
              <a:off x="3562" y="1194"/>
              <a:ext cx="29"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7" name="Oval 171">
              <a:extLst>
                <a:ext uri="{FF2B5EF4-FFF2-40B4-BE49-F238E27FC236}">
                  <a16:creationId xmlns:a16="http://schemas.microsoft.com/office/drawing/2014/main" id="{CCC13121-5952-4419-9297-DE14A5422E39}"/>
                </a:ext>
              </a:extLst>
            </p:cNvPr>
            <p:cNvSpPr>
              <a:spLocks noChangeArrowheads="1"/>
            </p:cNvSpPr>
            <p:nvPr/>
          </p:nvSpPr>
          <p:spPr bwMode="auto">
            <a:xfrm>
              <a:off x="3626" y="1194"/>
              <a:ext cx="29"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58" name="Group 119">
            <a:extLst>
              <a:ext uri="{FF2B5EF4-FFF2-40B4-BE49-F238E27FC236}">
                <a16:creationId xmlns:a16="http://schemas.microsoft.com/office/drawing/2014/main" id="{466B9510-5BD4-475B-9983-CB103FBB3E92}"/>
              </a:ext>
            </a:extLst>
          </p:cNvPr>
          <p:cNvGrpSpPr>
            <a:grpSpLocks noChangeAspect="1"/>
          </p:cNvGrpSpPr>
          <p:nvPr/>
        </p:nvGrpSpPr>
        <p:grpSpPr bwMode="auto">
          <a:xfrm>
            <a:off x="5344913" y="2051337"/>
            <a:ext cx="495300" cy="495300"/>
            <a:chOff x="1614" y="999"/>
            <a:chExt cx="312" cy="312"/>
          </a:xfrm>
        </p:grpSpPr>
        <p:sp>
          <p:nvSpPr>
            <p:cNvPr id="59" name="Line 120">
              <a:extLst>
                <a:ext uri="{FF2B5EF4-FFF2-40B4-BE49-F238E27FC236}">
                  <a16:creationId xmlns:a16="http://schemas.microsoft.com/office/drawing/2014/main" id="{8A13A5C1-FBAD-4524-B035-BAB0AB7CBDFF}"/>
                </a:ext>
              </a:extLst>
            </p:cNvPr>
            <p:cNvSpPr>
              <a:spLocks noChangeShapeType="1"/>
            </p:cNvSpPr>
            <p:nvPr/>
          </p:nvSpPr>
          <p:spPr bwMode="auto">
            <a:xfrm flipH="1" flipV="1">
              <a:off x="1668" y="1053"/>
              <a:ext cx="205" cy="205"/>
            </a:xfrm>
            <a:prstGeom prst="line">
              <a:avLst/>
            </a:prstGeom>
            <a:noFill/>
            <a:ln w="7938" cap="flat">
              <a:solidFill>
                <a:srgbClr val="0078D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60" name="Line 121">
              <a:extLst>
                <a:ext uri="{FF2B5EF4-FFF2-40B4-BE49-F238E27FC236}">
                  <a16:creationId xmlns:a16="http://schemas.microsoft.com/office/drawing/2014/main" id="{A372359F-A844-4A90-84DB-782275A35E01}"/>
                </a:ext>
              </a:extLst>
            </p:cNvPr>
            <p:cNvSpPr>
              <a:spLocks noChangeShapeType="1"/>
            </p:cNvSpPr>
            <p:nvPr/>
          </p:nvSpPr>
          <p:spPr bwMode="auto">
            <a:xfrm flipV="1">
              <a:off x="1770" y="1014"/>
              <a:ext cx="0" cy="282"/>
            </a:xfrm>
            <a:prstGeom prst="line">
              <a:avLst/>
            </a:prstGeom>
            <a:noFill/>
            <a:ln w="7938" cap="flat">
              <a:solidFill>
                <a:srgbClr val="0078D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61" name="Line 122">
              <a:extLst>
                <a:ext uri="{FF2B5EF4-FFF2-40B4-BE49-F238E27FC236}">
                  <a16:creationId xmlns:a16="http://schemas.microsoft.com/office/drawing/2014/main" id="{ACBC9355-5BC5-4782-87DA-72DF58E58850}"/>
                </a:ext>
              </a:extLst>
            </p:cNvPr>
            <p:cNvSpPr>
              <a:spLocks noChangeShapeType="1"/>
            </p:cNvSpPr>
            <p:nvPr/>
          </p:nvSpPr>
          <p:spPr bwMode="auto">
            <a:xfrm flipH="1">
              <a:off x="1668" y="1053"/>
              <a:ext cx="205" cy="205"/>
            </a:xfrm>
            <a:prstGeom prst="line">
              <a:avLst/>
            </a:prstGeom>
            <a:noFill/>
            <a:ln w="7938" cap="flat">
              <a:solidFill>
                <a:srgbClr val="0078D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62" name="Oval 123">
              <a:extLst>
                <a:ext uri="{FF2B5EF4-FFF2-40B4-BE49-F238E27FC236}">
                  <a16:creationId xmlns:a16="http://schemas.microsoft.com/office/drawing/2014/main" id="{F363F264-CF93-49F9-9BF7-97A570B293EE}"/>
                </a:ext>
              </a:extLst>
            </p:cNvPr>
            <p:cNvSpPr>
              <a:spLocks noChangeArrowheads="1"/>
            </p:cNvSpPr>
            <p:nvPr/>
          </p:nvSpPr>
          <p:spPr bwMode="auto">
            <a:xfrm>
              <a:off x="1858" y="1243"/>
              <a:ext cx="29"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3" name="Oval 124">
              <a:extLst>
                <a:ext uri="{FF2B5EF4-FFF2-40B4-BE49-F238E27FC236}">
                  <a16:creationId xmlns:a16="http://schemas.microsoft.com/office/drawing/2014/main" id="{E699BCEB-E928-46CB-98E6-C9357E819AEC}"/>
                </a:ext>
              </a:extLst>
            </p:cNvPr>
            <p:cNvSpPr>
              <a:spLocks noChangeArrowheads="1"/>
            </p:cNvSpPr>
            <p:nvPr/>
          </p:nvSpPr>
          <p:spPr bwMode="auto">
            <a:xfrm>
              <a:off x="1653" y="1243"/>
              <a:ext cx="29"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4" name="Oval 125">
              <a:extLst>
                <a:ext uri="{FF2B5EF4-FFF2-40B4-BE49-F238E27FC236}">
                  <a16:creationId xmlns:a16="http://schemas.microsoft.com/office/drawing/2014/main" id="{4433B9C9-C0A3-406D-9180-DE463737D774}"/>
                </a:ext>
              </a:extLst>
            </p:cNvPr>
            <p:cNvSpPr>
              <a:spLocks noChangeArrowheads="1"/>
            </p:cNvSpPr>
            <p:nvPr/>
          </p:nvSpPr>
          <p:spPr bwMode="auto">
            <a:xfrm>
              <a:off x="1653" y="1038"/>
              <a:ext cx="29"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5" name="Oval 126">
              <a:extLst>
                <a:ext uri="{FF2B5EF4-FFF2-40B4-BE49-F238E27FC236}">
                  <a16:creationId xmlns:a16="http://schemas.microsoft.com/office/drawing/2014/main" id="{96698EEA-E670-4E5E-AC12-CF3F0D143E88}"/>
                </a:ext>
              </a:extLst>
            </p:cNvPr>
            <p:cNvSpPr>
              <a:spLocks noChangeArrowheads="1"/>
            </p:cNvSpPr>
            <p:nvPr/>
          </p:nvSpPr>
          <p:spPr bwMode="auto">
            <a:xfrm>
              <a:off x="1858" y="1038"/>
              <a:ext cx="29"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6" name="Line 127">
              <a:extLst>
                <a:ext uri="{FF2B5EF4-FFF2-40B4-BE49-F238E27FC236}">
                  <a16:creationId xmlns:a16="http://schemas.microsoft.com/office/drawing/2014/main" id="{A44E8205-E295-4921-8F7E-5F140E54D004}"/>
                </a:ext>
              </a:extLst>
            </p:cNvPr>
            <p:cNvSpPr>
              <a:spLocks noChangeShapeType="1"/>
            </p:cNvSpPr>
            <p:nvPr/>
          </p:nvSpPr>
          <p:spPr bwMode="auto">
            <a:xfrm>
              <a:off x="1629" y="1155"/>
              <a:ext cx="282" cy="0"/>
            </a:xfrm>
            <a:prstGeom prst="line">
              <a:avLst/>
            </a:prstGeom>
            <a:noFill/>
            <a:ln w="7938" cap="flat">
              <a:solidFill>
                <a:srgbClr val="0078D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67" name="Oval 128">
              <a:extLst>
                <a:ext uri="{FF2B5EF4-FFF2-40B4-BE49-F238E27FC236}">
                  <a16:creationId xmlns:a16="http://schemas.microsoft.com/office/drawing/2014/main" id="{EFEFA643-6A81-4380-99F0-B16930126A3E}"/>
                </a:ext>
              </a:extLst>
            </p:cNvPr>
            <p:cNvSpPr>
              <a:spLocks noChangeArrowheads="1"/>
            </p:cNvSpPr>
            <p:nvPr/>
          </p:nvSpPr>
          <p:spPr bwMode="auto">
            <a:xfrm>
              <a:off x="1897" y="1140"/>
              <a:ext cx="29" cy="3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8" name="Oval 129">
              <a:extLst>
                <a:ext uri="{FF2B5EF4-FFF2-40B4-BE49-F238E27FC236}">
                  <a16:creationId xmlns:a16="http://schemas.microsoft.com/office/drawing/2014/main" id="{7009A5FC-D159-4A4B-86AD-D92A2B6C6461}"/>
                </a:ext>
              </a:extLst>
            </p:cNvPr>
            <p:cNvSpPr>
              <a:spLocks noChangeArrowheads="1"/>
            </p:cNvSpPr>
            <p:nvPr/>
          </p:nvSpPr>
          <p:spPr bwMode="auto">
            <a:xfrm>
              <a:off x="1614" y="1140"/>
              <a:ext cx="29" cy="3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9" name="Oval 130">
              <a:extLst>
                <a:ext uri="{FF2B5EF4-FFF2-40B4-BE49-F238E27FC236}">
                  <a16:creationId xmlns:a16="http://schemas.microsoft.com/office/drawing/2014/main" id="{56E86BB7-D5BA-4021-BF7A-150CA3C5D5FF}"/>
                </a:ext>
              </a:extLst>
            </p:cNvPr>
            <p:cNvSpPr>
              <a:spLocks noChangeArrowheads="1"/>
            </p:cNvSpPr>
            <p:nvPr/>
          </p:nvSpPr>
          <p:spPr bwMode="auto">
            <a:xfrm>
              <a:off x="1755" y="999"/>
              <a:ext cx="30" cy="29"/>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0" name="Oval 131">
              <a:extLst>
                <a:ext uri="{FF2B5EF4-FFF2-40B4-BE49-F238E27FC236}">
                  <a16:creationId xmlns:a16="http://schemas.microsoft.com/office/drawing/2014/main" id="{22916D1A-95AF-4822-8A2C-B8C29DBAA7F7}"/>
                </a:ext>
              </a:extLst>
            </p:cNvPr>
            <p:cNvSpPr>
              <a:spLocks noChangeArrowheads="1"/>
            </p:cNvSpPr>
            <p:nvPr/>
          </p:nvSpPr>
          <p:spPr bwMode="auto">
            <a:xfrm>
              <a:off x="1755" y="1282"/>
              <a:ext cx="30" cy="29"/>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1" name="Oval 132">
              <a:extLst>
                <a:ext uri="{FF2B5EF4-FFF2-40B4-BE49-F238E27FC236}">
                  <a16:creationId xmlns:a16="http://schemas.microsoft.com/office/drawing/2014/main" id="{6ADBDF63-1389-4DF3-A5FA-7CF05AE13A2F}"/>
                </a:ext>
              </a:extLst>
            </p:cNvPr>
            <p:cNvSpPr>
              <a:spLocks noChangeArrowheads="1"/>
            </p:cNvSpPr>
            <p:nvPr/>
          </p:nvSpPr>
          <p:spPr bwMode="auto">
            <a:xfrm>
              <a:off x="1741" y="1126"/>
              <a:ext cx="58" cy="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954336538"/>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05CC21D-8323-4900-9D9E-FA3121933BBC}"/>
              </a:ext>
            </a:extLst>
          </p:cNvPr>
          <p:cNvSpPr>
            <a:spLocks noGrp="1"/>
          </p:cNvSpPr>
          <p:nvPr>
            <p:ph type="body" sz="quarter" idx="10"/>
          </p:nvPr>
        </p:nvSpPr>
        <p:spPr>
          <a:xfrm>
            <a:off x="347671" y="1736940"/>
            <a:ext cx="11339774" cy="4714111"/>
          </a:xfrm>
        </p:spPr>
        <p:txBody>
          <a:bodyPr/>
          <a:lstStyle/>
          <a:p>
            <a:pPr marL="342900" lvl="0" indent="-342900">
              <a:buFont typeface="Wingdings" panose="05000000000000000000" pitchFamily="2" charset="2"/>
              <a:buChar char="ü"/>
            </a:pPr>
            <a:r>
              <a:rPr lang="en-US" sz="2000" b="1" dirty="0"/>
              <a:t>Deployed full SQL Server </a:t>
            </a:r>
            <a:r>
              <a:rPr lang="en-US" sz="2000" dirty="0"/>
              <a:t>with built-in Availability Groups and Active Directory Authentication</a:t>
            </a:r>
          </a:p>
          <a:p>
            <a:pPr marL="342900" lvl="0" indent="-342900">
              <a:buFont typeface="Wingdings" panose="05000000000000000000" pitchFamily="2" charset="2"/>
              <a:buChar char="ü"/>
            </a:pPr>
            <a:r>
              <a:rPr lang="en-US" sz="2000" dirty="0"/>
              <a:t>Use </a:t>
            </a:r>
            <a:r>
              <a:rPr lang="en-US" sz="2000" b="1" dirty="0"/>
              <a:t>Data Virtualization </a:t>
            </a:r>
            <a:r>
              <a:rPr lang="en-US" sz="2000" dirty="0"/>
              <a:t>through deployed Polybase Scale Out Groups</a:t>
            </a:r>
          </a:p>
          <a:p>
            <a:pPr marL="342900" lvl="0" indent="-342900">
              <a:buFont typeface="Wingdings" panose="05000000000000000000" pitchFamily="2" charset="2"/>
              <a:buChar char="ü"/>
            </a:pPr>
            <a:r>
              <a:rPr lang="en-US" sz="2000" dirty="0"/>
              <a:t>A </a:t>
            </a:r>
            <a:r>
              <a:rPr lang="en-US" sz="2000" b="1" dirty="0"/>
              <a:t>deployed HDFS</a:t>
            </a:r>
            <a:r>
              <a:rPr lang="en-US" sz="2000" dirty="0"/>
              <a:t> Cluster</a:t>
            </a:r>
          </a:p>
          <a:p>
            <a:pPr marL="342900" lvl="0" indent="-342900">
              <a:buFont typeface="Wingdings" panose="05000000000000000000" pitchFamily="2" charset="2"/>
              <a:buChar char="ü"/>
            </a:pPr>
            <a:r>
              <a:rPr lang="en-US" sz="2000" dirty="0"/>
              <a:t>Access </a:t>
            </a:r>
            <a:r>
              <a:rPr lang="en-US" sz="2000" b="1" dirty="0"/>
              <a:t>HDFS</a:t>
            </a:r>
            <a:r>
              <a:rPr lang="en-US" sz="2000" dirty="0"/>
              <a:t> with </a:t>
            </a:r>
            <a:r>
              <a:rPr lang="en-US" sz="2000" b="1" dirty="0"/>
              <a:t>built-in Polybase connector </a:t>
            </a:r>
            <a:r>
              <a:rPr lang="en-US" sz="2000" dirty="0"/>
              <a:t>through an optimized SQL Server Engine</a:t>
            </a:r>
          </a:p>
          <a:p>
            <a:pPr marL="342900" lvl="0" indent="-342900">
              <a:buFont typeface="Wingdings" panose="05000000000000000000" pitchFamily="2" charset="2"/>
              <a:buChar char="ü"/>
            </a:pPr>
            <a:r>
              <a:rPr lang="en-US" sz="2000" dirty="0"/>
              <a:t>A </a:t>
            </a:r>
            <a:r>
              <a:rPr lang="en-US" sz="2000" b="1" dirty="0"/>
              <a:t>deployed Spark</a:t>
            </a:r>
            <a:r>
              <a:rPr lang="en-US" sz="2000" dirty="0"/>
              <a:t> engine</a:t>
            </a:r>
          </a:p>
          <a:p>
            <a:pPr marL="342900" lvl="0" indent="-342900">
              <a:buFont typeface="Wingdings" panose="05000000000000000000" pitchFamily="2" charset="2"/>
              <a:buChar char="ü"/>
            </a:pPr>
            <a:r>
              <a:rPr lang="en-US" sz="2000" dirty="0"/>
              <a:t>A deployed built-in </a:t>
            </a:r>
            <a:r>
              <a:rPr lang="en-US" sz="2000" b="1" dirty="0"/>
              <a:t>Data Mart </a:t>
            </a:r>
            <a:r>
              <a:rPr lang="en-US" sz="2000" dirty="0"/>
              <a:t>for cached or offline results using a </a:t>
            </a:r>
            <a:r>
              <a:rPr lang="en-US" sz="2000" b="1" dirty="0"/>
              <a:t>built-in Polybase connector</a:t>
            </a:r>
          </a:p>
          <a:p>
            <a:pPr marL="342900" lvl="0" indent="-342900">
              <a:buFont typeface="Wingdings" panose="05000000000000000000" pitchFamily="2" charset="2"/>
              <a:buChar char="ü"/>
            </a:pPr>
            <a:r>
              <a:rPr lang="en-US" sz="2000" dirty="0"/>
              <a:t>Access to </a:t>
            </a:r>
            <a:r>
              <a:rPr lang="en-US" sz="2000" b="1" dirty="0"/>
              <a:t>Machine Learning </a:t>
            </a:r>
            <a:r>
              <a:rPr lang="en-US" sz="2000" dirty="0"/>
              <a:t>with SparkML and SQL Server Machine Learning Services</a:t>
            </a:r>
          </a:p>
          <a:p>
            <a:pPr marL="342900" lvl="0" indent="-342900">
              <a:buFont typeface="Wingdings" panose="05000000000000000000" pitchFamily="2" charset="2"/>
              <a:buChar char="ü"/>
            </a:pPr>
            <a:r>
              <a:rPr lang="en-US" sz="2000" b="1" dirty="0"/>
              <a:t>Deploy applications </a:t>
            </a:r>
            <a:r>
              <a:rPr lang="en-US" sz="2000" dirty="0"/>
              <a:t>such as Machine Learning Models and SSIS packages</a:t>
            </a:r>
          </a:p>
          <a:p>
            <a:pPr marL="342900" lvl="0" indent="-342900">
              <a:buFont typeface="Wingdings" panose="05000000000000000000" pitchFamily="2" charset="2"/>
              <a:buChar char="ü"/>
            </a:pPr>
            <a:r>
              <a:rPr lang="en-US" sz="2000" dirty="0"/>
              <a:t>Deployed set of services for </a:t>
            </a:r>
            <a:r>
              <a:rPr lang="en-US" sz="2000" b="1" dirty="0"/>
              <a:t>control,  management, and monitoring</a:t>
            </a:r>
          </a:p>
          <a:p>
            <a:pPr marL="342900" lvl="0" indent="-342900">
              <a:buFont typeface="Wingdings" panose="05000000000000000000" pitchFamily="2" charset="2"/>
              <a:buChar char="ü"/>
            </a:pPr>
            <a:r>
              <a:rPr lang="en-US" sz="2000" dirty="0"/>
              <a:t>Use the power of </a:t>
            </a:r>
            <a:r>
              <a:rPr lang="en-US" sz="2000" b="1" dirty="0"/>
              <a:t>containers and Kubernetes </a:t>
            </a:r>
            <a:r>
              <a:rPr lang="en-US" sz="2000" dirty="0"/>
              <a:t>for basic HA, storage, networking, and scale.</a:t>
            </a:r>
          </a:p>
          <a:p>
            <a:pPr marL="342900" lvl="0" indent="-342900">
              <a:buFont typeface="Wingdings" panose="05000000000000000000" pitchFamily="2" charset="2"/>
              <a:buChar char="ü"/>
            </a:pPr>
            <a:r>
              <a:rPr lang="en-US" sz="2000" b="1" dirty="0"/>
              <a:t>Deploy</a:t>
            </a:r>
            <a:r>
              <a:rPr lang="en-US" sz="2000" dirty="0"/>
              <a:t> with a single command</a:t>
            </a:r>
          </a:p>
        </p:txBody>
      </p:sp>
      <p:sp>
        <p:nvSpPr>
          <p:cNvPr id="3" name="Title 2">
            <a:extLst>
              <a:ext uri="{FF2B5EF4-FFF2-40B4-BE49-F238E27FC236}">
                <a16:creationId xmlns:a16="http://schemas.microsoft.com/office/drawing/2014/main" id="{CF889642-3D6F-4EBE-84CD-C40FE50B8B0C}"/>
              </a:ext>
            </a:extLst>
          </p:cNvPr>
          <p:cNvSpPr>
            <a:spLocks noGrp="1"/>
          </p:cNvSpPr>
          <p:nvPr>
            <p:ph type="title"/>
          </p:nvPr>
        </p:nvSpPr>
        <p:spPr>
          <a:xfrm>
            <a:off x="259976" y="177268"/>
            <a:ext cx="11336039" cy="739343"/>
          </a:xfrm>
        </p:spPr>
        <p:txBody>
          <a:bodyPr/>
          <a:lstStyle/>
          <a:p>
            <a:r>
              <a:rPr lang="en-US" dirty="0"/>
              <a:t>Why SQL Server Big Data Clusters?</a:t>
            </a:r>
          </a:p>
        </p:txBody>
      </p:sp>
      <p:sp>
        <p:nvSpPr>
          <p:cNvPr id="4" name="Rectangle 3">
            <a:extLst>
              <a:ext uri="{FF2B5EF4-FFF2-40B4-BE49-F238E27FC236}">
                <a16:creationId xmlns:a16="http://schemas.microsoft.com/office/drawing/2014/main" id="{0238BA7C-3550-489D-B954-4807CD451C63}"/>
              </a:ext>
            </a:extLst>
          </p:cNvPr>
          <p:cNvSpPr/>
          <p:nvPr/>
        </p:nvSpPr>
        <p:spPr bwMode="auto">
          <a:xfrm>
            <a:off x="237278" y="1548630"/>
            <a:ext cx="11427469" cy="5090729"/>
          </a:xfrm>
          <a:prstGeom prst="rect">
            <a:avLst/>
          </a:prstGeom>
          <a:noFill/>
          <a:ln w="28575">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Graphic 6" descr="Play">
            <a:extLst>
              <a:ext uri="{FF2B5EF4-FFF2-40B4-BE49-F238E27FC236}">
                <a16:creationId xmlns:a16="http://schemas.microsoft.com/office/drawing/2014/main" id="{0656E26F-C7B0-4B22-A4C0-915C4A63A6A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182893" y="5985129"/>
            <a:ext cx="498923" cy="498923"/>
          </a:xfrm>
          <a:prstGeom prst="rect">
            <a:avLst/>
          </a:prstGeom>
        </p:spPr>
      </p:pic>
      <p:graphicFrame>
        <p:nvGraphicFramePr>
          <p:cNvPr id="6" name="Diagram 5">
            <a:extLst>
              <a:ext uri="{FF2B5EF4-FFF2-40B4-BE49-F238E27FC236}">
                <a16:creationId xmlns:a16="http://schemas.microsoft.com/office/drawing/2014/main" id="{868D90D1-6044-4EC2-807F-F34C4442184D}"/>
              </a:ext>
            </a:extLst>
          </p:cNvPr>
          <p:cNvGraphicFramePr/>
          <p:nvPr/>
        </p:nvGraphicFramePr>
        <p:xfrm>
          <a:off x="7824484" y="162445"/>
          <a:ext cx="3862961" cy="114168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7838449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anim calcmode="lin" valueType="num">
                                      <p:cBhvr additive="base">
                                        <p:cTn id="13" dur="500" fill="hold"/>
                                        <p:tgtEl>
                                          <p:spTgt spid="2">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2">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2">
                                            <p:txEl>
                                              <p:pRg st="2" end="2"/>
                                            </p:txEl>
                                          </p:spTgt>
                                        </p:tgtEl>
                                        <p:attrNameLst>
                                          <p:attrName>style.visibility</p:attrName>
                                        </p:attrNameLst>
                                      </p:cBhvr>
                                      <p:to>
                                        <p:strVal val="visible"/>
                                      </p:to>
                                    </p:set>
                                    <p:anim calcmode="lin" valueType="num">
                                      <p:cBhvr additive="base">
                                        <p:cTn id="19" dur="500" fill="hold"/>
                                        <p:tgtEl>
                                          <p:spTgt spid="2">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2">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2">
                                            <p:txEl>
                                              <p:pRg st="3" end="3"/>
                                            </p:txEl>
                                          </p:spTgt>
                                        </p:tgtEl>
                                        <p:attrNameLst>
                                          <p:attrName>style.visibility</p:attrName>
                                        </p:attrNameLst>
                                      </p:cBhvr>
                                      <p:to>
                                        <p:strVal val="visible"/>
                                      </p:to>
                                    </p:set>
                                    <p:anim calcmode="lin" valueType="num">
                                      <p:cBhvr additive="base">
                                        <p:cTn id="25" dur="500" fill="hold"/>
                                        <p:tgtEl>
                                          <p:spTgt spid="2">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2">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2">
                                            <p:txEl>
                                              <p:pRg st="4" end="4"/>
                                            </p:txEl>
                                          </p:spTgt>
                                        </p:tgtEl>
                                        <p:attrNameLst>
                                          <p:attrName>style.visibility</p:attrName>
                                        </p:attrNameLst>
                                      </p:cBhvr>
                                      <p:to>
                                        <p:strVal val="visible"/>
                                      </p:to>
                                    </p:set>
                                    <p:anim calcmode="lin" valueType="num">
                                      <p:cBhvr additive="base">
                                        <p:cTn id="31" dur="500" fill="hold"/>
                                        <p:tgtEl>
                                          <p:spTgt spid="2">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2">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2">
                                            <p:txEl>
                                              <p:pRg st="5" end="5"/>
                                            </p:txEl>
                                          </p:spTgt>
                                        </p:tgtEl>
                                        <p:attrNameLst>
                                          <p:attrName>style.visibility</p:attrName>
                                        </p:attrNameLst>
                                      </p:cBhvr>
                                      <p:to>
                                        <p:strVal val="visible"/>
                                      </p:to>
                                    </p:set>
                                    <p:anim calcmode="lin" valueType="num">
                                      <p:cBhvr additive="base">
                                        <p:cTn id="37" dur="500" fill="hold"/>
                                        <p:tgtEl>
                                          <p:spTgt spid="2">
                                            <p:txEl>
                                              <p:pRg st="5" end="5"/>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2">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grpId="0" nodeType="clickEffect">
                                  <p:stCondLst>
                                    <p:cond delay="0"/>
                                  </p:stCondLst>
                                  <p:childTnLst>
                                    <p:set>
                                      <p:cBhvr>
                                        <p:cTn id="42" dur="1" fill="hold">
                                          <p:stCondLst>
                                            <p:cond delay="0"/>
                                          </p:stCondLst>
                                        </p:cTn>
                                        <p:tgtEl>
                                          <p:spTgt spid="2">
                                            <p:txEl>
                                              <p:pRg st="6" end="6"/>
                                            </p:txEl>
                                          </p:spTgt>
                                        </p:tgtEl>
                                        <p:attrNameLst>
                                          <p:attrName>style.visibility</p:attrName>
                                        </p:attrNameLst>
                                      </p:cBhvr>
                                      <p:to>
                                        <p:strVal val="visible"/>
                                      </p:to>
                                    </p:set>
                                    <p:anim calcmode="lin" valueType="num">
                                      <p:cBhvr additive="base">
                                        <p:cTn id="43" dur="500" fill="hold"/>
                                        <p:tgtEl>
                                          <p:spTgt spid="2">
                                            <p:txEl>
                                              <p:pRg st="6" end="6"/>
                                            </p:txEl>
                                          </p:spTgt>
                                        </p:tgtEl>
                                        <p:attrNameLst>
                                          <p:attrName>ppt_x</p:attrName>
                                        </p:attrNameLst>
                                      </p:cBhvr>
                                      <p:tavLst>
                                        <p:tav tm="0">
                                          <p:val>
                                            <p:strVal val="0-#ppt_w/2"/>
                                          </p:val>
                                        </p:tav>
                                        <p:tav tm="100000">
                                          <p:val>
                                            <p:strVal val="#ppt_x"/>
                                          </p:val>
                                        </p:tav>
                                      </p:tavLst>
                                    </p:anim>
                                    <p:anim calcmode="lin" valueType="num">
                                      <p:cBhvr additive="base">
                                        <p:cTn id="44" dur="500" fill="hold"/>
                                        <p:tgtEl>
                                          <p:spTgt spid="2">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8" fill="hold" grpId="0" nodeType="clickEffect">
                                  <p:stCondLst>
                                    <p:cond delay="0"/>
                                  </p:stCondLst>
                                  <p:childTnLst>
                                    <p:set>
                                      <p:cBhvr>
                                        <p:cTn id="48" dur="1" fill="hold">
                                          <p:stCondLst>
                                            <p:cond delay="0"/>
                                          </p:stCondLst>
                                        </p:cTn>
                                        <p:tgtEl>
                                          <p:spTgt spid="2">
                                            <p:txEl>
                                              <p:pRg st="7" end="7"/>
                                            </p:txEl>
                                          </p:spTgt>
                                        </p:tgtEl>
                                        <p:attrNameLst>
                                          <p:attrName>style.visibility</p:attrName>
                                        </p:attrNameLst>
                                      </p:cBhvr>
                                      <p:to>
                                        <p:strVal val="visible"/>
                                      </p:to>
                                    </p:set>
                                    <p:anim calcmode="lin" valueType="num">
                                      <p:cBhvr additive="base">
                                        <p:cTn id="49" dur="500" fill="hold"/>
                                        <p:tgtEl>
                                          <p:spTgt spid="2">
                                            <p:txEl>
                                              <p:pRg st="7" end="7"/>
                                            </p:txEl>
                                          </p:spTgt>
                                        </p:tgtEl>
                                        <p:attrNameLst>
                                          <p:attrName>ppt_x</p:attrName>
                                        </p:attrNameLst>
                                      </p:cBhvr>
                                      <p:tavLst>
                                        <p:tav tm="0">
                                          <p:val>
                                            <p:strVal val="0-#ppt_w/2"/>
                                          </p:val>
                                        </p:tav>
                                        <p:tav tm="100000">
                                          <p:val>
                                            <p:strVal val="#ppt_x"/>
                                          </p:val>
                                        </p:tav>
                                      </p:tavLst>
                                    </p:anim>
                                    <p:anim calcmode="lin" valueType="num">
                                      <p:cBhvr additive="base">
                                        <p:cTn id="50" dur="500" fill="hold"/>
                                        <p:tgtEl>
                                          <p:spTgt spid="2">
                                            <p:txEl>
                                              <p:pRg st="7" end="7"/>
                                            </p:txEl>
                                          </p:spTgt>
                                        </p:tgtEl>
                                        <p:attrNameLst>
                                          <p:attrName>ppt_y</p:attrName>
                                        </p:attrNameLst>
                                      </p:cBhvr>
                                      <p:tavLst>
                                        <p:tav tm="0">
                                          <p:val>
                                            <p:strVal val="#ppt_y"/>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8" fill="hold" grpId="0" nodeType="clickEffect">
                                  <p:stCondLst>
                                    <p:cond delay="0"/>
                                  </p:stCondLst>
                                  <p:childTnLst>
                                    <p:set>
                                      <p:cBhvr>
                                        <p:cTn id="54" dur="1" fill="hold">
                                          <p:stCondLst>
                                            <p:cond delay="0"/>
                                          </p:stCondLst>
                                        </p:cTn>
                                        <p:tgtEl>
                                          <p:spTgt spid="2">
                                            <p:txEl>
                                              <p:pRg st="8" end="8"/>
                                            </p:txEl>
                                          </p:spTgt>
                                        </p:tgtEl>
                                        <p:attrNameLst>
                                          <p:attrName>style.visibility</p:attrName>
                                        </p:attrNameLst>
                                      </p:cBhvr>
                                      <p:to>
                                        <p:strVal val="visible"/>
                                      </p:to>
                                    </p:set>
                                    <p:anim calcmode="lin" valueType="num">
                                      <p:cBhvr additive="base">
                                        <p:cTn id="55" dur="500" fill="hold"/>
                                        <p:tgtEl>
                                          <p:spTgt spid="2">
                                            <p:txEl>
                                              <p:pRg st="8" end="8"/>
                                            </p:txEl>
                                          </p:spTgt>
                                        </p:tgtEl>
                                        <p:attrNameLst>
                                          <p:attrName>ppt_x</p:attrName>
                                        </p:attrNameLst>
                                      </p:cBhvr>
                                      <p:tavLst>
                                        <p:tav tm="0">
                                          <p:val>
                                            <p:strVal val="0-#ppt_w/2"/>
                                          </p:val>
                                        </p:tav>
                                        <p:tav tm="100000">
                                          <p:val>
                                            <p:strVal val="#ppt_x"/>
                                          </p:val>
                                        </p:tav>
                                      </p:tavLst>
                                    </p:anim>
                                    <p:anim calcmode="lin" valueType="num">
                                      <p:cBhvr additive="base">
                                        <p:cTn id="56" dur="500" fill="hold"/>
                                        <p:tgtEl>
                                          <p:spTgt spid="2">
                                            <p:txEl>
                                              <p:pRg st="8" end="8"/>
                                            </p:txEl>
                                          </p:spTgt>
                                        </p:tgtEl>
                                        <p:attrNameLst>
                                          <p:attrName>ppt_y</p:attrName>
                                        </p:attrNameLst>
                                      </p:cBhvr>
                                      <p:tavLst>
                                        <p:tav tm="0">
                                          <p:val>
                                            <p:strVal val="#ppt_y"/>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8" fill="hold" grpId="0" nodeType="clickEffect">
                                  <p:stCondLst>
                                    <p:cond delay="0"/>
                                  </p:stCondLst>
                                  <p:childTnLst>
                                    <p:set>
                                      <p:cBhvr>
                                        <p:cTn id="60" dur="1" fill="hold">
                                          <p:stCondLst>
                                            <p:cond delay="0"/>
                                          </p:stCondLst>
                                        </p:cTn>
                                        <p:tgtEl>
                                          <p:spTgt spid="2">
                                            <p:txEl>
                                              <p:pRg st="9" end="9"/>
                                            </p:txEl>
                                          </p:spTgt>
                                        </p:tgtEl>
                                        <p:attrNameLst>
                                          <p:attrName>style.visibility</p:attrName>
                                        </p:attrNameLst>
                                      </p:cBhvr>
                                      <p:to>
                                        <p:strVal val="visible"/>
                                      </p:to>
                                    </p:set>
                                    <p:anim calcmode="lin" valueType="num">
                                      <p:cBhvr additive="base">
                                        <p:cTn id="61" dur="500" fill="hold"/>
                                        <p:tgtEl>
                                          <p:spTgt spid="2">
                                            <p:txEl>
                                              <p:pRg st="9" end="9"/>
                                            </p:txEl>
                                          </p:spTgt>
                                        </p:tgtEl>
                                        <p:attrNameLst>
                                          <p:attrName>ppt_x</p:attrName>
                                        </p:attrNameLst>
                                      </p:cBhvr>
                                      <p:tavLst>
                                        <p:tav tm="0">
                                          <p:val>
                                            <p:strVal val="0-#ppt_w/2"/>
                                          </p:val>
                                        </p:tav>
                                        <p:tav tm="100000">
                                          <p:val>
                                            <p:strVal val="#ppt_x"/>
                                          </p:val>
                                        </p:tav>
                                      </p:tavLst>
                                    </p:anim>
                                    <p:anim calcmode="lin" valueType="num">
                                      <p:cBhvr additive="base">
                                        <p:cTn id="62" dur="500" fill="hold"/>
                                        <p:tgtEl>
                                          <p:spTgt spid="2">
                                            <p:txEl>
                                              <p:pRg st="9" end="9"/>
                                            </p:txEl>
                                          </p:spTgt>
                                        </p:tgtEl>
                                        <p:attrNameLst>
                                          <p:attrName>ppt_y</p:attrName>
                                        </p:attrNameLst>
                                      </p:cBhvr>
                                      <p:tavLst>
                                        <p:tav tm="0">
                                          <p:val>
                                            <p:strVal val="#ppt_y"/>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8" fill="hold" grpId="0" nodeType="clickEffect">
                                  <p:stCondLst>
                                    <p:cond delay="0"/>
                                  </p:stCondLst>
                                  <p:childTnLst>
                                    <p:set>
                                      <p:cBhvr>
                                        <p:cTn id="66" dur="1" fill="hold">
                                          <p:stCondLst>
                                            <p:cond delay="0"/>
                                          </p:stCondLst>
                                        </p:cTn>
                                        <p:tgtEl>
                                          <p:spTgt spid="2">
                                            <p:txEl>
                                              <p:pRg st="10" end="10"/>
                                            </p:txEl>
                                          </p:spTgt>
                                        </p:tgtEl>
                                        <p:attrNameLst>
                                          <p:attrName>style.visibility</p:attrName>
                                        </p:attrNameLst>
                                      </p:cBhvr>
                                      <p:to>
                                        <p:strVal val="visible"/>
                                      </p:to>
                                    </p:set>
                                    <p:anim calcmode="lin" valueType="num">
                                      <p:cBhvr additive="base">
                                        <p:cTn id="67" dur="500" fill="hold"/>
                                        <p:tgtEl>
                                          <p:spTgt spid="2">
                                            <p:txEl>
                                              <p:pRg st="10" end="10"/>
                                            </p:txEl>
                                          </p:spTgt>
                                        </p:tgtEl>
                                        <p:attrNameLst>
                                          <p:attrName>ppt_x</p:attrName>
                                        </p:attrNameLst>
                                      </p:cBhvr>
                                      <p:tavLst>
                                        <p:tav tm="0">
                                          <p:val>
                                            <p:strVal val="0-#ppt_w/2"/>
                                          </p:val>
                                        </p:tav>
                                        <p:tav tm="100000">
                                          <p:val>
                                            <p:strVal val="#ppt_x"/>
                                          </p:val>
                                        </p:tav>
                                      </p:tavLst>
                                    </p:anim>
                                    <p:anim calcmode="lin" valueType="num">
                                      <p:cBhvr additive="base">
                                        <p:cTn id="68" dur="500" fill="hold"/>
                                        <p:tgtEl>
                                          <p:spTgt spid="2">
                                            <p:txEl>
                                              <p:pRg st="10" end="10"/>
                                            </p:txEl>
                                          </p:spTgt>
                                        </p:tgtEl>
                                        <p:attrNameLst>
                                          <p:attrName>ppt_y</p:attrName>
                                        </p:attrNameLst>
                                      </p:cBhvr>
                                      <p:tavLst>
                                        <p:tav tm="0">
                                          <p:val>
                                            <p:strVal val="#ppt_y"/>
                                          </p:val>
                                        </p:tav>
                                        <p:tav tm="100000">
                                          <p:val>
                                            <p:strVal val="#ppt_y"/>
                                          </p:val>
                                        </p:tav>
                                      </p:tavLst>
                                    </p:anim>
                                  </p:childTnLst>
                                </p:cTn>
                              </p:par>
                              <p:par>
                                <p:cTn id="69" presetID="1" presetClass="entr" presetSubtype="0" fill="hold" nodeType="withEffect">
                                  <p:stCondLst>
                                    <p:cond delay="0"/>
                                  </p:stCondLst>
                                  <p:childTnLst>
                                    <p:set>
                                      <p:cBhvr>
                                        <p:cTn id="70" dur="1" fill="hold">
                                          <p:stCondLst>
                                            <p:cond delay="0"/>
                                          </p:stCondLst>
                                        </p:cTn>
                                        <p:tgtEl>
                                          <p:spTgt spid="7"/>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4"/>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P spid="4" grpId="0" animBg="1"/>
      <p:bldGraphic spid="6" grpId="0">
        <p:bldAsOne/>
      </p:bldGraphic>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Rectangle 95">
            <a:extLst>
              <a:ext uri="{FF2B5EF4-FFF2-40B4-BE49-F238E27FC236}">
                <a16:creationId xmlns:a16="http://schemas.microsoft.com/office/drawing/2014/main" id="{A05C4532-5D9D-4EAC-9912-D3E178BD5A23}"/>
              </a:ext>
            </a:extLst>
          </p:cNvPr>
          <p:cNvSpPr/>
          <p:nvPr/>
        </p:nvSpPr>
        <p:spPr>
          <a:xfrm>
            <a:off x="4911536" y="2514098"/>
            <a:ext cx="1635344" cy="258532"/>
          </a:xfrm>
          <a:prstGeom prst="rect">
            <a:avLst/>
          </a:prstGeom>
          <a:noFill/>
          <a:ln>
            <a:noFill/>
          </a:ln>
        </p:spPr>
        <p:txBody>
          <a:bodyPr wrap="square" bIns="73152"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78D7"/>
                </a:solidFill>
                <a:effectLst/>
                <a:uLnTx/>
                <a:uFillTx/>
                <a:latin typeface="Segoe UI Semibold"/>
                <a:ea typeface="+mn-ea"/>
                <a:cs typeface="Segoe UI Semibold" panose="020B0502040204020203" pitchFamily="34" charset="0"/>
              </a:rPr>
              <a:t>SQL Server master instance</a:t>
            </a:r>
          </a:p>
        </p:txBody>
      </p:sp>
      <p:sp>
        <p:nvSpPr>
          <p:cNvPr id="98" name="Rectangle 97">
            <a:extLst>
              <a:ext uri="{FF2B5EF4-FFF2-40B4-BE49-F238E27FC236}">
                <a16:creationId xmlns:a16="http://schemas.microsoft.com/office/drawing/2014/main" id="{101CD32D-F54E-4DC8-BDBF-487BFED980BC}"/>
              </a:ext>
            </a:extLst>
          </p:cNvPr>
          <p:cNvSpPr/>
          <p:nvPr/>
        </p:nvSpPr>
        <p:spPr>
          <a:xfrm>
            <a:off x="6277363" y="4526764"/>
            <a:ext cx="224100" cy="276999"/>
          </a:xfrm>
          <a:prstGeom prst="rect">
            <a:avLst/>
          </a:prstGeom>
          <a:noFill/>
          <a:ln w="12700">
            <a:noFill/>
          </a:ln>
        </p:spPr>
        <p:style>
          <a:lnRef idx="2">
            <a:schemeClr val="accent2">
              <a:shade val="50000"/>
            </a:schemeClr>
          </a:lnRef>
          <a:fillRef idx="1">
            <a:schemeClr val="accent2"/>
          </a:fillRef>
          <a:effectRef idx="0">
            <a:schemeClr val="accent2"/>
          </a:effectRef>
          <a:fontRef idx="minor">
            <a:schemeClr val="lt1"/>
          </a:fontRef>
        </p:style>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Segoe UI"/>
                <a:ea typeface="+mn-ea"/>
                <a:cs typeface="Segoe UI Semibold" panose="020B0502040204020203" pitchFamily="34" charset="0"/>
              </a:rPr>
              <a:t>…</a:t>
            </a:r>
          </a:p>
        </p:txBody>
      </p:sp>
      <p:sp>
        <p:nvSpPr>
          <p:cNvPr id="99" name="Rectangle 98">
            <a:extLst>
              <a:ext uri="{FF2B5EF4-FFF2-40B4-BE49-F238E27FC236}">
                <a16:creationId xmlns:a16="http://schemas.microsoft.com/office/drawing/2014/main" id="{AEA873BA-FE0A-4D18-B485-800624E205B7}"/>
              </a:ext>
            </a:extLst>
          </p:cNvPr>
          <p:cNvSpPr/>
          <p:nvPr/>
        </p:nvSpPr>
        <p:spPr>
          <a:xfrm>
            <a:off x="3603228" y="3953235"/>
            <a:ext cx="4251960" cy="1390547"/>
          </a:xfrm>
          <a:prstGeom prst="rect">
            <a:avLst/>
          </a:prstGeom>
          <a:noFill/>
          <a:ln w="9525" cap="flat" cmpd="sng" algn="ctr">
            <a:solidFill>
              <a:schemeClr val="tx1"/>
            </a:solidFill>
            <a:prstDash val="solid"/>
            <a:miter lim="800000"/>
          </a:ln>
          <a:effectLst/>
        </p:spPr>
        <p:txBody>
          <a:bodyPr tIns="91440" rtlCol="0" anchor="t"/>
          <a:lstStyle/>
          <a:p>
            <a:pPr marL="0" marR="0" lvl="0" indent="0" algn="ctr" defTabSz="914444"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rPr>
              <a:t>Data lakes with storage pool</a:t>
            </a:r>
          </a:p>
        </p:txBody>
      </p:sp>
      <p:sp>
        <p:nvSpPr>
          <p:cNvPr id="101" name="Rectangle 100">
            <a:extLst>
              <a:ext uri="{FF2B5EF4-FFF2-40B4-BE49-F238E27FC236}">
                <a16:creationId xmlns:a16="http://schemas.microsoft.com/office/drawing/2014/main" id="{5D6FEEDA-D872-48E5-91C4-B1068FDEA12D}"/>
              </a:ext>
            </a:extLst>
          </p:cNvPr>
          <p:cNvSpPr/>
          <p:nvPr/>
        </p:nvSpPr>
        <p:spPr>
          <a:xfrm>
            <a:off x="3603228" y="2899610"/>
            <a:ext cx="4252995" cy="780253"/>
          </a:xfrm>
          <a:prstGeom prst="rect">
            <a:avLst/>
          </a:prstGeom>
          <a:solidFill>
            <a:srgbClr val="F2F2F2"/>
          </a:solidFill>
          <a:ln w="9525" cap="flat" cmpd="sng" algn="ctr">
            <a:solidFill>
              <a:schemeClr val="tx1"/>
            </a:solidFill>
            <a:prstDash val="solid"/>
            <a:miter lim="800000"/>
          </a:ln>
          <a:effectLst/>
        </p:spPr>
        <p:txBody>
          <a:bodyPr tIns="91440" rtlCol="0" anchor="t"/>
          <a:lstStyle/>
          <a:p>
            <a:pPr marL="0" marR="0" lvl="0" indent="0" algn="ctr" defTabSz="914444"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rPr>
              <a:t>Scale performance with compute pool</a:t>
            </a:r>
          </a:p>
        </p:txBody>
      </p:sp>
      <p:sp>
        <p:nvSpPr>
          <p:cNvPr id="103" name="Rectangle 102">
            <a:extLst>
              <a:ext uri="{FF2B5EF4-FFF2-40B4-BE49-F238E27FC236}">
                <a16:creationId xmlns:a16="http://schemas.microsoft.com/office/drawing/2014/main" id="{9F33EFEA-7F89-4BB2-B30C-F9DA9AFFB42C}"/>
              </a:ext>
            </a:extLst>
          </p:cNvPr>
          <p:cNvSpPr/>
          <p:nvPr/>
        </p:nvSpPr>
        <p:spPr>
          <a:xfrm>
            <a:off x="3686808" y="3226210"/>
            <a:ext cx="1280160" cy="369332"/>
          </a:xfrm>
          <a:prstGeom prst="rect">
            <a:avLst/>
          </a:prstGeom>
          <a:solidFill>
            <a:schemeClr val="accent1"/>
          </a:solidFill>
          <a:ln w="12700" cap="flat" cmpd="sng" algn="ctr">
            <a:solidFill>
              <a:schemeClr val="accent1"/>
            </a:solidFill>
            <a:prstDash val="solid"/>
          </a:ln>
          <a:effectLst/>
        </p:spPr>
        <p:txBody>
          <a:bodyPr wrap="square" rtlCol="0" anchor="ctr">
            <a:spAutoFit/>
          </a:bodyPr>
          <a:lstStyle/>
          <a:p>
            <a:pPr marL="0" marR="0" lvl="0" indent="0" algn="ctr" defTabSz="914444"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latin typeface="Segoe UI"/>
                <a:ea typeface="+mn-ea"/>
                <a:cs typeface="Segoe UI Semibold" panose="020B0502040204020203" pitchFamily="34" charset="0"/>
              </a:rPr>
              <a:t>SQL Compute Node</a:t>
            </a:r>
          </a:p>
        </p:txBody>
      </p:sp>
      <p:sp>
        <p:nvSpPr>
          <p:cNvPr id="104" name="Rectangle 103">
            <a:extLst>
              <a:ext uri="{FF2B5EF4-FFF2-40B4-BE49-F238E27FC236}">
                <a16:creationId xmlns:a16="http://schemas.microsoft.com/office/drawing/2014/main" id="{2CA3DA4E-11F5-43FD-8C65-35FDCAFA58E6}"/>
              </a:ext>
            </a:extLst>
          </p:cNvPr>
          <p:cNvSpPr/>
          <p:nvPr/>
        </p:nvSpPr>
        <p:spPr>
          <a:xfrm>
            <a:off x="5084202" y="3225391"/>
            <a:ext cx="1280160" cy="369332"/>
          </a:xfrm>
          <a:prstGeom prst="rect">
            <a:avLst/>
          </a:prstGeom>
          <a:solidFill>
            <a:schemeClr val="accent1"/>
          </a:solidFill>
          <a:ln w="12700" cap="flat" cmpd="sng" algn="ctr">
            <a:solidFill>
              <a:schemeClr val="accent1"/>
            </a:solidFill>
            <a:prstDash val="solid"/>
          </a:ln>
          <a:effectLst/>
        </p:spPr>
        <p:txBody>
          <a:bodyPr wrap="square" rtlCol="0" anchor="ctr">
            <a:spAutoFit/>
          </a:bodyPr>
          <a:lstStyle/>
          <a:p>
            <a:pPr marL="0" marR="0" lvl="0" indent="0" algn="ctr" defTabSz="914444"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latin typeface="Segoe UI"/>
                <a:ea typeface="+mn-ea"/>
                <a:cs typeface="Segoe UI Semibold" panose="020B0502040204020203" pitchFamily="34" charset="0"/>
              </a:rPr>
              <a:t>SQL Compute Node</a:t>
            </a:r>
          </a:p>
        </p:txBody>
      </p:sp>
      <p:sp>
        <p:nvSpPr>
          <p:cNvPr id="105" name="Rectangle 104">
            <a:extLst>
              <a:ext uri="{FF2B5EF4-FFF2-40B4-BE49-F238E27FC236}">
                <a16:creationId xmlns:a16="http://schemas.microsoft.com/office/drawing/2014/main" id="{1BF4E78B-504F-431D-B0BD-FB1E8FC9CBE3}"/>
              </a:ext>
            </a:extLst>
          </p:cNvPr>
          <p:cNvSpPr/>
          <p:nvPr/>
        </p:nvSpPr>
        <p:spPr>
          <a:xfrm>
            <a:off x="6491858" y="3226210"/>
            <a:ext cx="1280160" cy="369332"/>
          </a:xfrm>
          <a:prstGeom prst="rect">
            <a:avLst/>
          </a:prstGeom>
          <a:solidFill>
            <a:schemeClr val="accent1"/>
          </a:solidFill>
          <a:ln w="12700" cap="flat" cmpd="sng" algn="ctr">
            <a:solidFill>
              <a:schemeClr val="accent1"/>
            </a:solidFill>
            <a:prstDash val="solid"/>
          </a:ln>
          <a:effectLst/>
        </p:spPr>
        <p:txBody>
          <a:bodyPr wrap="square" rtlCol="0" anchor="ctr">
            <a:spAutoFit/>
          </a:bodyPr>
          <a:lstStyle/>
          <a:p>
            <a:pPr marL="0" marR="0" lvl="0" indent="0" algn="ctr" defTabSz="914444"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latin typeface="Segoe UI"/>
                <a:ea typeface="+mn-ea"/>
                <a:cs typeface="Segoe UI Semibold" panose="020B0502040204020203" pitchFamily="34" charset="0"/>
              </a:rPr>
              <a:t>SQL Compute Node</a:t>
            </a:r>
          </a:p>
        </p:txBody>
      </p:sp>
      <p:sp>
        <p:nvSpPr>
          <p:cNvPr id="111" name="Rectangle 110">
            <a:extLst>
              <a:ext uri="{FF2B5EF4-FFF2-40B4-BE49-F238E27FC236}">
                <a16:creationId xmlns:a16="http://schemas.microsoft.com/office/drawing/2014/main" id="{4D596032-82C5-4806-8157-EA98E679E0D1}"/>
              </a:ext>
            </a:extLst>
          </p:cNvPr>
          <p:cNvSpPr/>
          <p:nvPr/>
        </p:nvSpPr>
        <p:spPr>
          <a:xfrm>
            <a:off x="3745061" y="4293266"/>
            <a:ext cx="1165058" cy="903206"/>
          </a:xfrm>
          <a:prstGeom prst="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endParaRPr>
          </a:p>
        </p:txBody>
      </p:sp>
      <p:grpSp>
        <p:nvGrpSpPr>
          <p:cNvPr id="112" name="Group 111">
            <a:extLst>
              <a:ext uri="{FF2B5EF4-FFF2-40B4-BE49-F238E27FC236}">
                <a16:creationId xmlns:a16="http://schemas.microsoft.com/office/drawing/2014/main" id="{497D6E2B-815B-4F0C-BD54-2D39BF516137}"/>
              </a:ext>
            </a:extLst>
          </p:cNvPr>
          <p:cNvGrpSpPr/>
          <p:nvPr/>
        </p:nvGrpSpPr>
        <p:grpSpPr>
          <a:xfrm>
            <a:off x="3875947" y="4419804"/>
            <a:ext cx="903287" cy="687699"/>
            <a:chOff x="10600872" y="10872580"/>
            <a:chExt cx="903287" cy="687699"/>
          </a:xfrm>
        </p:grpSpPr>
        <p:cxnSp>
          <p:nvCxnSpPr>
            <p:cNvPr id="113" name="Straight Connector 112">
              <a:extLst>
                <a:ext uri="{FF2B5EF4-FFF2-40B4-BE49-F238E27FC236}">
                  <a16:creationId xmlns:a16="http://schemas.microsoft.com/office/drawing/2014/main" id="{5F176124-C74F-4D3A-A1EE-E1E2FAF6723E}"/>
                </a:ext>
              </a:extLst>
            </p:cNvPr>
            <p:cNvCxnSpPr>
              <a:cxnSpLocks/>
            </p:cNvCxnSpPr>
            <p:nvPr/>
          </p:nvCxnSpPr>
          <p:spPr>
            <a:xfrm>
              <a:off x="10800737" y="11189777"/>
              <a:ext cx="0" cy="145789"/>
            </a:xfrm>
            <a:prstGeom prst="line">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114" name="Straight Connector 113">
              <a:extLst>
                <a:ext uri="{FF2B5EF4-FFF2-40B4-BE49-F238E27FC236}">
                  <a16:creationId xmlns:a16="http://schemas.microsoft.com/office/drawing/2014/main" id="{58BE1FE0-B3EA-4CB8-AD7E-BA7E1723EEA9}"/>
                </a:ext>
              </a:extLst>
            </p:cNvPr>
            <p:cNvCxnSpPr>
              <a:cxnSpLocks/>
            </p:cNvCxnSpPr>
            <p:nvPr/>
          </p:nvCxnSpPr>
          <p:spPr>
            <a:xfrm>
              <a:off x="11304294" y="11189777"/>
              <a:ext cx="0" cy="145789"/>
            </a:xfrm>
            <a:prstGeom prst="line">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sp>
          <p:nvSpPr>
            <p:cNvPr id="115" name="Rectangle 114">
              <a:extLst>
                <a:ext uri="{FF2B5EF4-FFF2-40B4-BE49-F238E27FC236}">
                  <a16:creationId xmlns:a16="http://schemas.microsoft.com/office/drawing/2014/main" id="{BAD35806-C2A8-45A0-9CF9-AA564DB1271C}"/>
                </a:ext>
              </a:extLst>
            </p:cNvPr>
            <p:cNvSpPr/>
            <p:nvPr/>
          </p:nvSpPr>
          <p:spPr>
            <a:xfrm>
              <a:off x="10600872" y="11334916"/>
              <a:ext cx="903287" cy="225363"/>
            </a:xfrm>
            <a:prstGeom prst="rect">
              <a:avLst/>
            </a:prstGeom>
            <a:solidFill>
              <a:schemeClr val="bg1">
                <a:lumMod val="95000"/>
              </a:schemeClr>
            </a:solidFill>
            <a:ln w="9525" cap="flat" cmpd="sng" algn="ctr">
              <a:solidFill>
                <a:schemeClr val="tx1"/>
              </a:solid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a:ea typeface="+mn-ea"/>
                  <a:cs typeface="Segoe UI Semibold" panose="020B0502040204020203" pitchFamily="34" charset="0"/>
                </a:rPr>
                <a:t>HDFS</a:t>
              </a:r>
            </a:p>
          </p:txBody>
        </p:sp>
        <p:sp>
          <p:nvSpPr>
            <p:cNvPr id="116" name="Rectangle 115">
              <a:extLst>
                <a:ext uri="{FF2B5EF4-FFF2-40B4-BE49-F238E27FC236}">
                  <a16:creationId xmlns:a16="http://schemas.microsoft.com/office/drawing/2014/main" id="{6E4BDEF3-E301-4BE0-835E-5E27B9FDC0B6}"/>
                </a:ext>
              </a:extLst>
            </p:cNvPr>
            <p:cNvSpPr/>
            <p:nvPr/>
          </p:nvSpPr>
          <p:spPr>
            <a:xfrm>
              <a:off x="11104430" y="10872580"/>
              <a:ext cx="399729" cy="365760"/>
            </a:xfrm>
            <a:prstGeom prst="rect">
              <a:avLst/>
            </a:prstGeom>
            <a:solidFill>
              <a:schemeClr val="accent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latin typeface="Segoe UI"/>
                  <a:ea typeface="+mn-ea"/>
                  <a:cs typeface="Segoe UI Semibold" panose="020B0502040204020203" pitchFamily="34" charset="0"/>
                </a:rPr>
                <a:t>SQL Server</a:t>
              </a:r>
            </a:p>
          </p:txBody>
        </p:sp>
        <p:sp>
          <p:nvSpPr>
            <p:cNvPr id="117" name="Rectangle 116">
              <a:extLst>
                <a:ext uri="{FF2B5EF4-FFF2-40B4-BE49-F238E27FC236}">
                  <a16:creationId xmlns:a16="http://schemas.microsoft.com/office/drawing/2014/main" id="{E3860A56-DFDC-4034-809A-D42012EDCD9E}"/>
                </a:ext>
              </a:extLst>
            </p:cNvPr>
            <p:cNvSpPr/>
            <p:nvPr/>
          </p:nvSpPr>
          <p:spPr>
            <a:xfrm>
              <a:off x="10600873" y="10872580"/>
              <a:ext cx="399729" cy="365760"/>
            </a:xfrm>
            <a:prstGeom prst="rect">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Segoe UI Semibold" panose="020B0502040204020203" pitchFamily="34" charset="0"/>
              </a:endParaRPr>
            </a:p>
          </p:txBody>
        </p:sp>
      </p:grpSp>
      <p:sp>
        <p:nvSpPr>
          <p:cNvPr id="119" name="TextBox 118">
            <a:extLst>
              <a:ext uri="{FF2B5EF4-FFF2-40B4-BE49-F238E27FC236}">
                <a16:creationId xmlns:a16="http://schemas.microsoft.com/office/drawing/2014/main" id="{ACB8EA31-D411-4677-9BCB-3447C3F6EACC}"/>
              </a:ext>
            </a:extLst>
          </p:cNvPr>
          <p:cNvSpPr txBox="1"/>
          <p:nvPr/>
        </p:nvSpPr>
        <p:spPr>
          <a:xfrm>
            <a:off x="6449935" y="1508510"/>
            <a:ext cx="1002190" cy="246221"/>
          </a:xfrm>
          <a:prstGeom prst="rect">
            <a:avLst/>
          </a:prstGeom>
          <a:noFill/>
        </p:spPr>
        <p:txBody>
          <a:bodyPr wrap="square" bIns="4572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Semibold"/>
                <a:ea typeface="+mn-ea"/>
                <a:cs typeface="Segoe UI Semibold" panose="020B0502040204020203" pitchFamily="34" charset="0"/>
              </a:rPr>
              <a:t>Analytics</a:t>
            </a:r>
          </a:p>
        </p:txBody>
      </p:sp>
      <p:cxnSp>
        <p:nvCxnSpPr>
          <p:cNvPr id="120" name="Connector: Elbow 351">
            <a:extLst>
              <a:ext uri="{FF2B5EF4-FFF2-40B4-BE49-F238E27FC236}">
                <a16:creationId xmlns:a16="http://schemas.microsoft.com/office/drawing/2014/main" id="{3A71A569-1E85-45A3-BD0F-25DEFDE237F9}"/>
              </a:ext>
            </a:extLst>
          </p:cNvPr>
          <p:cNvCxnSpPr>
            <a:cxnSpLocks/>
            <a:stCxn id="121" idx="2"/>
            <a:endCxn id="119" idx="2"/>
          </p:cNvCxnSpPr>
          <p:nvPr/>
        </p:nvCxnSpPr>
        <p:spPr>
          <a:xfrm rot="5400000" flipH="1" flipV="1">
            <a:off x="5715169" y="544318"/>
            <a:ext cx="25447" cy="2446273"/>
          </a:xfrm>
          <a:prstGeom prst="bentConnector3">
            <a:avLst>
              <a:gd name="adj1" fmla="val -443840"/>
            </a:avLst>
          </a:prstGeom>
          <a:noFill/>
          <a:ln w="9525" cap="flat" cmpd="sng" algn="ctr">
            <a:solidFill>
              <a:schemeClr val="tx1"/>
            </a:solidFill>
            <a:prstDash val="solid"/>
            <a:headEnd type="none"/>
            <a:tailEnd type="none"/>
          </a:ln>
          <a:effectLst/>
        </p:spPr>
      </p:cxnSp>
      <p:sp>
        <p:nvSpPr>
          <p:cNvPr id="121" name="TextBox 120">
            <a:extLst>
              <a:ext uri="{FF2B5EF4-FFF2-40B4-BE49-F238E27FC236}">
                <a16:creationId xmlns:a16="http://schemas.microsoft.com/office/drawing/2014/main" id="{879FCE73-FEA5-467E-B4CB-B5551C92DDD3}"/>
              </a:ext>
            </a:extLst>
          </p:cNvPr>
          <p:cNvSpPr txBox="1"/>
          <p:nvPr/>
        </p:nvSpPr>
        <p:spPr>
          <a:xfrm>
            <a:off x="3999584" y="1506257"/>
            <a:ext cx="1010345" cy="273921"/>
          </a:xfrm>
          <a:prstGeom prst="rect">
            <a:avLst/>
          </a:prstGeom>
          <a:noFill/>
          <a:ln>
            <a:noFill/>
          </a:ln>
        </p:spPr>
        <p:txBody>
          <a:bodyPr wrap="square" bIns="73152"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Semibold"/>
                <a:ea typeface="+mn-ea"/>
                <a:cs typeface="Segoe UI Semibold" panose="020B0502040204020203" pitchFamily="34" charset="0"/>
              </a:rPr>
              <a:t>Custom apps</a:t>
            </a:r>
          </a:p>
        </p:txBody>
      </p:sp>
      <p:sp>
        <p:nvSpPr>
          <p:cNvPr id="122" name="TextBox 121">
            <a:extLst>
              <a:ext uri="{FF2B5EF4-FFF2-40B4-BE49-F238E27FC236}">
                <a16:creationId xmlns:a16="http://schemas.microsoft.com/office/drawing/2014/main" id="{08EF049D-EB45-461F-86AA-853E6779309A}"/>
              </a:ext>
            </a:extLst>
          </p:cNvPr>
          <p:cNvSpPr txBox="1"/>
          <p:nvPr/>
        </p:nvSpPr>
        <p:spPr>
          <a:xfrm>
            <a:off x="5530127" y="1502409"/>
            <a:ext cx="393713" cy="273921"/>
          </a:xfrm>
          <a:prstGeom prst="rect">
            <a:avLst/>
          </a:prstGeom>
          <a:noFill/>
        </p:spPr>
        <p:txBody>
          <a:bodyPr wrap="square" bIns="73152"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Semibold"/>
                <a:ea typeface="+mn-ea"/>
                <a:cs typeface="Segoe UI Semibold" panose="020B0502040204020203" pitchFamily="34" charset="0"/>
              </a:rPr>
              <a:t>BI</a:t>
            </a:r>
          </a:p>
        </p:txBody>
      </p:sp>
      <p:cxnSp>
        <p:nvCxnSpPr>
          <p:cNvPr id="123" name="Straight Arrow Connector 122">
            <a:extLst>
              <a:ext uri="{FF2B5EF4-FFF2-40B4-BE49-F238E27FC236}">
                <a16:creationId xmlns:a16="http://schemas.microsoft.com/office/drawing/2014/main" id="{DB7D0D5D-4DE6-4653-B36C-D30F769F31E2}"/>
              </a:ext>
            </a:extLst>
          </p:cNvPr>
          <p:cNvCxnSpPr>
            <a:cxnSpLocks/>
            <a:stCxn id="122" idx="2"/>
          </p:cNvCxnSpPr>
          <p:nvPr/>
        </p:nvCxnSpPr>
        <p:spPr>
          <a:xfrm flipH="1">
            <a:off x="5724282" y="1776330"/>
            <a:ext cx="2702" cy="376687"/>
          </a:xfrm>
          <a:prstGeom prst="straightConnector1">
            <a:avLst/>
          </a:prstGeom>
          <a:noFill/>
          <a:ln w="9525" cap="flat" cmpd="sng" algn="ctr">
            <a:solidFill>
              <a:schemeClr val="tx1"/>
            </a:solidFill>
            <a:prstDash val="solid"/>
            <a:headEnd type="none"/>
            <a:tailEnd type="triangle"/>
          </a:ln>
          <a:effectLst/>
        </p:spPr>
      </p:cxnSp>
      <p:sp>
        <p:nvSpPr>
          <p:cNvPr id="138" name="Rectangle 137">
            <a:extLst>
              <a:ext uri="{FF2B5EF4-FFF2-40B4-BE49-F238E27FC236}">
                <a16:creationId xmlns:a16="http://schemas.microsoft.com/office/drawing/2014/main" id="{4109AA58-AE98-4B75-9E7D-50CF34886E8E}"/>
              </a:ext>
            </a:extLst>
          </p:cNvPr>
          <p:cNvSpPr/>
          <p:nvPr/>
        </p:nvSpPr>
        <p:spPr>
          <a:xfrm>
            <a:off x="5060272" y="4293266"/>
            <a:ext cx="1165058" cy="903206"/>
          </a:xfrm>
          <a:prstGeom prst="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 </a:t>
            </a:r>
          </a:p>
        </p:txBody>
      </p:sp>
      <p:grpSp>
        <p:nvGrpSpPr>
          <p:cNvPr id="139" name="Group 138">
            <a:extLst>
              <a:ext uri="{FF2B5EF4-FFF2-40B4-BE49-F238E27FC236}">
                <a16:creationId xmlns:a16="http://schemas.microsoft.com/office/drawing/2014/main" id="{A27DA435-8268-4D1B-95E0-43E58CF17674}"/>
              </a:ext>
            </a:extLst>
          </p:cNvPr>
          <p:cNvGrpSpPr/>
          <p:nvPr/>
        </p:nvGrpSpPr>
        <p:grpSpPr>
          <a:xfrm>
            <a:off x="5191158" y="4419804"/>
            <a:ext cx="903287" cy="687699"/>
            <a:chOff x="10600872" y="10872580"/>
            <a:chExt cx="903287" cy="687699"/>
          </a:xfrm>
        </p:grpSpPr>
        <p:cxnSp>
          <p:nvCxnSpPr>
            <p:cNvPr id="140" name="Straight Connector 139">
              <a:extLst>
                <a:ext uri="{FF2B5EF4-FFF2-40B4-BE49-F238E27FC236}">
                  <a16:creationId xmlns:a16="http://schemas.microsoft.com/office/drawing/2014/main" id="{95A30783-9161-41A6-8C2B-16C70C605662}"/>
                </a:ext>
              </a:extLst>
            </p:cNvPr>
            <p:cNvCxnSpPr>
              <a:cxnSpLocks/>
            </p:cNvCxnSpPr>
            <p:nvPr/>
          </p:nvCxnSpPr>
          <p:spPr>
            <a:xfrm>
              <a:off x="10800737" y="11189777"/>
              <a:ext cx="0" cy="145789"/>
            </a:xfrm>
            <a:prstGeom prst="line">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141" name="Straight Connector 140">
              <a:extLst>
                <a:ext uri="{FF2B5EF4-FFF2-40B4-BE49-F238E27FC236}">
                  <a16:creationId xmlns:a16="http://schemas.microsoft.com/office/drawing/2014/main" id="{159EE428-0E61-44C3-B139-25CC55259F9C}"/>
                </a:ext>
              </a:extLst>
            </p:cNvPr>
            <p:cNvCxnSpPr>
              <a:cxnSpLocks/>
            </p:cNvCxnSpPr>
            <p:nvPr/>
          </p:nvCxnSpPr>
          <p:spPr>
            <a:xfrm>
              <a:off x="11304294" y="11189777"/>
              <a:ext cx="0" cy="145789"/>
            </a:xfrm>
            <a:prstGeom prst="line">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sp>
          <p:nvSpPr>
            <p:cNvPr id="142" name="Rectangle 141">
              <a:extLst>
                <a:ext uri="{FF2B5EF4-FFF2-40B4-BE49-F238E27FC236}">
                  <a16:creationId xmlns:a16="http://schemas.microsoft.com/office/drawing/2014/main" id="{4C6EF3A8-CD84-43C3-9FBA-FF0D3CD677F5}"/>
                </a:ext>
              </a:extLst>
            </p:cNvPr>
            <p:cNvSpPr/>
            <p:nvPr/>
          </p:nvSpPr>
          <p:spPr>
            <a:xfrm>
              <a:off x="10600872" y="11334916"/>
              <a:ext cx="903287" cy="225363"/>
            </a:xfrm>
            <a:prstGeom prst="rect">
              <a:avLst/>
            </a:prstGeom>
            <a:solidFill>
              <a:schemeClr val="bg1">
                <a:lumMod val="95000"/>
              </a:schemeClr>
            </a:solidFill>
            <a:ln w="9525" cap="flat" cmpd="sng" algn="ctr">
              <a:solidFill>
                <a:schemeClr val="tx1"/>
              </a:solid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a:ea typeface="+mn-ea"/>
                  <a:cs typeface="Segoe UI Semibold" panose="020B0502040204020203" pitchFamily="34" charset="0"/>
                </a:rPr>
                <a:t>HDFS</a:t>
              </a:r>
            </a:p>
          </p:txBody>
        </p:sp>
        <p:sp>
          <p:nvSpPr>
            <p:cNvPr id="143" name="Rectangle 142">
              <a:extLst>
                <a:ext uri="{FF2B5EF4-FFF2-40B4-BE49-F238E27FC236}">
                  <a16:creationId xmlns:a16="http://schemas.microsoft.com/office/drawing/2014/main" id="{653749B0-F500-4964-AA5D-67306DD13BBC}"/>
                </a:ext>
              </a:extLst>
            </p:cNvPr>
            <p:cNvSpPr/>
            <p:nvPr/>
          </p:nvSpPr>
          <p:spPr>
            <a:xfrm>
              <a:off x="11104430" y="10872580"/>
              <a:ext cx="399729" cy="365760"/>
            </a:xfrm>
            <a:prstGeom prst="rect">
              <a:avLst/>
            </a:prstGeom>
            <a:solidFill>
              <a:schemeClr val="accent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latin typeface="Segoe UI"/>
                  <a:ea typeface="+mn-ea"/>
                  <a:cs typeface="Segoe UI Semibold" panose="020B0502040204020203" pitchFamily="34" charset="0"/>
                </a:rPr>
                <a:t>SQL Server</a:t>
              </a:r>
            </a:p>
          </p:txBody>
        </p:sp>
        <p:sp>
          <p:nvSpPr>
            <p:cNvPr id="144" name="Rectangle 143">
              <a:extLst>
                <a:ext uri="{FF2B5EF4-FFF2-40B4-BE49-F238E27FC236}">
                  <a16:creationId xmlns:a16="http://schemas.microsoft.com/office/drawing/2014/main" id="{B6EBB783-C5E3-42C7-8CB6-CA8EC2E2E9F6}"/>
                </a:ext>
              </a:extLst>
            </p:cNvPr>
            <p:cNvSpPr/>
            <p:nvPr/>
          </p:nvSpPr>
          <p:spPr>
            <a:xfrm>
              <a:off x="10600873" y="10872580"/>
              <a:ext cx="399729" cy="365760"/>
            </a:xfrm>
            <a:prstGeom prst="rect">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Segoe UI Semibold" panose="020B0502040204020203" pitchFamily="34" charset="0"/>
              </a:endParaRPr>
            </a:p>
          </p:txBody>
        </p:sp>
      </p:grpSp>
      <p:sp>
        <p:nvSpPr>
          <p:cNvPr id="145" name="Rectangle 144">
            <a:extLst>
              <a:ext uri="{FF2B5EF4-FFF2-40B4-BE49-F238E27FC236}">
                <a16:creationId xmlns:a16="http://schemas.microsoft.com/office/drawing/2014/main" id="{36F065D5-522F-4C0F-8568-16A9E43629D8}"/>
              </a:ext>
            </a:extLst>
          </p:cNvPr>
          <p:cNvSpPr/>
          <p:nvPr/>
        </p:nvSpPr>
        <p:spPr>
          <a:xfrm>
            <a:off x="6548707" y="4293266"/>
            <a:ext cx="1165058" cy="903206"/>
          </a:xfrm>
          <a:prstGeom prst="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 </a:t>
            </a:r>
          </a:p>
        </p:txBody>
      </p:sp>
      <p:grpSp>
        <p:nvGrpSpPr>
          <p:cNvPr id="146" name="Group 145">
            <a:extLst>
              <a:ext uri="{FF2B5EF4-FFF2-40B4-BE49-F238E27FC236}">
                <a16:creationId xmlns:a16="http://schemas.microsoft.com/office/drawing/2014/main" id="{5BB1465A-4F48-4A4A-9259-F91C8554A372}"/>
              </a:ext>
            </a:extLst>
          </p:cNvPr>
          <p:cNvGrpSpPr/>
          <p:nvPr/>
        </p:nvGrpSpPr>
        <p:grpSpPr>
          <a:xfrm>
            <a:off x="6679593" y="4419804"/>
            <a:ext cx="903287" cy="687699"/>
            <a:chOff x="10600872" y="10872580"/>
            <a:chExt cx="903287" cy="687699"/>
          </a:xfrm>
        </p:grpSpPr>
        <p:cxnSp>
          <p:nvCxnSpPr>
            <p:cNvPr id="147" name="Straight Connector 146">
              <a:extLst>
                <a:ext uri="{FF2B5EF4-FFF2-40B4-BE49-F238E27FC236}">
                  <a16:creationId xmlns:a16="http://schemas.microsoft.com/office/drawing/2014/main" id="{27CE8B64-928A-4D8E-9080-F470F669D164}"/>
                </a:ext>
              </a:extLst>
            </p:cNvPr>
            <p:cNvCxnSpPr>
              <a:cxnSpLocks/>
            </p:cNvCxnSpPr>
            <p:nvPr/>
          </p:nvCxnSpPr>
          <p:spPr>
            <a:xfrm>
              <a:off x="10800737" y="11189777"/>
              <a:ext cx="0" cy="145789"/>
            </a:xfrm>
            <a:prstGeom prst="line">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148" name="Straight Connector 147">
              <a:extLst>
                <a:ext uri="{FF2B5EF4-FFF2-40B4-BE49-F238E27FC236}">
                  <a16:creationId xmlns:a16="http://schemas.microsoft.com/office/drawing/2014/main" id="{A9C03FCD-87B2-4420-B9A4-03206101DA14}"/>
                </a:ext>
              </a:extLst>
            </p:cNvPr>
            <p:cNvCxnSpPr>
              <a:cxnSpLocks/>
            </p:cNvCxnSpPr>
            <p:nvPr/>
          </p:nvCxnSpPr>
          <p:spPr>
            <a:xfrm>
              <a:off x="11304294" y="11189777"/>
              <a:ext cx="0" cy="145789"/>
            </a:xfrm>
            <a:prstGeom prst="line">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sp>
          <p:nvSpPr>
            <p:cNvPr id="149" name="Rectangle 148">
              <a:extLst>
                <a:ext uri="{FF2B5EF4-FFF2-40B4-BE49-F238E27FC236}">
                  <a16:creationId xmlns:a16="http://schemas.microsoft.com/office/drawing/2014/main" id="{D2895D58-98C1-45C7-81DF-48FF76203CDA}"/>
                </a:ext>
              </a:extLst>
            </p:cNvPr>
            <p:cNvSpPr/>
            <p:nvPr/>
          </p:nvSpPr>
          <p:spPr>
            <a:xfrm>
              <a:off x="10600872" y="11334916"/>
              <a:ext cx="903287" cy="225363"/>
            </a:xfrm>
            <a:prstGeom prst="rect">
              <a:avLst/>
            </a:prstGeom>
            <a:solidFill>
              <a:schemeClr val="bg1">
                <a:lumMod val="95000"/>
              </a:schemeClr>
            </a:solidFill>
            <a:ln w="9525" cap="flat" cmpd="sng" algn="ctr">
              <a:solidFill>
                <a:schemeClr val="tx1"/>
              </a:solid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a:ea typeface="+mn-ea"/>
                  <a:cs typeface="Segoe UI Semibold" panose="020B0502040204020203" pitchFamily="34" charset="0"/>
                </a:rPr>
                <a:t>HDFS</a:t>
              </a:r>
            </a:p>
          </p:txBody>
        </p:sp>
        <p:sp>
          <p:nvSpPr>
            <p:cNvPr id="150" name="Rectangle 149">
              <a:extLst>
                <a:ext uri="{FF2B5EF4-FFF2-40B4-BE49-F238E27FC236}">
                  <a16:creationId xmlns:a16="http://schemas.microsoft.com/office/drawing/2014/main" id="{FB79F289-A49D-4F2D-AE51-2FF9E150C4F9}"/>
                </a:ext>
              </a:extLst>
            </p:cNvPr>
            <p:cNvSpPr/>
            <p:nvPr/>
          </p:nvSpPr>
          <p:spPr>
            <a:xfrm>
              <a:off x="11104430" y="10872580"/>
              <a:ext cx="399729" cy="365760"/>
            </a:xfrm>
            <a:prstGeom prst="rect">
              <a:avLst/>
            </a:prstGeom>
            <a:solidFill>
              <a:schemeClr val="accent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latin typeface="Segoe UI"/>
                  <a:ea typeface="+mn-ea"/>
                  <a:cs typeface="Segoe UI Semibold" panose="020B0502040204020203" pitchFamily="34" charset="0"/>
                </a:rPr>
                <a:t>SQL Server</a:t>
              </a:r>
            </a:p>
          </p:txBody>
        </p:sp>
        <p:sp>
          <p:nvSpPr>
            <p:cNvPr id="151" name="Rectangle 150">
              <a:extLst>
                <a:ext uri="{FF2B5EF4-FFF2-40B4-BE49-F238E27FC236}">
                  <a16:creationId xmlns:a16="http://schemas.microsoft.com/office/drawing/2014/main" id="{6097C873-B0CC-459C-8249-034D42D4A94C}"/>
                </a:ext>
              </a:extLst>
            </p:cNvPr>
            <p:cNvSpPr/>
            <p:nvPr/>
          </p:nvSpPr>
          <p:spPr>
            <a:xfrm>
              <a:off x="10600873" y="10872580"/>
              <a:ext cx="399729" cy="365760"/>
            </a:xfrm>
            <a:prstGeom prst="rect">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Segoe UI Semibold" panose="020B0502040204020203" pitchFamily="34" charset="0"/>
              </a:endParaRPr>
            </a:p>
          </p:txBody>
        </p:sp>
      </p:grpSp>
      <p:sp>
        <p:nvSpPr>
          <p:cNvPr id="152" name="Rectangle 151">
            <a:extLst>
              <a:ext uri="{FF2B5EF4-FFF2-40B4-BE49-F238E27FC236}">
                <a16:creationId xmlns:a16="http://schemas.microsoft.com/office/drawing/2014/main" id="{844B853A-7D60-4AD2-ABDB-10A9F647ECB6}"/>
              </a:ext>
            </a:extLst>
          </p:cNvPr>
          <p:cNvSpPr/>
          <p:nvPr/>
        </p:nvSpPr>
        <p:spPr>
          <a:xfrm>
            <a:off x="6287731" y="3225391"/>
            <a:ext cx="254830" cy="276999"/>
          </a:xfrm>
          <a:prstGeom prst="rect">
            <a:avLst/>
          </a:prstGeom>
          <a:noFill/>
          <a:ln w="12700" cap="flat" cmpd="sng" algn="ctr">
            <a:noFill/>
            <a:prstDash val="solid"/>
          </a:ln>
          <a:effectLst/>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Segoe UI Semibold" panose="020B0502040204020203" pitchFamily="34" charset="0"/>
              </a:rPr>
              <a:t>…</a:t>
            </a:r>
          </a:p>
        </p:txBody>
      </p:sp>
      <p:sp>
        <p:nvSpPr>
          <p:cNvPr id="3" name="Rectangle 2">
            <a:extLst>
              <a:ext uri="{FF2B5EF4-FFF2-40B4-BE49-F238E27FC236}">
                <a16:creationId xmlns:a16="http://schemas.microsoft.com/office/drawing/2014/main" id="{1079EC2D-7FE3-46FD-B46C-A9B3A8D17A65}"/>
              </a:ext>
            </a:extLst>
          </p:cNvPr>
          <p:cNvSpPr/>
          <p:nvPr/>
        </p:nvSpPr>
        <p:spPr bwMode="auto">
          <a:xfrm>
            <a:off x="3454401" y="2140571"/>
            <a:ext cx="7369526" cy="3291160"/>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82" name="Straight Arrow Connector 181">
            <a:extLst>
              <a:ext uri="{FF2B5EF4-FFF2-40B4-BE49-F238E27FC236}">
                <a16:creationId xmlns:a16="http://schemas.microsoft.com/office/drawing/2014/main" id="{CD7E1036-C15D-4C94-8DFC-513BE1DDF5C1}"/>
              </a:ext>
            </a:extLst>
          </p:cNvPr>
          <p:cNvCxnSpPr>
            <a:cxnSpLocks/>
            <a:stCxn id="127" idx="3"/>
            <a:endCxn id="3" idx="1"/>
          </p:cNvCxnSpPr>
          <p:nvPr/>
        </p:nvCxnSpPr>
        <p:spPr>
          <a:xfrm>
            <a:off x="2462903" y="3782101"/>
            <a:ext cx="991498" cy="4050"/>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84" name="Rectangle 183">
            <a:extLst>
              <a:ext uri="{FF2B5EF4-FFF2-40B4-BE49-F238E27FC236}">
                <a16:creationId xmlns:a16="http://schemas.microsoft.com/office/drawing/2014/main" id="{8122E48F-1DE6-448B-871D-5958420C53B7}"/>
              </a:ext>
            </a:extLst>
          </p:cNvPr>
          <p:cNvSpPr/>
          <p:nvPr/>
        </p:nvSpPr>
        <p:spPr bwMode="auto">
          <a:xfrm>
            <a:off x="8299625" y="2899610"/>
            <a:ext cx="1223365" cy="1360411"/>
          </a:xfrm>
          <a:prstGeom prst="rect">
            <a:avLst/>
          </a:prstGeom>
          <a:noFill/>
          <a:ln w="9525">
            <a:solidFill>
              <a:schemeClr val="tx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rPr>
              <a:t>Languages </a:t>
            </a:r>
          </a:p>
        </p:txBody>
      </p:sp>
      <p:pic>
        <p:nvPicPr>
          <p:cNvPr id="185" name="Picture 184">
            <a:extLst>
              <a:ext uri="{FF2B5EF4-FFF2-40B4-BE49-F238E27FC236}">
                <a16:creationId xmlns:a16="http://schemas.microsoft.com/office/drawing/2014/main" id="{B83C70A0-DE1B-48F8-BC67-509C92596661}"/>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9062919" y="3399185"/>
            <a:ext cx="290136" cy="336066"/>
          </a:xfrm>
          <a:prstGeom prst="rect">
            <a:avLst/>
          </a:prstGeom>
        </p:spPr>
      </p:pic>
      <p:pic>
        <p:nvPicPr>
          <p:cNvPr id="186" name="Picture 185">
            <a:extLst>
              <a:ext uri="{FF2B5EF4-FFF2-40B4-BE49-F238E27FC236}">
                <a16:creationId xmlns:a16="http://schemas.microsoft.com/office/drawing/2014/main" id="{B68DE10D-771B-41A1-8B96-3267422AC260}"/>
              </a:ext>
            </a:extLst>
          </p:cNvPr>
          <p:cNvPicPr>
            <a:picLocks noChangeAspect="1"/>
          </p:cNvPicPr>
          <p:nvPr/>
        </p:nvPicPr>
        <p:blipFill rotWithShape="1">
          <a:blip r:embed="rId5">
            <a:extLst>
              <a:ext uri="{BEBA8EAE-BF5A-486C-A8C5-ECC9F3942E4B}">
                <a14:imgProps xmlns:a14="http://schemas.microsoft.com/office/drawing/2010/main">
                  <a14:imgLayer>
                    <a14:imgEffect>
                      <a14:brightnessContrast bright="-100000" contrast="100000"/>
                    </a14:imgEffect>
                  </a14:imgLayer>
                </a14:imgProps>
              </a:ext>
              <a:ext uri="{28A0092B-C50C-407E-A947-70E740481C1C}">
                <a14:useLocalDpi xmlns:a14="http://schemas.microsoft.com/office/drawing/2010/main" val="0"/>
              </a:ext>
            </a:extLst>
          </a:blip>
          <a:srcRect t="29128" b="29128"/>
          <a:stretch/>
        </p:blipFill>
        <p:spPr>
          <a:xfrm>
            <a:off x="8398484" y="3189849"/>
            <a:ext cx="435537" cy="181810"/>
          </a:xfrm>
          <a:prstGeom prst="rect">
            <a:avLst/>
          </a:prstGeom>
        </p:spPr>
      </p:pic>
      <p:pic>
        <p:nvPicPr>
          <p:cNvPr id="187" name="Picture 186">
            <a:extLst>
              <a:ext uri="{FF2B5EF4-FFF2-40B4-BE49-F238E27FC236}">
                <a16:creationId xmlns:a16="http://schemas.microsoft.com/office/drawing/2014/main" id="{36798092-A06C-472A-8C82-01B2033BB1FB}"/>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9100278" y="3746747"/>
            <a:ext cx="241403" cy="441364"/>
          </a:xfrm>
          <a:prstGeom prst="rect">
            <a:avLst/>
          </a:prstGeom>
        </p:spPr>
      </p:pic>
      <p:sp>
        <p:nvSpPr>
          <p:cNvPr id="188" name="Freeform: Shape 187">
            <a:extLst>
              <a:ext uri="{FF2B5EF4-FFF2-40B4-BE49-F238E27FC236}">
                <a16:creationId xmlns:a16="http://schemas.microsoft.com/office/drawing/2014/main" id="{1B4756C5-9871-46C7-B0D2-D5621BEF25F6}"/>
              </a:ext>
            </a:extLst>
          </p:cNvPr>
          <p:cNvSpPr/>
          <p:nvPr/>
        </p:nvSpPr>
        <p:spPr bwMode="auto">
          <a:xfrm>
            <a:off x="8405397" y="3438777"/>
            <a:ext cx="406293" cy="119892"/>
          </a:xfrm>
          <a:custGeom>
            <a:avLst/>
            <a:gdLst>
              <a:gd name="connsiteX0" fmla="*/ 94059 w 1816721"/>
              <a:gd name="connsiteY0" fmla="*/ 59606 h 947240"/>
              <a:gd name="connsiteX1" fmla="*/ 134764 w 1816721"/>
              <a:gd name="connsiteY1" fmla="*/ 59606 h 947240"/>
              <a:gd name="connsiteX2" fmla="*/ 134764 w 1816721"/>
              <a:gd name="connsiteY2" fmla="*/ 76052 h 947240"/>
              <a:gd name="connsiteX3" fmla="*/ 94059 w 1816721"/>
              <a:gd name="connsiteY3" fmla="*/ 76052 h 947240"/>
              <a:gd name="connsiteX4" fmla="*/ 94059 w 1816721"/>
              <a:gd name="connsiteY4" fmla="*/ 59606 h 947240"/>
              <a:gd name="connsiteX5" fmla="*/ 1286369 w 1816721"/>
              <a:gd name="connsiteY5" fmla="*/ 32840 h 947240"/>
              <a:gd name="connsiteX6" fmla="*/ 1816721 w 1816721"/>
              <a:gd name="connsiteY6" fmla="*/ 947240 h 947240"/>
              <a:gd name="connsiteX7" fmla="*/ 1286369 w 1816721"/>
              <a:gd name="connsiteY7" fmla="*/ 32840 h 947240"/>
              <a:gd name="connsiteX8" fmla="*/ 284634 w 1816721"/>
              <a:gd name="connsiteY8" fmla="*/ 20687 h 947240"/>
              <a:gd name="connsiteX9" fmla="*/ 264542 w 1816721"/>
              <a:gd name="connsiteY9" fmla="*/ 30212 h 947240"/>
              <a:gd name="connsiteX10" fmla="*/ 257100 w 1816721"/>
              <a:gd name="connsiteY10" fmla="*/ 55290 h 947240"/>
              <a:gd name="connsiteX11" fmla="*/ 264542 w 1816721"/>
              <a:gd name="connsiteY11" fmla="*/ 80368 h 947240"/>
              <a:gd name="connsiteX12" fmla="*/ 284038 w 1816721"/>
              <a:gd name="connsiteY12" fmla="*/ 89595 h 947240"/>
              <a:gd name="connsiteX13" fmla="*/ 303758 w 1816721"/>
              <a:gd name="connsiteY13" fmla="*/ 80665 h 947240"/>
              <a:gd name="connsiteX14" fmla="*/ 311051 w 1816721"/>
              <a:gd name="connsiteY14" fmla="*/ 55737 h 947240"/>
              <a:gd name="connsiteX15" fmla="*/ 303981 w 1816721"/>
              <a:gd name="connsiteY15" fmla="*/ 29915 h 947240"/>
              <a:gd name="connsiteX16" fmla="*/ 284634 w 1816721"/>
              <a:gd name="connsiteY16" fmla="*/ 20687 h 947240"/>
              <a:gd name="connsiteX17" fmla="*/ 352797 w 1816721"/>
              <a:gd name="connsiteY17" fmla="*/ 1786 h 947240"/>
              <a:gd name="connsiteX18" fmla="*/ 376833 w 1816721"/>
              <a:gd name="connsiteY18" fmla="*/ 1786 h 947240"/>
              <a:gd name="connsiteX19" fmla="*/ 376833 w 1816721"/>
              <a:gd name="connsiteY19" fmla="*/ 89000 h 947240"/>
              <a:gd name="connsiteX20" fmla="*/ 416346 w 1816721"/>
              <a:gd name="connsiteY20" fmla="*/ 89000 h 947240"/>
              <a:gd name="connsiteX21" fmla="*/ 416346 w 1816721"/>
              <a:gd name="connsiteY21" fmla="*/ 108496 h 947240"/>
              <a:gd name="connsiteX22" fmla="*/ 352797 w 1816721"/>
              <a:gd name="connsiteY22" fmla="*/ 108496 h 947240"/>
              <a:gd name="connsiteX23" fmla="*/ 352797 w 1816721"/>
              <a:gd name="connsiteY23" fmla="*/ 1786 h 947240"/>
              <a:gd name="connsiteX24" fmla="*/ 0 w 1816721"/>
              <a:gd name="connsiteY24" fmla="*/ 1786 h 947240"/>
              <a:gd name="connsiteX25" fmla="*/ 84832 w 1816721"/>
              <a:gd name="connsiteY25" fmla="*/ 1786 h 947240"/>
              <a:gd name="connsiteX26" fmla="*/ 84832 w 1816721"/>
              <a:gd name="connsiteY26" fmla="*/ 21357 h 947240"/>
              <a:gd name="connsiteX27" fmla="*/ 54397 w 1816721"/>
              <a:gd name="connsiteY27" fmla="*/ 21357 h 947240"/>
              <a:gd name="connsiteX28" fmla="*/ 54397 w 1816721"/>
              <a:gd name="connsiteY28" fmla="*/ 108496 h 947240"/>
              <a:gd name="connsiteX29" fmla="*/ 30286 w 1816721"/>
              <a:gd name="connsiteY29" fmla="*/ 108496 h 947240"/>
              <a:gd name="connsiteX30" fmla="*/ 30286 w 1816721"/>
              <a:gd name="connsiteY30" fmla="*/ 21357 h 947240"/>
              <a:gd name="connsiteX31" fmla="*/ 0 w 1816721"/>
              <a:gd name="connsiteY31" fmla="*/ 21357 h 947240"/>
              <a:gd name="connsiteX32" fmla="*/ 0 w 1816721"/>
              <a:gd name="connsiteY32" fmla="*/ 1786 h 947240"/>
              <a:gd name="connsiteX33" fmla="*/ 285303 w 1816721"/>
              <a:gd name="connsiteY33" fmla="*/ 0 h 947240"/>
              <a:gd name="connsiteX34" fmla="*/ 322213 w 1816721"/>
              <a:gd name="connsiteY34" fmla="*/ 14957 h 947240"/>
              <a:gd name="connsiteX35" fmla="*/ 336351 w 1816721"/>
              <a:gd name="connsiteY35" fmla="*/ 54397 h 947240"/>
              <a:gd name="connsiteX36" fmla="*/ 321692 w 1816721"/>
              <a:gd name="connsiteY36" fmla="*/ 94953 h 947240"/>
              <a:gd name="connsiteX37" fmla="*/ 320724 w 1816721"/>
              <a:gd name="connsiteY37" fmla="*/ 95957 h 947240"/>
              <a:gd name="connsiteX38" fmla="*/ 319757 w 1816721"/>
              <a:gd name="connsiteY38" fmla="*/ 96888 h 947240"/>
              <a:gd name="connsiteX39" fmla="*/ 346769 w 1816721"/>
              <a:gd name="connsiteY39" fmla="*/ 122858 h 947240"/>
              <a:gd name="connsiteX40" fmla="*/ 313134 w 1816721"/>
              <a:gd name="connsiteY40" fmla="*/ 122858 h 947240"/>
              <a:gd name="connsiteX41" fmla="*/ 298996 w 1816721"/>
              <a:gd name="connsiteY41" fmla="*/ 108496 h 947240"/>
              <a:gd name="connsiteX42" fmla="*/ 283592 w 1816721"/>
              <a:gd name="connsiteY42" fmla="*/ 110356 h 947240"/>
              <a:gd name="connsiteX43" fmla="*/ 246236 w 1816721"/>
              <a:gd name="connsiteY43" fmla="*/ 95474 h 947240"/>
              <a:gd name="connsiteX44" fmla="*/ 231800 w 1816721"/>
              <a:gd name="connsiteY44" fmla="*/ 56555 h 947240"/>
              <a:gd name="connsiteX45" fmla="*/ 246459 w 1816721"/>
              <a:gd name="connsiteY45" fmla="*/ 15627 h 947240"/>
              <a:gd name="connsiteX46" fmla="*/ 285303 w 1816721"/>
              <a:gd name="connsiteY46" fmla="*/ 0 h 947240"/>
              <a:gd name="connsiteX47" fmla="*/ 189309 w 1816721"/>
              <a:gd name="connsiteY47" fmla="*/ 0 h 947240"/>
              <a:gd name="connsiteX48" fmla="*/ 204080 w 1816721"/>
              <a:gd name="connsiteY48" fmla="*/ 1005 h 947240"/>
              <a:gd name="connsiteX49" fmla="*/ 215949 w 1816721"/>
              <a:gd name="connsiteY49" fmla="*/ 4093 h 947240"/>
              <a:gd name="connsiteX50" fmla="*/ 215949 w 1816721"/>
              <a:gd name="connsiteY50" fmla="*/ 26343 h 947240"/>
              <a:gd name="connsiteX51" fmla="*/ 210108 w 1816721"/>
              <a:gd name="connsiteY51" fmla="*/ 23069 h 947240"/>
              <a:gd name="connsiteX52" fmla="*/ 203597 w 1816721"/>
              <a:gd name="connsiteY52" fmla="*/ 20724 h 947240"/>
              <a:gd name="connsiteX53" fmla="*/ 196937 w 1816721"/>
              <a:gd name="connsiteY53" fmla="*/ 19348 h 947240"/>
              <a:gd name="connsiteX54" fmla="*/ 190649 w 1816721"/>
              <a:gd name="connsiteY54" fmla="*/ 18901 h 947240"/>
              <a:gd name="connsiteX55" fmla="*/ 183207 w 1816721"/>
              <a:gd name="connsiteY55" fmla="*/ 19683 h 947240"/>
              <a:gd name="connsiteX56" fmla="*/ 177552 w 1816721"/>
              <a:gd name="connsiteY56" fmla="*/ 21878 h 947240"/>
              <a:gd name="connsiteX57" fmla="*/ 173980 w 1816721"/>
              <a:gd name="connsiteY57" fmla="*/ 25264 h 947240"/>
              <a:gd name="connsiteX58" fmla="*/ 172715 w 1816721"/>
              <a:gd name="connsiteY58" fmla="*/ 29691 h 947240"/>
              <a:gd name="connsiteX59" fmla="*/ 174129 w 1816721"/>
              <a:gd name="connsiteY59" fmla="*/ 34491 h 947240"/>
              <a:gd name="connsiteX60" fmla="*/ 178147 w 1816721"/>
              <a:gd name="connsiteY60" fmla="*/ 38510 h 947240"/>
              <a:gd name="connsiteX61" fmla="*/ 184472 w 1816721"/>
              <a:gd name="connsiteY61" fmla="*/ 42230 h 947240"/>
              <a:gd name="connsiteX62" fmla="*/ 192881 w 1816721"/>
              <a:gd name="connsiteY62" fmla="*/ 45988 h 947240"/>
              <a:gd name="connsiteX63" fmla="*/ 204378 w 1816721"/>
              <a:gd name="connsiteY63" fmla="*/ 51681 h 947240"/>
              <a:gd name="connsiteX64" fmla="*/ 213122 w 1816721"/>
              <a:gd name="connsiteY64" fmla="*/ 58490 h 947240"/>
              <a:gd name="connsiteX65" fmla="*/ 218703 w 1816721"/>
              <a:gd name="connsiteY65" fmla="*/ 67159 h 947240"/>
              <a:gd name="connsiteX66" fmla="*/ 220638 w 1816721"/>
              <a:gd name="connsiteY66" fmla="*/ 78507 h 947240"/>
              <a:gd name="connsiteX67" fmla="*/ 217252 w 1816721"/>
              <a:gd name="connsiteY67" fmla="*/ 93502 h 947240"/>
              <a:gd name="connsiteX68" fmla="*/ 208062 w 1816721"/>
              <a:gd name="connsiteY68" fmla="*/ 103324 h 947240"/>
              <a:gd name="connsiteX69" fmla="*/ 194555 w 1816721"/>
              <a:gd name="connsiteY69" fmla="*/ 108719 h 947240"/>
              <a:gd name="connsiteX70" fmla="*/ 178296 w 1816721"/>
              <a:gd name="connsiteY70" fmla="*/ 110356 h 947240"/>
              <a:gd name="connsiteX71" fmla="*/ 161590 w 1816721"/>
              <a:gd name="connsiteY71" fmla="*/ 108868 h 947240"/>
              <a:gd name="connsiteX72" fmla="*/ 147861 w 1816721"/>
              <a:gd name="connsiteY72" fmla="*/ 104403 h 947240"/>
              <a:gd name="connsiteX73" fmla="*/ 147861 w 1816721"/>
              <a:gd name="connsiteY73" fmla="*/ 80591 h 947240"/>
              <a:gd name="connsiteX74" fmla="*/ 161925 w 1816721"/>
              <a:gd name="connsiteY74" fmla="*/ 88739 h 947240"/>
              <a:gd name="connsiteX75" fmla="*/ 177254 w 1816721"/>
              <a:gd name="connsiteY75" fmla="*/ 91455 h 947240"/>
              <a:gd name="connsiteX76" fmla="*/ 185179 w 1816721"/>
              <a:gd name="connsiteY76" fmla="*/ 90637 h 947240"/>
              <a:gd name="connsiteX77" fmla="*/ 190835 w 1816721"/>
              <a:gd name="connsiteY77" fmla="*/ 88367 h 947240"/>
              <a:gd name="connsiteX78" fmla="*/ 194221 w 1816721"/>
              <a:gd name="connsiteY78" fmla="*/ 84944 h 947240"/>
              <a:gd name="connsiteX79" fmla="*/ 195337 w 1816721"/>
              <a:gd name="connsiteY79" fmla="*/ 80665 h 947240"/>
              <a:gd name="connsiteX80" fmla="*/ 193551 w 1816721"/>
              <a:gd name="connsiteY80" fmla="*/ 75084 h 947240"/>
              <a:gd name="connsiteX81" fmla="*/ 188677 w 1816721"/>
              <a:gd name="connsiteY81" fmla="*/ 70545 h 947240"/>
              <a:gd name="connsiteX82" fmla="*/ 181347 w 1816721"/>
              <a:gd name="connsiteY82" fmla="*/ 66527 h 947240"/>
              <a:gd name="connsiteX83" fmla="*/ 172194 w 1816721"/>
              <a:gd name="connsiteY83" fmla="*/ 62583 h 947240"/>
              <a:gd name="connsiteX84" fmla="*/ 153553 w 1816721"/>
              <a:gd name="connsiteY84" fmla="*/ 49858 h 947240"/>
              <a:gd name="connsiteX85" fmla="*/ 147414 w 1816721"/>
              <a:gd name="connsiteY85" fmla="*/ 31701 h 947240"/>
              <a:gd name="connsiteX86" fmla="*/ 150763 w 1816721"/>
              <a:gd name="connsiteY86" fmla="*/ 17376 h 947240"/>
              <a:gd name="connsiteX87" fmla="*/ 159878 w 1816721"/>
              <a:gd name="connsiteY87" fmla="*/ 7516 h 947240"/>
              <a:gd name="connsiteX88" fmla="*/ 173236 w 1816721"/>
              <a:gd name="connsiteY88" fmla="*/ 1823 h 947240"/>
              <a:gd name="connsiteX89" fmla="*/ 189309 w 1816721"/>
              <a:gd name="connsiteY89" fmla="*/ 0 h 947240"/>
              <a:gd name="connsiteX0" fmla="*/ 94059 w 416346"/>
              <a:gd name="connsiteY0" fmla="*/ 59606 h 122858"/>
              <a:gd name="connsiteX1" fmla="*/ 134764 w 416346"/>
              <a:gd name="connsiteY1" fmla="*/ 59606 h 122858"/>
              <a:gd name="connsiteX2" fmla="*/ 134764 w 416346"/>
              <a:gd name="connsiteY2" fmla="*/ 76052 h 122858"/>
              <a:gd name="connsiteX3" fmla="*/ 94059 w 416346"/>
              <a:gd name="connsiteY3" fmla="*/ 76052 h 122858"/>
              <a:gd name="connsiteX4" fmla="*/ 94059 w 416346"/>
              <a:gd name="connsiteY4" fmla="*/ 59606 h 122858"/>
              <a:gd name="connsiteX5" fmla="*/ 284634 w 416346"/>
              <a:gd name="connsiteY5" fmla="*/ 20687 h 122858"/>
              <a:gd name="connsiteX6" fmla="*/ 264542 w 416346"/>
              <a:gd name="connsiteY6" fmla="*/ 30212 h 122858"/>
              <a:gd name="connsiteX7" fmla="*/ 257100 w 416346"/>
              <a:gd name="connsiteY7" fmla="*/ 55290 h 122858"/>
              <a:gd name="connsiteX8" fmla="*/ 264542 w 416346"/>
              <a:gd name="connsiteY8" fmla="*/ 80368 h 122858"/>
              <a:gd name="connsiteX9" fmla="*/ 284038 w 416346"/>
              <a:gd name="connsiteY9" fmla="*/ 89595 h 122858"/>
              <a:gd name="connsiteX10" fmla="*/ 303758 w 416346"/>
              <a:gd name="connsiteY10" fmla="*/ 80665 h 122858"/>
              <a:gd name="connsiteX11" fmla="*/ 311051 w 416346"/>
              <a:gd name="connsiteY11" fmla="*/ 55737 h 122858"/>
              <a:gd name="connsiteX12" fmla="*/ 303981 w 416346"/>
              <a:gd name="connsiteY12" fmla="*/ 29915 h 122858"/>
              <a:gd name="connsiteX13" fmla="*/ 284634 w 416346"/>
              <a:gd name="connsiteY13" fmla="*/ 20687 h 122858"/>
              <a:gd name="connsiteX14" fmla="*/ 352797 w 416346"/>
              <a:gd name="connsiteY14" fmla="*/ 1786 h 122858"/>
              <a:gd name="connsiteX15" fmla="*/ 376833 w 416346"/>
              <a:gd name="connsiteY15" fmla="*/ 1786 h 122858"/>
              <a:gd name="connsiteX16" fmla="*/ 376833 w 416346"/>
              <a:gd name="connsiteY16" fmla="*/ 89000 h 122858"/>
              <a:gd name="connsiteX17" fmla="*/ 416346 w 416346"/>
              <a:gd name="connsiteY17" fmla="*/ 89000 h 122858"/>
              <a:gd name="connsiteX18" fmla="*/ 416346 w 416346"/>
              <a:gd name="connsiteY18" fmla="*/ 108496 h 122858"/>
              <a:gd name="connsiteX19" fmla="*/ 352797 w 416346"/>
              <a:gd name="connsiteY19" fmla="*/ 108496 h 122858"/>
              <a:gd name="connsiteX20" fmla="*/ 352797 w 416346"/>
              <a:gd name="connsiteY20" fmla="*/ 1786 h 122858"/>
              <a:gd name="connsiteX21" fmla="*/ 0 w 416346"/>
              <a:gd name="connsiteY21" fmla="*/ 1786 h 122858"/>
              <a:gd name="connsiteX22" fmla="*/ 84832 w 416346"/>
              <a:gd name="connsiteY22" fmla="*/ 1786 h 122858"/>
              <a:gd name="connsiteX23" fmla="*/ 84832 w 416346"/>
              <a:gd name="connsiteY23" fmla="*/ 21357 h 122858"/>
              <a:gd name="connsiteX24" fmla="*/ 54397 w 416346"/>
              <a:gd name="connsiteY24" fmla="*/ 21357 h 122858"/>
              <a:gd name="connsiteX25" fmla="*/ 54397 w 416346"/>
              <a:gd name="connsiteY25" fmla="*/ 108496 h 122858"/>
              <a:gd name="connsiteX26" fmla="*/ 30286 w 416346"/>
              <a:gd name="connsiteY26" fmla="*/ 108496 h 122858"/>
              <a:gd name="connsiteX27" fmla="*/ 30286 w 416346"/>
              <a:gd name="connsiteY27" fmla="*/ 21357 h 122858"/>
              <a:gd name="connsiteX28" fmla="*/ 0 w 416346"/>
              <a:gd name="connsiteY28" fmla="*/ 21357 h 122858"/>
              <a:gd name="connsiteX29" fmla="*/ 0 w 416346"/>
              <a:gd name="connsiteY29" fmla="*/ 1786 h 122858"/>
              <a:gd name="connsiteX30" fmla="*/ 285303 w 416346"/>
              <a:gd name="connsiteY30" fmla="*/ 0 h 122858"/>
              <a:gd name="connsiteX31" fmla="*/ 322213 w 416346"/>
              <a:gd name="connsiteY31" fmla="*/ 14957 h 122858"/>
              <a:gd name="connsiteX32" fmla="*/ 336351 w 416346"/>
              <a:gd name="connsiteY32" fmla="*/ 54397 h 122858"/>
              <a:gd name="connsiteX33" fmla="*/ 321692 w 416346"/>
              <a:gd name="connsiteY33" fmla="*/ 94953 h 122858"/>
              <a:gd name="connsiteX34" fmla="*/ 320724 w 416346"/>
              <a:gd name="connsiteY34" fmla="*/ 95957 h 122858"/>
              <a:gd name="connsiteX35" fmla="*/ 319757 w 416346"/>
              <a:gd name="connsiteY35" fmla="*/ 96888 h 122858"/>
              <a:gd name="connsiteX36" fmla="*/ 346769 w 416346"/>
              <a:gd name="connsiteY36" fmla="*/ 122858 h 122858"/>
              <a:gd name="connsiteX37" fmla="*/ 313134 w 416346"/>
              <a:gd name="connsiteY37" fmla="*/ 122858 h 122858"/>
              <a:gd name="connsiteX38" fmla="*/ 298996 w 416346"/>
              <a:gd name="connsiteY38" fmla="*/ 108496 h 122858"/>
              <a:gd name="connsiteX39" fmla="*/ 283592 w 416346"/>
              <a:gd name="connsiteY39" fmla="*/ 110356 h 122858"/>
              <a:gd name="connsiteX40" fmla="*/ 246236 w 416346"/>
              <a:gd name="connsiteY40" fmla="*/ 95474 h 122858"/>
              <a:gd name="connsiteX41" fmla="*/ 231800 w 416346"/>
              <a:gd name="connsiteY41" fmla="*/ 56555 h 122858"/>
              <a:gd name="connsiteX42" fmla="*/ 246459 w 416346"/>
              <a:gd name="connsiteY42" fmla="*/ 15627 h 122858"/>
              <a:gd name="connsiteX43" fmla="*/ 285303 w 416346"/>
              <a:gd name="connsiteY43" fmla="*/ 0 h 122858"/>
              <a:gd name="connsiteX44" fmla="*/ 189309 w 416346"/>
              <a:gd name="connsiteY44" fmla="*/ 0 h 122858"/>
              <a:gd name="connsiteX45" fmla="*/ 204080 w 416346"/>
              <a:gd name="connsiteY45" fmla="*/ 1005 h 122858"/>
              <a:gd name="connsiteX46" fmla="*/ 215949 w 416346"/>
              <a:gd name="connsiteY46" fmla="*/ 4093 h 122858"/>
              <a:gd name="connsiteX47" fmla="*/ 215949 w 416346"/>
              <a:gd name="connsiteY47" fmla="*/ 26343 h 122858"/>
              <a:gd name="connsiteX48" fmla="*/ 210108 w 416346"/>
              <a:gd name="connsiteY48" fmla="*/ 23069 h 122858"/>
              <a:gd name="connsiteX49" fmla="*/ 203597 w 416346"/>
              <a:gd name="connsiteY49" fmla="*/ 20724 h 122858"/>
              <a:gd name="connsiteX50" fmla="*/ 196937 w 416346"/>
              <a:gd name="connsiteY50" fmla="*/ 19348 h 122858"/>
              <a:gd name="connsiteX51" fmla="*/ 190649 w 416346"/>
              <a:gd name="connsiteY51" fmla="*/ 18901 h 122858"/>
              <a:gd name="connsiteX52" fmla="*/ 183207 w 416346"/>
              <a:gd name="connsiteY52" fmla="*/ 19683 h 122858"/>
              <a:gd name="connsiteX53" fmla="*/ 177552 w 416346"/>
              <a:gd name="connsiteY53" fmla="*/ 21878 h 122858"/>
              <a:gd name="connsiteX54" fmla="*/ 173980 w 416346"/>
              <a:gd name="connsiteY54" fmla="*/ 25264 h 122858"/>
              <a:gd name="connsiteX55" fmla="*/ 172715 w 416346"/>
              <a:gd name="connsiteY55" fmla="*/ 29691 h 122858"/>
              <a:gd name="connsiteX56" fmla="*/ 174129 w 416346"/>
              <a:gd name="connsiteY56" fmla="*/ 34491 h 122858"/>
              <a:gd name="connsiteX57" fmla="*/ 178147 w 416346"/>
              <a:gd name="connsiteY57" fmla="*/ 38510 h 122858"/>
              <a:gd name="connsiteX58" fmla="*/ 184472 w 416346"/>
              <a:gd name="connsiteY58" fmla="*/ 42230 h 122858"/>
              <a:gd name="connsiteX59" fmla="*/ 192881 w 416346"/>
              <a:gd name="connsiteY59" fmla="*/ 45988 h 122858"/>
              <a:gd name="connsiteX60" fmla="*/ 204378 w 416346"/>
              <a:gd name="connsiteY60" fmla="*/ 51681 h 122858"/>
              <a:gd name="connsiteX61" fmla="*/ 213122 w 416346"/>
              <a:gd name="connsiteY61" fmla="*/ 58490 h 122858"/>
              <a:gd name="connsiteX62" fmla="*/ 218703 w 416346"/>
              <a:gd name="connsiteY62" fmla="*/ 67159 h 122858"/>
              <a:gd name="connsiteX63" fmla="*/ 220638 w 416346"/>
              <a:gd name="connsiteY63" fmla="*/ 78507 h 122858"/>
              <a:gd name="connsiteX64" fmla="*/ 217252 w 416346"/>
              <a:gd name="connsiteY64" fmla="*/ 93502 h 122858"/>
              <a:gd name="connsiteX65" fmla="*/ 208062 w 416346"/>
              <a:gd name="connsiteY65" fmla="*/ 103324 h 122858"/>
              <a:gd name="connsiteX66" fmla="*/ 194555 w 416346"/>
              <a:gd name="connsiteY66" fmla="*/ 108719 h 122858"/>
              <a:gd name="connsiteX67" fmla="*/ 178296 w 416346"/>
              <a:gd name="connsiteY67" fmla="*/ 110356 h 122858"/>
              <a:gd name="connsiteX68" fmla="*/ 161590 w 416346"/>
              <a:gd name="connsiteY68" fmla="*/ 108868 h 122858"/>
              <a:gd name="connsiteX69" fmla="*/ 147861 w 416346"/>
              <a:gd name="connsiteY69" fmla="*/ 104403 h 122858"/>
              <a:gd name="connsiteX70" fmla="*/ 147861 w 416346"/>
              <a:gd name="connsiteY70" fmla="*/ 80591 h 122858"/>
              <a:gd name="connsiteX71" fmla="*/ 161925 w 416346"/>
              <a:gd name="connsiteY71" fmla="*/ 88739 h 122858"/>
              <a:gd name="connsiteX72" fmla="*/ 177254 w 416346"/>
              <a:gd name="connsiteY72" fmla="*/ 91455 h 122858"/>
              <a:gd name="connsiteX73" fmla="*/ 185179 w 416346"/>
              <a:gd name="connsiteY73" fmla="*/ 90637 h 122858"/>
              <a:gd name="connsiteX74" fmla="*/ 190835 w 416346"/>
              <a:gd name="connsiteY74" fmla="*/ 88367 h 122858"/>
              <a:gd name="connsiteX75" fmla="*/ 194221 w 416346"/>
              <a:gd name="connsiteY75" fmla="*/ 84944 h 122858"/>
              <a:gd name="connsiteX76" fmla="*/ 195337 w 416346"/>
              <a:gd name="connsiteY76" fmla="*/ 80665 h 122858"/>
              <a:gd name="connsiteX77" fmla="*/ 193551 w 416346"/>
              <a:gd name="connsiteY77" fmla="*/ 75084 h 122858"/>
              <a:gd name="connsiteX78" fmla="*/ 188677 w 416346"/>
              <a:gd name="connsiteY78" fmla="*/ 70545 h 122858"/>
              <a:gd name="connsiteX79" fmla="*/ 181347 w 416346"/>
              <a:gd name="connsiteY79" fmla="*/ 66527 h 122858"/>
              <a:gd name="connsiteX80" fmla="*/ 172194 w 416346"/>
              <a:gd name="connsiteY80" fmla="*/ 62583 h 122858"/>
              <a:gd name="connsiteX81" fmla="*/ 153553 w 416346"/>
              <a:gd name="connsiteY81" fmla="*/ 49858 h 122858"/>
              <a:gd name="connsiteX82" fmla="*/ 147414 w 416346"/>
              <a:gd name="connsiteY82" fmla="*/ 31701 h 122858"/>
              <a:gd name="connsiteX83" fmla="*/ 150763 w 416346"/>
              <a:gd name="connsiteY83" fmla="*/ 17376 h 122858"/>
              <a:gd name="connsiteX84" fmla="*/ 159878 w 416346"/>
              <a:gd name="connsiteY84" fmla="*/ 7516 h 122858"/>
              <a:gd name="connsiteX85" fmla="*/ 173236 w 416346"/>
              <a:gd name="connsiteY85" fmla="*/ 1823 h 122858"/>
              <a:gd name="connsiteX86" fmla="*/ 189309 w 416346"/>
              <a:gd name="connsiteY86" fmla="*/ 0 h 122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416346" h="122858">
                <a:moveTo>
                  <a:pt x="94059" y="59606"/>
                </a:moveTo>
                <a:lnTo>
                  <a:pt x="134764" y="59606"/>
                </a:lnTo>
                <a:lnTo>
                  <a:pt x="134764" y="76052"/>
                </a:lnTo>
                <a:lnTo>
                  <a:pt x="94059" y="76052"/>
                </a:lnTo>
                <a:lnTo>
                  <a:pt x="94059" y="59606"/>
                </a:lnTo>
                <a:close/>
                <a:moveTo>
                  <a:pt x="284634" y="20687"/>
                </a:moveTo>
                <a:cubicBezTo>
                  <a:pt x="276250" y="20687"/>
                  <a:pt x="269552" y="23862"/>
                  <a:pt x="264542" y="30212"/>
                </a:cubicBezTo>
                <a:cubicBezTo>
                  <a:pt x="259581" y="36513"/>
                  <a:pt x="257100" y="44872"/>
                  <a:pt x="257100" y="55290"/>
                </a:cubicBezTo>
                <a:cubicBezTo>
                  <a:pt x="257100" y="65857"/>
                  <a:pt x="259581" y="74216"/>
                  <a:pt x="264542" y="80368"/>
                </a:cubicBezTo>
                <a:cubicBezTo>
                  <a:pt x="269503" y="86519"/>
                  <a:pt x="276002" y="89595"/>
                  <a:pt x="284038" y="89595"/>
                </a:cubicBezTo>
                <a:cubicBezTo>
                  <a:pt x="292323" y="89595"/>
                  <a:pt x="298896" y="86618"/>
                  <a:pt x="303758" y="80665"/>
                </a:cubicBezTo>
                <a:cubicBezTo>
                  <a:pt x="308620" y="74613"/>
                  <a:pt x="311051" y="66303"/>
                  <a:pt x="311051" y="55737"/>
                </a:cubicBezTo>
                <a:cubicBezTo>
                  <a:pt x="311051" y="44723"/>
                  <a:pt x="308694" y="36116"/>
                  <a:pt x="303981" y="29915"/>
                </a:cubicBezTo>
                <a:cubicBezTo>
                  <a:pt x="299318" y="23763"/>
                  <a:pt x="292869" y="20687"/>
                  <a:pt x="284634" y="20687"/>
                </a:cubicBezTo>
                <a:close/>
                <a:moveTo>
                  <a:pt x="352797" y="1786"/>
                </a:moveTo>
                <a:lnTo>
                  <a:pt x="376833" y="1786"/>
                </a:lnTo>
                <a:lnTo>
                  <a:pt x="376833" y="89000"/>
                </a:lnTo>
                <a:lnTo>
                  <a:pt x="416346" y="89000"/>
                </a:lnTo>
                <a:lnTo>
                  <a:pt x="416346" y="108496"/>
                </a:lnTo>
                <a:lnTo>
                  <a:pt x="352797" y="108496"/>
                </a:lnTo>
                <a:lnTo>
                  <a:pt x="352797" y="1786"/>
                </a:lnTo>
                <a:close/>
                <a:moveTo>
                  <a:pt x="0" y="1786"/>
                </a:moveTo>
                <a:lnTo>
                  <a:pt x="84832" y="1786"/>
                </a:lnTo>
                <a:lnTo>
                  <a:pt x="84832" y="21357"/>
                </a:lnTo>
                <a:lnTo>
                  <a:pt x="54397" y="21357"/>
                </a:lnTo>
                <a:lnTo>
                  <a:pt x="54397" y="108496"/>
                </a:lnTo>
                <a:lnTo>
                  <a:pt x="30286" y="108496"/>
                </a:lnTo>
                <a:lnTo>
                  <a:pt x="30286" y="21357"/>
                </a:lnTo>
                <a:lnTo>
                  <a:pt x="0" y="21357"/>
                </a:lnTo>
                <a:lnTo>
                  <a:pt x="0" y="1786"/>
                </a:lnTo>
                <a:close/>
                <a:moveTo>
                  <a:pt x="285303" y="0"/>
                </a:moveTo>
                <a:cubicBezTo>
                  <a:pt x="300533" y="0"/>
                  <a:pt x="312837" y="4986"/>
                  <a:pt x="322213" y="14957"/>
                </a:cubicBezTo>
                <a:cubicBezTo>
                  <a:pt x="331638" y="24879"/>
                  <a:pt x="336351" y="38026"/>
                  <a:pt x="336351" y="54397"/>
                </a:cubicBezTo>
                <a:cubicBezTo>
                  <a:pt x="336351" y="71115"/>
                  <a:pt x="331465" y="84634"/>
                  <a:pt x="321692" y="94953"/>
                </a:cubicBezTo>
                <a:cubicBezTo>
                  <a:pt x="321345" y="95300"/>
                  <a:pt x="321022" y="95635"/>
                  <a:pt x="320724" y="95957"/>
                </a:cubicBezTo>
                <a:cubicBezTo>
                  <a:pt x="320427" y="96280"/>
                  <a:pt x="320104" y="96590"/>
                  <a:pt x="319757" y="96888"/>
                </a:cubicBezTo>
                <a:lnTo>
                  <a:pt x="346769" y="122858"/>
                </a:lnTo>
                <a:lnTo>
                  <a:pt x="313134" y="122858"/>
                </a:lnTo>
                <a:lnTo>
                  <a:pt x="298996" y="108496"/>
                </a:lnTo>
                <a:cubicBezTo>
                  <a:pt x="294332" y="109736"/>
                  <a:pt x="289198" y="110356"/>
                  <a:pt x="283592" y="110356"/>
                </a:cubicBezTo>
                <a:cubicBezTo>
                  <a:pt x="268312" y="110356"/>
                  <a:pt x="255860" y="105396"/>
                  <a:pt x="246236" y="95474"/>
                </a:cubicBezTo>
                <a:cubicBezTo>
                  <a:pt x="236612" y="85453"/>
                  <a:pt x="231800" y="72480"/>
                  <a:pt x="231800" y="56555"/>
                </a:cubicBezTo>
                <a:cubicBezTo>
                  <a:pt x="231800" y="39738"/>
                  <a:pt x="236686" y="26095"/>
                  <a:pt x="246459" y="15627"/>
                </a:cubicBezTo>
                <a:cubicBezTo>
                  <a:pt x="256183" y="5209"/>
                  <a:pt x="269131" y="0"/>
                  <a:pt x="285303" y="0"/>
                </a:cubicBezTo>
                <a:close/>
                <a:moveTo>
                  <a:pt x="189309" y="0"/>
                </a:moveTo>
                <a:cubicBezTo>
                  <a:pt x="194865" y="0"/>
                  <a:pt x="199789" y="335"/>
                  <a:pt x="204080" y="1005"/>
                </a:cubicBezTo>
                <a:cubicBezTo>
                  <a:pt x="208372" y="1674"/>
                  <a:pt x="212328" y="2704"/>
                  <a:pt x="215949" y="4093"/>
                </a:cubicBezTo>
                <a:lnTo>
                  <a:pt x="215949" y="26343"/>
                </a:lnTo>
                <a:cubicBezTo>
                  <a:pt x="214164" y="25103"/>
                  <a:pt x="212216" y="24011"/>
                  <a:pt x="210108" y="23069"/>
                </a:cubicBezTo>
                <a:cubicBezTo>
                  <a:pt x="208000" y="22126"/>
                  <a:pt x="205829" y="21345"/>
                  <a:pt x="203597" y="20724"/>
                </a:cubicBezTo>
                <a:cubicBezTo>
                  <a:pt x="201364" y="20104"/>
                  <a:pt x="199144" y="19645"/>
                  <a:pt x="196937" y="19348"/>
                </a:cubicBezTo>
                <a:cubicBezTo>
                  <a:pt x="194729" y="19050"/>
                  <a:pt x="192633" y="18901"/>
                  <a:pt x="190649" y="18901"/>
                </a:cubicBezTo>
                <a:cubicBezTo>
                  <a:pt x="187920" y="18901"/>
                  <a:pt x="185440" y="19162"/>
                  <a:pt x="183207" y="19683"/>
                </a:cubicBezTo>
                <a:cubicBezTo>
                  <a:pt x="180975" y="20204"/>
                  <a:pt x="179090" y="20935"/>
                  <a:pt x="177552" y="21878"/>
                </a:cubicBezTo>
                <a:cubicBezTo>
                  <a:pt x="176014" y="22820"/>
                  <a:pt x="174823" y="23949"/>
                  <a:pt x="173980" y="25264"/>
                </a:cubicBezTo>
                <a:cubicBezTo>
                  <a:pt x="173137" y="26578"/>
                  <a:pt x="172715" y="28054"/>
                  <a:pt x="172715" y="29691"/>
                </a:cubicBezTo>
                <a:cubicBezTo>
                  <a:pt x="172715" y="31477"/>
                  <a:pt x="173186" y="33077"/>
                  <a:pt x="174129" y="34491"/>
                </a:cubicBezTo>
                <a:cubicBezTo>
                  <a:pt x="175071" y="35905"/>
                  <a:pt x="176411" y="37245"/>
                  <a:pt x="178147" y="38510"/>
                </a:cubicBezTo>
                <a:cubicBezTo>
                  <a:pt x="179883" y="39775"/>
                  <a:pt x="181992" y="41015"/>
                  <a:pt x="184472" y="42230"/>
                </a:cubicBezTo>
                <a:cubicBezTo>
                  <a:pt x="186953" y="43446"/>
                  <a:pt x="189756" y="44698"/>
                  <a:pt x="192881" y="45988"/>
                </a:cubicBezTo>
                <a:cubicBezTo>
                  <a:pt x="197148" y="47774"/>
                  <a:pt x="200980" y="49672"/>
                  <a:pt x="204378" y="51681"/>
                </a:cubicBezTo>
                <a:cubicBezTo>
                  <a:pt x="207776" y="53690"/>
                  <a:pt x="210691" y="55960"/>
                  <a:pt x="213122" y="58490"/>
                </a:cubicBezTo>
                <a:cubicBezTo>
                  <a:pt x="215553" y="61020"/>
                  <a:pt x="217413" y="63910"/>
                  <a:pt x="218703" y="67159"/>
                </a:cubicBezTo>
                <a:cubicBezTo>
                  <a:pt x="219993" y="70409"/>
                  <a:pt x="220638" y="74191"/>
                  <a:pt x="220638" y="78507"/>
                </a:cubicBezTo>
                <a:cubicBezTo>
                  <a:pt x="220638" y="84460"/>
                  <a:pt x="219509" y="89459"/>
                  <a:pt x="217252" y="93502"/>
                </a:cubicBezTo>
                <a:cubicBezTo>
                  <a:pt x="214994" y="97545"/>
                  <a:pt x="211931" y="100819"/>
                  <a:pt x="208062" y="103324"/>
                </a:cubicBezTo>
                <a:cubicBezTo>
                  <a:pt x="204192" y="105830"/>
                  <a:pt x="199690" y="107628"/>
                  <a:pt x="194555" y="108719"/>
                </a:cubicBezTo>
                <a:cubicBezTo>
                  <a:pt x="189421" y="109811"/>
                  <a:pt x="184001" y="110356"/>
                  <a:pt x="178296" y="110356"/>
                </a:cubicBezTo>
                <a:cubicBezTo>
                  <a:pt x="172442" y="110356"/>
                  <a:pt x="166873" y="109860"/>
                  <a:pt x="161590" y="108868"/>
                </a:cubicBezTo>
                <a:cubicBezTo>
                  <a:pt x="156307" y="107876"/>
                  <a:pt x="151730" y="106388"/>
                  <a:pt x="147861" y="104403"/>
                </a:cubicBezTo>
                <a:lnTo>
                  <a:pt x="147861" y="80591"/>
                </a:lnTo>
                <a:cubicBezTo>
                  <a:pt x="152177" y="84212"/>
                  <a:pt x="156865" y="86928"/>
                  <a:pt x="161925" y="88739"/>
                </a:cubicBezTo>
                <a:cubicBezTo>
                  <a:pt x="166985" y="90550"/>
                  <a:pt x="172095" y="91455"/>
                  <a:pt x="177254" y="91455"/>
                </a:cubicBezTo>
                <a:cubicBezTo>
                  <a:pt x="180280" y="91455"/>
                  <a:pt x="182922" y="91182"/>
                  <a:pt x="185179" y="90637"/>
                </a:cubicBezTo>
                <a:cubicBezTo>
                  <a:pt x="187436" y="90091"/>
                  <a:pt x="189322" y="89335"/>
                  <a:pt x="190835" y="88367"/>
                </a:cubicBezTo>
                <a:cubicBezTo>
                  <a:pt x="192348" y="87400"/>
                  <a:pt x="193476" y="86259"/>
                  <a:pt x="194221" y="84944"/>
                </a:cubicBezTo>
                <a:cubicBezTo>
                  <a:pt x="194965" y="83629"/>
                  <a:pt x="195337" y="82203"/>
                  <a:pt x="195337" y="80665"/>
                </a:cubicBezTo>
                <a:cubicBezTo>
                  <a:pt x="195337" y="78582"/>
                  <a:pt x="194741" y="76721"/>
                  <a:pt x="193551" y="75084"/>
                </a:cubicBezTo>
                <a:cubicBezTo>
                  <a:pt x="192360" y="73447"/>
                  <a:pt x="190736" y="71934"/>
                  <a:pt x="188677" y="70545"/>
                </a:cubicBezTo>
                <a:cubicBezTo>
                  <a:pt x="186618" y="69156"/>
                  <a:pt x="184175" y="67816"/>
                  <a:pt x="181347" y="66527"/>
                </a:cubicBezTo>
                <a:cubicBezTo>
                  <a:pt x="178519" y="65237"/>
                  <a:pt x="175468" y="63922"/>
                  <a:pt x="172194" y="62583"/>
                </a:cubicBezTo>
                <a:cubicBezTo>
                  <a:pt x="163860" y="59110"/>
                  <a:pt x="157646" y="54868"/>
                  <a:pt x="153553" y="49858"/>
                </a:cubicBezTo>
                <a:cubicBezTo>
                  <a:pt x="149460" y="44847"/>
                  <a:pt x="147414" y="38795"/>
                  <a:pt x="147414" y="31701"/>
                </a:cubicBezTo>
                <a:cubicBezTo>
                  <a:pt x="147414" y="26144"/>
                  <a:pt x="148530" y="21369"/>
                  <a:pt x="150763" y="17376"/>
                </a:cubicBezTo>
                <a:cubicBezTo>
                  <a:pt x="152995" y="13382"/>
                  <a:pt x="156034" y="10096"/>
                  <a:pt x="159878" y="7516"/>
                </a:cubicBezTo>
                <a:cubicBezTo>
                  <a:pt x="163723" y="4936"/>
                  <a:pt x="168176" y="3039"/>
                  <a:pt x="173236" y="1823"/>
                </a:cubicBezTo>
                <a:cubicBezTo>
                  <a:pt x="178296" y="608"/>
                  <a:pt x="183654" y="0"/>
                  <a:pt x="189309" y="0"/>
                </a:cubicBezTo>
                <a:close/>
              </a:path>
            </a:pathLst>
          </a:custGeom>
          <a:solidFill>
            <a:srgbClr val="000000"/>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mn-cs"/>
            </a:endParaRPr>
          </a:p>
        </p:txBody>
      </p:sp>
      <p:grpSp>
        <p:nvGrpSpPr>
          <p:cNvPr id="189" name="Group 188">
            <a:extLst>
              <a:ext uri="{FF2B5EF4-FFF2-40B4-BE49-F238E27FC236}">
                <a16:creationId xmlns:a16="http://schemas.microsoft.com/office/drawing/2014/main" id="{962C94B3-8CBD-45FC-A4A0-E0BBA8DE4BB9}"/>
              </a:ext>
            </a:extLst>
          </p:cNvPr>
          <p:cNvGrpSpPr/>
          <p:nvPr/>
        </p:nvGrpSpPr>
        <p:grpSpPr>
          <a:xfrm>
            <a:off x="8383289" y="3931197"/>
            <a:ext cx="492631" cy="182783"/>
            <a:chOff x="10668005" y="3091536"/>
            <a:chExt cx="648152" cy="240487"/>
          </a:xfrm>
        </p:grpSpPr>
        <p:pic>
          <p:nvPicPr>
            <p:cNvPr id="195" name="Picture 194">
              <a:extLst>
                <a:ext uri="{FF2B5EF4-FFF2-40B4-BE49-F238E27FC236}">
                  <a16:creationId xmlns:a16="http://schemas.microsoft.com/office/drawing/2014/main" id="{C1D82BBD-4E4B-4B3F-8BC7-9842E4BA7DEF}"/>
                </a:ext>
              </a:extLst>
            </p:cNvPr>
            <p:cNvPicPr>
              <a:picLocks noChangeAspect="1"/>
            </p:cNvPicPr>
            <p:nvPr/>
          </p:nvPicPr>
          <p:blipFill>
            <a:blip r:embed="rId8">
              <a:extLst>
                <a:ext uri="{BEBA8EAE-BF5A-486C-A8C5-ECC9F3942E4B}">
                  <a14:imgProps xmlns:a14="http://schemas.microsoft.com/office/drawing/2010/main">
                    <a14:imgLayer r:embed="rId9">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10668005" y="3091536"/>
              <a:ext cx="459777" cy="240487"/>
            </a:xfrm>
            <a:prstGeom prst="rect">
              <a:avLst/>
            </a:prstGeom>
          </p:spPr>
        </p:pic>
        <p:sp>
          <p:nvSpPr>
            <p:cNvPr id="196" name="Freeform: Shape 195">
              <a:extLst>
                <a:ext uri="{FF2B5EF4-FFF2-40B4-BE49-F238E27FC236}">
                  <a16:creationId xmlns:a16="http://schemas.microsoft.com/office/drawing/2014/main" id="{80080178-CAB5-4053-B148-051B4AC6D463}"/>
                </a:ext>
              </a:extLst>
            </p:cNvPr>
            <p:cNvSpPr/>
            <p:nvPr/>
          </p:nvSpPr>
          <p:spPr bwMode="auto">
            <a:xfrm>
              <a:off x="11134102" y="3229538"/>
              <a:ext cx="182055" cy="86145"/>
            </a:xfrm>
            <a:custGeom>
              <a:avLst/>
              <a:gdLst>
                <a:gd name="connsiteX0" fmla="*/ 106398 w 1497809"/>
                <a:gd name="connsiteY0" fmla="*/ 9191 h 530850"/>
                <a:gd name="connsiteX1" fmla="*/ 84209 w 1497809"/>
                <a:gd name="connsiteY1" fmla="*/ 19046 h 530850"/>
                <a:gd name="connsiteX2" fmla="*/ 75684 w 1497809"/>
                <a:gd name="connsiteY2" fmla="*/ 44923 h 530850"/>
                <a:gd name="connsiteX3" fmla="*/ 83967 w 1497809"/>
                <a:gd name="connsiteY3" fmla="*/ 70740 h 530850"/>
                <a:gd name="connsiteX4" fmla="*/ 105672 w 1497809"/>
                <a:gd name="connsiteY4" fmla="*/ 80475 h 530850"/>
                <a:gd name="connsiteX5" fmla="*/ 128164 w 1497809"/>
                <a:gd name="connsiteY5" fmla="*/ 71163 h 530850"/>
                <a:gd name="connsiteX6" fmla="*/ 136387 w 1497809"/>
                <a:gd name="connsiteY6" fmla="*/ 45105 h 530850"/>
                <a:gd name="connsiteX7" fmla="*/ 128406 w 1497809"/>
                <a:gd name="connsiteY7" fmla="*/ 18562 h 530850"/>
                <a:gd name="connsiteX8" fmla="*/ 106398 w 1497809"/>
                <a:gd name="connsiteY8" fmla="*/ 9191 h 530850"/>
                <a:gd name="connsiteX9" fmla="*/ 165976 w 1497809"/>
                <a:gd name="connsiteY9" fmla="*/ 1451 h 530850"/>
                <a:gd name="connsiteX10" fmla="*/ 176133 w 1497809"/>
                <a:gd name="connsiteY10" fmla="*/ 1451 h 530850"/>
                <a:gd name="connsiteX11" fmla="*/ 176133 w 1497809"/>
                <a:gd name="connsiteY11" fmla="*/ 78963 h 530850"/>
                <a:gd name="connsiteX12" fmla="*/ 210959 w 1497809"/>
                <a:gd name="connsiteY12" fmla="*/ 78963 h 530850"/>
                <a:gd name="connsiteX13" fmla="*/ 210959 w 1497809"/>
                <a:gd name="connsiteY13" fmla="*/ 88153 h 530850"/>
                <a:gd name="connsiteX14" fmla="*/ 165976 w 1497809"/>
                <a:gd name="connsiteY14" fmla="*/ 88153 h 530850"/>
                <a:gd name="connsiteX15" fmla="*/ 165976 w 1497809"/>
                <a:gd name="connsiteY15" fmla="*/ 1451 h 530850"/>
                <a:gd name="connsiteX16" fmla="*/ 107124 w 1497809"/>
                <a:gd name="connsiteY16" fmla="*/ 0 h 530850"/>
                <a:gd name="connsiteX17" fmla="*/ 136024 w 1497809"/>
                <a:gd name="connsiteY17" fmla="*/ 12093 h 530850"/>
                <a:gd name="connsiteX18" fmla="*/ 147028 w 1497809"/>
                <a:gd name="connsiteY18" fmla="*/ 43714 h 530850"/>
                <a:gd name="connsiteX19" fmla="*/ 135782 w 1497809"/>
                <a:gd name="connsiteY19" fmla="*/ 77270 h 530850"/>
                <a:gd name="connsiteX20" fmla="*/ 130099 w 1497809"/>
                <a:gd name="connsiteY20" fmla="*/ 82349 h 530850"/>
                <a:gd name="connsiteX21" fmla="*/ 154465 w 1497809"/>
                <a:gd name="connsiteY21" fmla="*/ 99822 h 530850"/>
                <a:gd name="connsiteX22" fmla="*/ 136024 w 1497809"/>
                <a:gd name="connsiteY22" fmla="*/ 99822 h 530850"/>
                <a:gd name="connsiteX23" fmla="*/ 119700 w 1497809"/>
                <a:gd name="connsiteY23" fmla="*/ 87609 h 530850"/>
                <a:gd name="connsiteX24" fmla="*/ 105672 w 1497809"/>
                <a:gd name="connsiteY24" fmla="*/ 89604 h 530850"/>
                <a:gd name="connsiteX25" fmla="*/ 76107 w 1497809"/>
                <a:gd name="connsiteY25" fmla="*/ 77451 h 530850"/>
                <a:gd name="connsiteX26" fmla="*/ 65042 w 1497809"/>
                <a:gd name="connsiteY26" fmla="*/ 45830 h 530850"/>
                <a:gd name="connsiteX27" fmla="*/ 76349 w 1497809"/>
                <a:gd name="connsiteY27" fmla="*/ 12455 h 530850"/>
                <a:gd name="connsiteX28" fmla="*/ 107124 w 1497809"/>
                <a:gd name="connsiteY28" fmla="*/ 0 h 530850"/>
                <a:gd name="connsiteX29" fmla="*/ 30231 w 1497809"/>
                <a:gd name="connsiteY29" fmla="*/ 0 h 530850"/>
                <a:gd name="connsiteX30" fmla="*/ 48913 w 1497809"/>
                <a:gd name="connsiteY30" fmla="*/ 3084 h 530850"/>
                <a:gd name="connsiteX31" fmla="*/ 48913 w 1497809"/>
                <a:gd name="connsiteY31" fmla="*/ 14511 h 530850"/>
                <a:gd name="connsiteX32" fmla="*/ 29203 w 1497809"/>
                <a:gd name="connsiteY32" fmla="*/ 9191 h 530850"/>
                <a:gd name="connsiteX33" fmla="*/ 22552 w 1497809"/>
                <a:gd name="connsiteY33" fmla="*/ 9886 h 530850"/>
                <a:gd name="connsiteX34" fmla="*/ 16627 w 1497809"/>
                <a:gd name="connsiteY34" fmla="*/ 12153 h 530850"/>
                <a:gd name="connsiteX35" fmla="*/ 12394 w 1497809"/>
                <a:gd name="connsiteY35" fmla="*/ 16204 h 530850"/>
                <a:gd name="connsiteX36" fmla="*/ 10762 w 1497809"/>
                <a:gd name="connsiteY36" fmla="*/ 22250 h 530850"/>
                <a:gd name="connsiteX37" fmla="*/ 12001 w 1497809"/>
                <a:gd name="connsiteY37" fmla="*/ 27994 h 530850"/>
                <a:gd name="connsiteX38" fmla="*/ 15659 w 1497809"/>
                <a:gd name="connsiteY38" fmla="*/ 32408 h 530850"/>
                <a:gd name="connsiteX39" fmla="*/ 21554 w 1497809"/>
                <a:gd name="connsiteY39" fmla="*/ 36277 h 530850"/>
                <a:gd name="connsiteX40" fmla="*/ 29565 w 1497809"/>
                <a:gd name="connsiteY40" fmla="*/ 40389 h 530850"/>
                <a:gd name="connsiteX41" fmla="*/ 38393 w 1497809"/>
                <a:gd name="connsiteY41" fmla="*/ 45226 h 530850"/>
                <a:gd name="connsiteX42" fmla="*/ 45709 w 1497809"/>
                <a:gd name="connsiteY42" fmla="*/ 50848 h 530850"/>
                <a:gd name="connsiteX43" fmla="*/ 50697 w 1497809"/>
                <a:gd name="connsiteY43" fmla="*/ 57681 h 530850"/>
                <a:gd name="connsiteX44" fmla="*/ 52541 w 1497809"/>
                <a:gd name="connsiteY44" fmla="*/ 66266 h 530850"/>
                <a:gd name="connsiteX45" fmla="*/ 50032 w 1497809"/>
                <a:gd name="connsiteY45" fmla="*/ 77119 h 530850"/>
                <a:gd name="connsiteX46" fmla="*/ 43260 w 1497809"/>
                <a:gd name="connsiteY46" fmla="*/ 84344 h 530850"/>
                <a:gd name="connsiteX47" fmla="*/ 33435 w 1497809"/>
                <a:gd name="connsiteY47" fmla="*/ 88365 h 530850"/>
                <a:gd name="connsiteX48" fmla="*/ 21705 w 1497809"/>
                <a:gd name="connsiteY48" fmla="*/ 89604 h 530850"/>
                <a:gd name="connsiteX49" fmla="*/ 16627 w 1497809"/>
                <a:gd name="connsiteY49" fmla="*/ 89272 h 530850"/>
                <a:gd name="connsiteX50" fmla="*/ 10460 w 1497809"/>
                <a:gd name="connsiteY50" fmla="*/ 88304 h 530850"/>
                <a:gd name="connsiteX51" fmla="*/ 4504 w 1497809"/>
                <a:gd name="connsiteY51" fmla="*/ 86732 h 530850"/>
                <a:gd name="connsiteX52" fmla="*/ 0 w 1497809"/>
                <a:gd name="connsiteY52" fmla="*/ 84646 h 530850"/>
                <a:gd name="connsiteX53" fmla="*/ 0 w 1497809"/>
                <a:gd name="connsiteY53" fmla="*/ 72675 h 530850"/>
                <a:gd name="connsiteX54" fmla="*/ 4927 w 1497809"/>
                <a:gd name="connsiteY54" fmla="*/ 75940 h 530850"/>
                <a:gd name="connsiteX55" fmla="*/ 10974 w 1497809"/>
                <a:gd name="connsiteY55" fmla="*/ 78389 h 530850"/>
                <a:gd name="connsiteX56" fmla="*/ 17352 w 1497809"/>
                <a:gd name="connsiteY56" fmla="*/ 79930 h 530850"/>
                <a:gd name="connsiteX57" fmla="*/ 23277 w 1497809"/>
                <a:gd name="connsiteY57" fmla="*/ 80475 h 530850"/>
                <a:gd name="connsiteX58" fmla="*/ 37274 w 1497809"/>
                <a:gd name="connsiteY58" fmla="*/ 76998 h 530850"/>
                <a:gd name="connsiteX59" fmla="*/ 41900 w 1497809"/>
                <a:gd name="connsiteY59" fmla="*/ 66992 h 530850"/>
                <a:gd name="connsiteX60" fmla="*/ 40358 w 1497809"/>
                <a:gd name="connsiteY60" fmla="*/ 60885 h 530850"/>
                <a:gd name="connsiteX61" fmla="*/ 36095 w 1497809"/>
                <a:gd name="connsiteY61" fmla="*/ 56139 h 530850"/>
                <a:gd name="connsiteX62" fmla="*/ 29656 w 1497809"/>
                <a:gd name="connsiteY62" fmla="*/ 52027 h 530850"/>
                <a:gd name="connsiteX63" fmla="*/ 21645 w 1497809"/>
                <a:gd name="connsiteY63" fmla="*/ 47886 h 530850"/>
                <a:gd name="connsiteX64" fmla="*/ 13180 w 1497809"/>
                <a:gd name="connsiteY64" fmla="*/ 43230 h 530850"/>
                <a:gd name="connsiteX65" fmla="*/ 6348 w 1497809"/>
                <a:gd name="connsiteY65" fmla="*/ 38031 h 530850"/>
                <a:gd name="connsiteX66" fmla="*/ 1783 w 1497809"/>
                <a:gd name="connsiteY66" fmla="*/ 31591 h 530850"/>
                <a:gd name="connsiteX67" fmla="*/ 121 w 1497809"/>
                <a:gd name="connsiteY67" fmla="*/ 23157 h 530850"/>
                <a:gd name="connsiteX68" fmla="*/ 2721 w 1497809"/>
                <a:gd name="connsiteY68" fmla="*/ 12848 h 530850"/>
                <a:gd name="connsiteX69" fmla="*/ 9553 w 1497809"/>
                <a:gd name="connsiteY69" fmla="*/ 5623 h 530850"/>
                <a:gd name="connsiteX70" fmla="*/ 19196 w 1497809"/>
                <a:gd name="connsiteY70" fmla="*/ 1391 h 530850"/>
                <a:gd name="connsiteX71" fmla="*/ 30231 w 1497809"/>
                <a:gd name="connsiteY71" fmla="*/ 0 h 530850"/>
                <a:gd name="connsiteX72" fmla="*/ 437105 w 1497809"/>
                <a:gd name="connsiteY72" fmla="*/ 530850 h 530850"/>
                <a:gd name="connsiteX73" fmla="*/ 1497809 w 1497809"/>
                <a:gd name="connsiteY73" fmla="*/ 530850 h 530850"/>
                <a:gd name="connsiteX74" fmla="*/ 437105 w 1497809"/>
                <a:gd name="connsiteY74" fmla="*/ 530850 h 530850"/>
                <a:gd name="connsiteX0" fmla="*/ 106398 w 210959"/>
                <a:gd name="connsiteY0" fmla="*/ 9191 h 99822"/>
                <a:gd name="connsiteX1" fmla="*/ 84209 w 210959"/>
                <a:gd name="connsiteY1" fmla="*/ 19046 h 99822"/>
                <a:gd name="connsiteX2" fmla="*/ 75684 w 210959"/>
                <a:gd name="connsiteY2" fmla="*/ 44923 h 99822"/>
                <a:gd name="connsiteX3" fmla="*/ 83967 w 210959"/>
                <a:gd name="connsiteY3" fmla="*/ 70740 h 99822"/>
                <a:gd name="connsiteX4" fmla="*/ 105672 w 210959"/>
                <a:gd name="connsiteY4" fmla="*/ 80475 h 99822"/>
                <a:gd name="connsiteX5" fmla="*/ 128164 w 210959"/>
                <a:gd name="connsiteY5" fmla="*/ 71163 h 99822"/>
                <a:gd name="connsiteX6" fmla="*/ 136387 w 210959"/>
                <a:gd name="connsiteY6" fmla="*/ 45105 h 99822"/>
                <a:gd name="connsiteX7" fmla="*/ 128406 w 210959"/>
                <a:gd name="connsiteY7" fmla="*/ 18562 h 99822"/>
                <a:gd name="connsiteX8" fmla="*/ 106398 w 210959"/>
                <a:gd name="connsiteY8" fmla="*/ 9191 h 99822"/>
                <a:gd name="connsiteX9" fmla="*/ 165976 w 210959"/>
                <a:gd name="connsiteY9" fmla="*/ 1451 h 99822"/>
                <a:gd name="connsiteX10" fmla="*/ 176133 w 210959"/>
                <a:gd name="connsiteY10" fmla="*/ 1451 h 99822"/>
                <a:gd name="connsiteX11" fmla="*/ 176133 w 210959"/>
                <a:gd name="connsiteY11" fmla="*/ 78963 h 99822"/>
                <a:gd name="connsiteX12" fmla="*/ 210959 w 210959"/>
                <a:gd name="connsiteY12" fmla="*/ 78963 h 99822"/>
                <a:gd name="connsiteX13" fmla="*/ 210959 w 210959"/>
                <a:gd name="connsiteY13" fmla="*/ 88153 h 99822"/>
                <a:gd name="connsiteX14" fmla="*/ 165976 w 210959"/>
                <a:gd name="connsiteY14" fmla="*/ 88153 h 99822"/>
                <a:gd name="connsiteX15" fmla="*/ 165976 w 210959"/>
                <a:gd name="connsiteY15" fmla="*/ 1451 h 99822"/>
                <a:gd name="connsiteX16" fmla="*/ 107124 w 210959"/>
                <a:gd name="connsiteY16" fmla="*/ 0 h 99822"/>
                <a:gd name="connsiteX17" fmla="*/ 136024 w 210959"/>
                <a:gd name="connsiteY17" fmla="*/ 12093 h 99822"/>
                <a:gd name="connsiteX18" fmla="*/ 147028 w 210959"/>
                <a:gd name="connsiteY18" fmla="*/ 43714 h 99822"/>
                <a:gd name="connsiteX19" fmla="*/ 135782 w 210959"/>
                <a:gd name="connsiteY19" fmla="*/ 77270 h 99822"/>
                <a:gd name="connsiteX20" fmla="*/ 130099 w 210959"/>
                <a:gd name="connsiteY20" fmla="*/ 82349 h 99822"/>
                <a:gd name="connsiteX21" fmla="*/ 154465 w 210959"/>
                <a:gd name="connsiteY21" fmla="*/ 99822 h 99822"/>
                <a:gd name="connsiteX22" fmla="*/ 136024 w 210959"/>
                <a:gd name="connsiteY22" fmla="*/ 99822 h 99822"/>
                <a:gd name="connsiteX23" fmla="*/ 119700 w 210959"/>
                <a:gd name="connsiteY23" fmla="*/ 87609 h 99822"/>
                <a:gd name="connsiteX24" fmla="*/ 105672 w 210959"/>
                <a:gd name="connsiteY24" fmla="*/ 89604 h 99822"/>
                <a:gd name="connsiteX25" fmla="*/ 76107 w 210959"/>
                <a:gd name="connsiteY25" fmla="*/ 77451 h 99822"/>
                <a:gd name="connsiteX26" fmla="*/ 65042 w 210959"/>
                <a:gd name="connsiteY26" fmla="*/ 45830 h 99822"/>
                <a:gd name="connsiteX27" fmla="*/ 76349 w 210959"/>
                <a:gd name="connsiteY27" fmla="*/ 12455 h 99822"/>
                <a:gd name="connsiteX28" fmla="*/ 107124 w 210959"/>
                <a:gd name="connsiteY28" fmla="*/ 0 h 99822"/>
                <a:gd name="connsiteX29" fmla="*/ 30231 w 210959"/>
                <a:gd name="connsiteY29" fmla="*/ 0 h 99822"/>
                <a:gd name="connsiteX30" fmla="*/ 48913 w 210959"/>
                <a:gd name="connsiteY30" fmla="*/ 3084 h 99822"/>
                <a:gd name="connsiteX31" fmla="*/ 48913 w 210959"/>
                <a:gd name="connsiteY31" fmla="*/ 14511 h 99822"/>
                <a:gd name="connsiteX32" fmla="*/ 29203 w 210959"/>
                <a:gd name="connsiteY32" fmla="*/ 9191 h 99822"/>
                <a:gd name="connsiteX33" fmla="*/ 22552 w 210959"/>
                <a:gd name="connsiteY33" fmla="*/ 9886 h 99822"/>
                <a:gd name="connsiteX34" fmla="*/ 16627 w 210959"/>
                <a:gd name="connsiteY34" fmla="*/ 12153 h 99822"/>
                <a:gd name="connsiteX35" fmla="*/ 12394 w 210959"/>
                <a:gd name="connsiteY35" fmla="*/ 16204 h 99822"/>
                <a:gd name="connsiteX36" fmla="*/ 10762 w 210959"/>
                <a:gd name="connsiteY36" fmla="*/ 22250 h 99822"/>
                <a:gd name="connsiteX37" fmla="*/ 12001 w 210959"/>
                <a:gd name="connsiteY37" fmla="*/ 27994 h 99822"/>
                <a:gd name="connsiteX38" fmla="*/ 15659 w 210959"/>
                <a:gd name="connsiteY38" fmla="*/ 32408 h 99822"/>
                <a:gd name="connsiteX39" fmla="*/ 21554 w 210959"/>
                <a:gd name="connsiteY39" fmla="*/ 36277 h 99822"/>
                <a:gd name="connsiteX40" fmla="*/ 29565 w 210959"/>
                <a:gd name="connsiteY40" fmla="*/ 40389 h 99822"/>
                <a:gd name="connsiteX41" fmla="*/ 38393 w 210959"/>
                <a:gd name="connsiteY41" fmla="*/ 45226 h 99822"/>
                <a:gd name="connsiteX42" fmla="*/ 45709 w 210959"/>
                <a:gd name="connsiteY42" fmla="*/ 50848 h 99822"/>
                <a:gd name="connsiteX43" fmla="*/ 50697 w 210959"/>
                <a:gd name="connsiteY43" fmla="*/ 57681 h 99822"/>
                <a:gd name="connsiteX44" fmla="*/ 52541 w 210959"/>
                <a:gd name="connsiteY44" fmla="*/ 66266 h 99822"/>
                <a:gd name="connsiteX45" fmla="*/ 50032 w 210959"/>
                <a:gd name="connsiteY45" fmla="*/ 77119 h 99822"/>
                <a:gd name="connsiteX46" fmla="*/ 43260 w 210959"/>
                <a:gd name="connsiteY46" fmla="*/ 84344 h 99822"/>
                <a:gd name="connsiteX47" fmla="*/ 33435 w 210959"/>
                <a:gd name="connsiteY47" fmla="*/ 88365 h 99822"/>
                <a:gd name="connsiteX48" fmla="*/ 21705 w 210959"/>
                <a:gd name="connsiteY48" fmla="*/ 89604 h 99822"/>
                <a:gd name="connsiteX49" fmla="*/ 16627 w 210959"/>
                <a:gd name="connsiteY49" fmla="*/ 89272 h 99822"/>
                <a:gd name="connsiteX50" fmla="*/ 10460 w 210959"/>
                <a:gd name="connsiteY50" fmla="*/ 88304 h 99822"/>
                <a:gd name="connsiteX51" fmla="*/ 4504 w 210959"/>
                <a:gd name="connsiteY51" fmla="*/ 86732 h 99822"/>
                <a:gd name="connsiteX52" fmla="*/ 0 w 210959"/>
                <a:gd name="connsiteY52" fmla="*/ 84646 h 99822"/>
                <a:gd name="connsiteX53" fmla="*/ 0 w 210959"/>
                <a:gd name="connsiteY53" fmla="*/ 72675 h 99822"/>
                <a:gd name="connsiteX54" fmla="*/ 4927 w 210959"/>
                <a:gd name="connsiteY54" fmla="*/ 75940 h 99822"/>
                <a:gd name="connsiteX55" fmla="*/ 10974 w 210959"/>
                <a:gd name="connsiteY55" fmla="*/ 78389 h 99822"/>
                <a:gd name="connsiteX56" fmla="*/ 17352 w 210959"/>
                <a:gd name="connsiteY56" fmla="*/ 79930 h 99822"/>
                <a:gd name="connsiteX57" fmla="*/ 23277 w 210959"/>
                <a:gd name="connsiteY57" fmla="*/ 80475 h 99822"/>
                <a:gd name="connsiteX58" fmla="*/ 37274 w 210959"/>
                <a:gd name="connsiteY58" fmla="*/ 76998 h 99822"/>
                <a:gd name="connsiteX59" fmla="*/ 41900 w 210959"/>
                <a:gd name="connsiteY59" fmla="*/ 66992 h 99822"/>
                <a:gd name="connsiteX60" fmla="*/ 40358 w 210959"/>
                <a:gd name="connsiteY60" fmla="*/ 60885 h 99822"/>
                <a:gd name="connsiteX61" fmla="*/ 36095 w 210959"/>
                <a:gd name="connsiteY61" fmla="*/ 56139 h 99822"/>
                <a:gd name="connsiteX62" fmla="*/ 29656 w 210959"/>
                <a:gd name="connsiteY62" fmla="*/ 52027 h 99822"/>
                <a:gd name="connsiteX63" fmla="*/ 21645 w 210959"/>
                <a:gd name="connsiteY63" fmla="*/ 47886 h 99822"/>
                <a:gd name="connsiteX64" fmla="*/ 13180 w 210959"/>
                <a:gd name="connsiteY64" fmla="*/ 43230 h 99822"/>
                <a:gd name="connsiteX65" fmla="*/ 6348 w 210959"/>
                <a:gd name="connsiteY65" fmla="*/ 38031 h 99822"/>
                <a:gd name="connsiteX66" fmla="*/ 1783 w 210959"/>
                <a:gd name="connsiteY66" fmla="*/ 31591 h 99822"/>
                <a:gd name="connsiteX67" fmla="*/ 121 w 210959"/>
                <a:gd name="connsiteY67" fmla="*/ 23157 h 99822"/>
                <a:gd name="connsiteX68" fmla="*/ 2721 w 210959"/>
                <a:gd name="connsiteY68" fmla="*/ 12848 h 99822"/>
                <a:gd name="connsiteX69" fmla="*/ 9553 w 210959"/>
                <a:gd name="connsiteY69" fmla="*/ 5623 h 99822"/>
                <a:gd name="connsiteX70" fmla="*/ 19196 w 210959"/>
                <a:gd name="connsiteY70" fmla="*/ 1391 h 99822"/>
                <a:gd name="connsiteX71" fmla="*/ 30231 w 210959"/>
                <a:gd name="connsiteY71" fmla="*/ 0 h 99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210959" h="99822">
                  <a:moveTo>
                    <a:pt x="106398" y="9191"/>
                  </a:moveTo>
                  <a:cubicBezTo>
                    <a:pt x="97288" y="9191"/>
                    <a:pt x="89892" y="12476"/>
                    <a:pt x="84209" y="19046"/>
                  </a:cubicBezTo>
                  <a:cubicBezTo>
                    <a:pt x="78525" y="25616"/>
                    <a:pt x="75684" y="34242"/>
                    <a:pt x="75684" y="44923"/>
                  </a:cubicBezTo>
                  <a:cubicBezTo>
                    <a:pt x="75684" y="55564"/>
                    <a:pt x="78445" y="64170"/>
                    <a:pt x="83967" y="70740"/>
                  </a:cubicBezTo>
                  <a:cubicBezTo>
                    <a:pt x="89529" y="77230"/>
                    <a:pt x="96764" y="80475"/>
                    <a:pt x="105672" y="80475"/>
                  </a:cubicBezTo>
                  <a:cubicBezTo>
                    <a:pt x="115185" y="80475"/>
                    <a:pt x="122682" y="77371"/>
                    <a:pt x="128164" y="71163"/>
                  </a:cubicBezTo>
                  <a:cubicBezTo>
                    <a:pt x="133646" y="64956"/>
                    <a:pt x="136387" y="56270"/>
                    <a:pt x="136387" y="45105"/>
                  </a:cubicBezTo>
                  <a:cubicBezTo>
                    <a:pt x="136387" y="33617"/>
                    <a:pt x="133727" y="24769"/>
                    <a:pt x="128406" y="18562"/>
                  </a:cubicBezTo>
                  <a:cubicBezTo>
                    <a:pt x="123085" y="12314"/>
                    <a:pt x="115749" y="9191"/>
                    <a:pt x="106398" y="9191"/>
                  </a:cubicBezTo>
                  <a:close/>
                  <a:moveTo>
                    <a:pt x="165976" y="1451"/>
                  </a:moveTo>
                  <a:lnTo>
                    <a:pt x="176133" y="1451"/>
                  </a:lnTo>
                  <a:lnTo>
                    <a:pt x="176133" y="78963"/>
                  </a:lnTo>
                  <a:lnTo>
                    <a:pt x="210959" y="78963"/>
                  </a:lnTo>
                  <a:lnTo>
                    <a:pt x="210959" y="88153"/>
                  </a:lnTo>
                  <a:lnTo>
                    <a:pt x="165976" y="88153"/>
                  </a:lnTo>
                  <a:lnTo>
                    <a:pt x="165976" y="1451"/>
                  </a:lnTo>
                  <a:close/>
                  <a:moveTo>
                    <a:pt x="107124" y="0"/>
                  </a:moveTo>
                  <a:cubicBezTo>
                    <a:pt x="119055" y="0"/>
                    <a:pt x="128688" y="4031"/>
                    <a:pt x="136024" y="12093"/>
                  </a:cubicBezTo>
                  <a:cubicBezTo>
                    <a:pt x="143360" y="20154"/>
                    <a:pt x="147028" y="30695"/>
                    <a:pt x="147028" y="43714"/>
                  </a:cubicBezTo>
                  <a:cubicBezTo>
                    <a:pt x="147028" y="57862"/>
                    <a:pt x="143279" y="69047"/>
                    <a:pt x="135782" y="77270"/>
                  </a:cubicBezTo>
                  <a:cubicBezTo>
                    <a:pt x="134009" y="79245"/>
                    <a:pt x="132114" y="80938"/>
                    <a:pt x="130099" y="82349"/>
                  </a:cubicBezTo>
                  <a:lnTo>
                    <a:pt x="154465" y="99822"/>
                  </a:lnTo>
                  <a:lnTo>
                    <a:pt x="136024" y="99822"/>
                  </a:lnTo>
                  <a:lnTo>
                    <a:pt x="119700" y="87609"/>
                  </a:lnTo>
                  <a:cubicBezTo>
                    <a:pt x="115427" y="88939"/>
                    <a:pt x="110751" y="89604"/>
                    <a:pt x="105672" y="89604"/>
                  </a:cubicBezTo>
                  <a:cubicBezTo>
                    <a:pt x="93419" y="89604"/>
                    <a:pt x="83564" y="85553"/>
                    <a:pt x="76107" y="77451"/>
                  </a:cubicBezTo>
                  <a:cubicBezTo>
                    <a:pt x="68731" y="69350"/>
                    <a:pt x="65042" y="58809"/>
                    <a:pt x="65042" y="45830"/>
                  </a:cubicBezTo>
                  <a:cubicBezTo>
                    <a:pt x="65042" y="31843"/>
                    <a:pt x="68811" y="20718"/>
                    <a:pt x="76349" y="12455"/>
                  </a:cubicBezTo>
                  <a:cubicBezTo>
                    <a:pt x="83926" y="4152"/>
                    <a:pt x="94185" y="0"/>
                    <a:pt x="107124" y="0"/>
                  </a:cubicBezTo>
                  <a:close/>
                  <a:moveTo>
                    <a:pt x="30231" y="0"/>
                  </a:moveTo>
                  <a:cubicBezTo>
                    <a:pt x="38776" y="0"/>
                    <a:pt x="45003" y="1028"/>
                    <a:pt x="48913" y="3084"/>
                  </a:cubicBezTo>
                  <a:lnTo>
                    <a:pt x="48913" y="14511"/>
                  </a:lnTo>
                  <a:cubicBezTo>
                    <a:pt x="43794" y="10964"/>
                    <a:pt x="37224" y="9191"/>
                    <a:pt x="29203" y="9191"/>
                  </a:cubicBezTo>
                  <a:cubicBezTo>
                    <a:pt x="26986" y="9191"/>
                    <a:pt x="24769" y="9422"/>
                    <a:pt x="22552" y="9886"/>
                  </a:cubicBezTo>
                  <a:cubicBezTo>
                    <a:pt x="20335" y="10349"/>
                    <a:pt x="18360" y="11105"/>
                    <a:pt x="16627" y="12153"/>
                  </a:cubicBezTo>
                  <a:cubicBezTo>
                    <a:pt x="14894" y="13201"/>
                    <a:pt x="13483" y="14551"/>
                    <a:pt x="12394" y="16204"/>
                  </a:cubicBezTo>
                  <a:cubicBezTo>
                    <a:pt x="11306" y="17857"/>
                    <a:pt x="10762" y="19872"/>
                    <a:pt x="10762" y="22250"/>
                  </a:cubicBezTo>
                  <a:cubicBezTo>
                    <a:pt x="10762" y="24467"/>
                    <a:pt x="11175" y="26382"/>
                    <a:pt x="12001" y="27994"/>
                  </a:cubicBezTo>
                  <a:cubicBezTo>
                    <a:pt x="12828" y="29606"/>
                    <a:pt x="14047" y="31078"/>
                    <a:pt x="15659" y="32408"/>
                  </a:cubicBezTo>
                  <a:cubicBezTo>
                    <a:pt x="17272" y="33738"/>
                    <a:pt x="19237" y="35028"/>
                    <a:pt x="21554" y="36277"/>
                  </a:cubicBezTo>
                  <a:cubicBezTo>
                    <a:pt x="23872" y="37527"/>
                    <a:pt x="26542" y="38897"/>
                    <a:pt x="29565" y="40389"/>
                  </a:cubicBezTo>
                  <a:cubicBezTo>
                    <a:pt x="32669" y="41920"/>
                    <a:pt x="35612" y="43533"/>
                    <a:pt x="38393" y="45226"/>
                  </a:cubicBezTo>
                  <a:cubicBezTo>
                    <a:pt x="41174" y="46918"/>
                    <a:pt x="43613" y="48793"/>
                    <a:pt x="45709" y="50848"/>
                  </a:cubicBezTo>
                  <a:cubicBezTo>
                    <a:pt x="47805" y="52904"/>
                    <a:pt x="49467" y="55181"/>
                    <a:pt x="50697" y="57681"/>
                  </a:cubicBezTo>
                  <a:cubicBezTo>
                    <a:pt x="51926" y="60180"/>
                    <a:pt x="52541" y="63041"/>
                    <a:pt x="52541" y="66266"/>
                  </a:cubicBezTo>
                  <a:cubicBezTo>
                    <a:pt x="52541" y="70539"/>
                    <a:pt x="51704" y="74156"/>
                    <a:pt x="50032" y="77119"/>
                  </a:cubicBezTo>
                  <a:cubicBezTo>
                    <a:pt x="48359" y="80082"/>
                    <a:pt x="46102" y="82490"/>
                    <a:pt x="43260" y="84344"/>
                  </a:cubicBezTo>
                  <a:cubicBezTo>
                    <a:pt x="40418" y="86198"/>
                    <a:pt x="37143" y="87538"/>
                    <a:pt x="33435" y="88365"/>
                  </a:cubicBezTo>
                  <a:cubicBezTo>
                    <a:pt x="29727" y="89191"/>
                    <a:pt x="25817" y="89604"/>
                    <a:pt x="21705" y="89604"/>
                  </a:cubicBezTo>
                  <a:cubicBezTo>
                    <a:pt x="20335" y="89604"/>
                    <a:pt x="18642" y="89493"/>
                    <a:pt x="16627" y="89272"/>
                  </a:cubicBezTo>
                  <a:cubicBezTo>
                    <a:pt x="14611" y="89050"/>
                    <a:pt x="12556" y="88728"/>
                    <a:pt x="10460" y="88304"/>
                  </a:cubicBezTo>
                  <a:cubicBezTo>
                    <a:pt x="8364" y="87881"/>
                    <a:pt x="6379" y="87357"/>
                    <a:pt x="4504" y="86732"/>
                  </a:cubicBezTo>
                  <a:cubicBezTo>
                    <a:pt x="2630" y="86108"/>
                    <a:pt x="1128" y="85412"/>
                    <a:pt x="0" y="84646"/>
                  </a:cubicBezTo>
                  <a:lnTo>
                    <a:pt x="0" y="72675"/>
                  </a:lnTo>
                  <a:cubicBezTo>
                    <a:pt x="1370" y="73884"/>
                    <a:pt x="3013" y="74973"/>
                    <a:pt x="4927" y="75940"/>
                  </a:cubicBezTo>
                  <a:cubicBezTo>
                    <a:pt x="6842" y="76907"/>
                    <a:pt x="8857" y="77724"/>
                    <a:pt x="10974" y="78389"/>
                  </a:cubicBezTo>
                  <a:cubicBezTo>
                    <a:pt x="13090" y="79054"/>
                    <a:pt x="15216" y="79568"/>
                    <a:pt x="17352" y="79930"/>
                  </a:cubicBezTo>
                  <a:cubicBezTo>
                    <a:pt x="19489" y="80293"/>
                    <a:pt x="21464" y="80475"/>
                    <a:pt x="23277" y="80475"/>
                  </a:cubicBezTo>
                  <a:cubicBezTo>
                    <a:pt x="29525" y="80475"/>
                    <a:pt x="34191" y="79316"/>
                    <a:pt x="37274" y="76998"/>
                  </a:cubicBezTo>
                  <a:cubicBezTo>
                    <a:pt x="40358" y="74680"/>
                    <a:pt x="41900" y="71345"/>
                    <a:pt x="41900" y="66992"/>
                  </a:cubicBezTo>
                  <a:cubicBezTo>
                    <a:pt x="41900" y="64654"/>
                    <a:pt x="41386" y="62618"/>
                    <a:pt x="40358" y="60885"/>
                  </a:cubicBezTo>
                  <a:cubicBezTo>
                    <a:pt x="39330" y="59152"/>
                    <a:pt x="37909" y="57570"/>
                    <a:pt x="36095" y="56139"/>
                  </a:cubicBezTo>
                  <a:cubicBezTo>
                    <a:pt x="34281" y="54708"/>
                    <a:pt x="32135" y="53337"/>
                    <a:pt x="29656" y="52027"/>
                  </a:cubicBezTo>
                  <a:cubicBezTo>
                    <a:pt x="27177" y="50717"/>
                    <a:pt x="24507" y="49337"/>
                    <a:pt x="21645" y="47886"/>
                  </a:cubicBezTo>
                  <a:cubicBezTo>
                    <a:pt x="18622" y="46354"/>
                    <a:pt x="15800" y="44802"/>
                    <a:pt x="13180" y="43230"/>
                  </a:cubicBezTo>
                  <a:cubicBezTo>
                    <a:pt x="10560" y="41658"/>
                    <a:pt x="8283" y="39925"/>
                    <a:pt x="6348" y="38031"/>
                  </a:cubicBezTo>
                  <a:cubicBezTo>
                    <a:pt x="4414" y="36136"/>
                    <a:pt x="2892" y="33990"/>
                    <a:pt x="1783" y="31591"/>
                  </a:cubicBezTo>
                  <a:cubicBezTo>
                    <a:pt x="675" y="29193"/>
                    <a:pt x="121" y="26382"/>
                    <a:pt x="121" y="23157"/>
                  </a:cubicBezTo>
                  <a:cubicBezTo>
                    <a:pt x="121" y="19207"/>
                    <a:pt x="987" y="15771"/>
                    <a:pt x="2721" y="12848"/>
                  </a:cubicBezTo>
                  <a:cubicBezTo>
                    <a:pt x="4454" y="9926"/>
                    <a:pt x="6731" y="7518"/>
                    <a:pt x="9553" y="5623"/>
                  </a:cubicBezTo>
                  <a:cubicBezTo>
                    <a:pt x="12374" y="3729"/>
                    <a:pt x="15589" y="2318"/>
                    <a:pt x="19196" y="1391"/>
                  </a:cubicBezTo>
                  <a:cubicBezTo>
                    <a:pt x="22804" y="464"/>
                    <a:pt x="26482" y="0"/>
                    <a:pt x="30231" y="0"/>
                  </a:cubicBezTo>
                  <a:close/>
                </a:path>
              </a:pathLst>
            </a:custGeom>
            <a:solidFill>
              <a:srgbClr val="000000"/>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E6E6E6">
                    <a:lumMod val="10000"/>
                  </a:srgbClr>
                </a:solidFill>
                <a:effectLst/>
                <a:uLnTx/>
                <a:uFillTx/>
                <a:latin typeface="Segoe UI"/>
                <a:ea typeface="+mn-ea"/>
                <a:cs typeface="+mn-cs"/>
              </a:endParaRPr>
            </a:p>
          </p:txBody>
        </p:sp>
      </p:grpSp>
      <p:grpSp>
        <p:nvGrpSpPr>
          <p:cNvPr id="190" name="Group 4">
            <a:extLst>
              <a:ext uri="{FF2B5EF4-FFF2-40B4-BE49-F238E27FC236}">
                <a16:creationId xmlns:a16="http://schemas.microsoft.com/office/drawing/2014/main" id="{13F41FA2-23E0-4CCD-9C9F-FACA54D6E88F}"/>
              </a:ext>
            </a:extLst>
          </p:cNvPr>
          <p:cNvGrpSpPr>
            <a:grpSpLocks noChangeAspect="1"/>
          </p:cNvGrpSpPr>
          <p:nvPr/>
        </p:nvGrpSpPr>
        <p:grpSpPr bwMode="auto">
          <a:xfrm>
            <a:off x="8456724" y="3635878"/>
            <a:ext cx="270438" cy="198745"/>
            <a:chOff x="4414" y="3673"/>
            <a:chExt cx="298" cy="219"/>
          </a:xfrm>
          <a:solidFill>
            <a:schemeClr val="tx1"/>
          </a:solidFill>
        </p:grpSpPr>
        <p:sp>
          <p:nvSpPr>
            <p:cNvPr id="192" name="Freeform 5">
              <a:extLst>
                <a:ext uri="{FF2B5EF4-FFF2-40B4-BE49-F238E27FC236}">
                  <a16:creationId xmlns:a16="http://schemas.microsoft.com/office/drawing/2014/main" id="{55E78CD4-6443-417B-9D95-4272B179F4B2}"/>
                </a:ext>
              </a:extLst>
            </p:cNvPr>
            <p:cNvSpPr>
              <a:spLocks/>
            </p:cNvSpPr>
            <p:nvPr/>
          </p:nvSpPr>
          <p:spPr bwMode="auto">
            <a:xfrm>
              <a:off x="4414" y="3673"/>
              <a:ext cx="298" cy="189"/>
            </a:xfrm>
            <a:custGeom>
              <a:avLst/>
              <a:gdLst>
                <a:gd name="T0" fmla="*/ 1200 w 2400"/>
                <a:gd name="T1" fmla="*/ 0 h 1527"/>
                <a:gd name="T2" fmla="*/ 0 w 2400"/>
                <a:gd name="T3" fmla="*/ 775 h 1527"/>
                <a:gd name="T4" fmla="*/ 911 w 2400"/>
                <a:gd name="T5" fmla="*/ 1527 h 1527"/>
                <a:gd name="T6" fmla="*/ 911 w 2400"/>
                <a:gd name="T7" fmla="*/ 1329 h 1527"/>
                <a:gd name="T8" fmla="*/ 472 w 2400"/>
                <a:gd name="T9" fmla="*/ 860 h 1527"/>
                <a:gd name="T10" fmla="*/ 1411 w 2400"/>
                <a:gd name="T11" fmla="*/ 306 h 1527"/>
                <a:gd name="T12" fmla="*/ 2350 w 2400"/>
                <a:gd name="T13" fmla="*/ 860 h 1527"/>
                <a:gd name="T14" fmla="*/ 2087 w 2400"/>
                <a:gd name="T15" fmla="*/ 1244 h 1527"/>
                <a:gd name="T16" fmla="*/ 2098 w 2400"/>
                <a:gd name="T17" fmla="*/ 1265 h 1527"/>
                <a:gd name="T18" fmla="*/ 2106 w 2400"/>
                <a:gd name="T19" fmla="*/ 1283 h 1527"/>
                <a:gd name="T20" fmla="*/ 2400 w 2400"/>
                <a:gd name="T21" fmla="*/ 775 h 1527"/>
                <a:gd name="T22" fmla="*/ 1200 w 2400"/>
                <a:gd name="T23" fmla="*/ 0 h 15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00" h="1527">
                  <a:moveTo>
                    <a:pt x="1200" y="0"/>
                  </a:moveTo>
                  <a:cubicBezTo>
                    <a:pt x="537" y="0"/>
                    <a:pt x="0" y="347"/>
                    <a:pt x="0" y="775"/>
                  </a:cubicBezTo>
                  <a:cubicBezTo>
                    <a:pt x="0" y="1139"/>
                    <a:pt x="388" y="1444"/>
                    <a:pt x="911" y="1527"/>
                  </a:cubicBezTo>
                  <a:cubicBezTo>
                    <a:pt x="911" y="1329"/>
                    <a:pt x="911" y="1329"/>
                    <a:pt x="911" y="1329"/>
                  </a:cubicBezTo>
                  <a:cubicBezTo>
                    <a:pt x="647" y="1231"/>
                    <a:pt x="472" y="1058"/>
                    <a:pt x="472" y="860"/>
                  </a:cubicBezTo>
                  <a:cubicBezTo>
                    <a:pt x="472" y="554"/>
                    <a:pt x="892" y="306"/>
                    <a:pt x="1411" y="306"/>
                  </a:cubicBezTo>
                  <a:cubicBezTo>
                    <a:pt x="1930" y="306"/>
                    <a:pt x="2350" y="554"/>
                    <a:pt x="2350" y="860"/>
                  </a:cubicBezTo>
                  <a:cubicBezTo>
                    <a:pt x="2350" y="1009"/>
                    <a:pt x="2250" y="1145"/>
                    <a:pt x="2087" y="1244"/>
                  </a:cubicBezTo>
                  <a:cubicBezTo>
                    <a:pt x="2093" y="1254"/>
                    <a:pt x="2096" y="1262"/>
                    <a:pt x="2098" y="1265"/>
                  </a:cubicBezTo>
                  <a:cubicBezTo>
                    <a:pt x="2101" y="1271"/>
                    <a:pt x="2104" y="1277"/>
                    <a:pt x="2106" y="1283"/>
                  </a:cubicBezTo>
                  <a:cubicBezTo>
                    <a:pt x="2289" y="1147"/>
                    <a:pt x="2400" y="969"/>
                    <a:pt x="2400" y="775"/>
                  </a:cubicBezTo>
                  <a:cubicBezTo>
                    <a:pt x="2400" y="347"/>
                    <a:pt x="1863" y="0"/>
                    <a:pt x="120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93" name="Freeform 6">
              <a:extLst>
                <a:ext uri="{FF2B5EF4-FFF2-40B4-BE49-F238E27FC236}">
                  <a16:creationId xmlns:a16="http://schemas.microsoft.com/office/drawing/2014/main" id="{549F7C58-56D6-43F2-AC8C-EABA8B79327A}"/>
                </a:ext>
              </a:extLst>
            </p:cNvPr>
            <p:cNvSpPr>
              <a:spLocks/>
            </p:cNvSpPr>
            <p:nvPr/>
          </p:nvSpPr>
          <p:spPr bwMode="auto">
            <a:xfrm>
              <a:off x="4584" y="3845"/>
              <a:ext cx="41" cy="19"/>
            </a:xfrm>
            <a:custGeom>
              <a:avLst/>
              <a:gdLst>
                <a:gd name="T0" fmla="*/ 303 w 329"/>
                <a:gd name="T1" fmla="*/ 0 h 150"/>
                <a:gd name="T2" fmla="*/ 45 w 329"/>
                <a:gd name="T3" fmla="*/ 21 h 150"/>
                <a:gd name="T4" fmla="*/ 0 w 329"/>
                <a:gd name="T5" fmla="*/ 20 h 150"/>
                <a:gd name="T6" fmla="*/ 0 w 329"/>
                <a:gd name="T7" fmla="*/ 150 h 150"/>
                <a:gd name="T8" fmla="*/ 329 w 329"/>
                <a:gd name="T9" fmla="*/ 88 h 150"/>
                <a:gd name="T10" fmla="*/ 323 w 329"/>
                <a:gd name="T11" fmla="*/ 33 h 150"/>
                <a:gd name="T12" fmla="*/ 303 w 329"/>
                <a:gd name="T13" fmla="*/ 0 h 150"/>
              </a:gdLst>
              <a:ahLst/>
              <a:cxnLst>
                <a:cxn ang="0">
                  <a:pos x="T0" y="T1"/>
                </a:cxn>
                <a:cxn ang="0">
                  <a:pos x="T2" y="T3"/>
                </a:cxn>
                <a:cxn ang="0">
                  <a:pos x="T4" y="T5"/>
                </a:cxn>
                <a:cxn ang="0">
                  <a:pos x="T6" y="T7"/>
                </a:cxn>
                <a:cxn ang="0">
                  <a:pos x="T8" y="T9"/>
                </a:cxn>
                <a:cxn ang="0">
                  <a:pos x="T10" y="T11"/>
                </a:cxn>
                <a:cxn ang="0">
                  <a:pos x="T12" y="T13"/>
                </a:cxn>
              </a:cxnLst>
              <a:rect l="0" t="0" r="r" b="b"/>
              <a:pathLst>
                <a:path w="329" h="150">
                  <a:moveTo>
                    <a:pt x="303" y="0"/>
                  </a:moveTo>
                  <a:cubicBezTo>
                    <a:pt x="221" y="14"/>
                    <a:pt x="135" y="21"/>
                    <a:pt x="45" y="21"/>
                  </a:cubicBezTo>
                  <a:cubicBezTo>
                    <a:pt x="30" y="21"/>
                    <a:pt x="15" y="21"/>
                    <a:pt x="0" y="20"/>
                  </a:cubicBezTo>
                  <a:cubicBezTo>
                    <a:pt x="0" y="150"/>
                    <a:pt x="0" y="150"/>
                    <a:pt x="0" y="150"/>
                  </a:cubicBezTo>
                  <a:cubicBezTo>
                    <a:pt x="116" y="139"/>
                    <a:pt x="226" y="118"/>
                    <a:pt x="329" y="88"/>
                  </a:cubicBezTo>
                  <a:cubicBezTo>
                    <a:pt x="327" y="64"/>
                    <a:pt x="325" y="42"/>
                    <a:pt x="323" y="33"/>
                  </a:cubicBezTo>
                  <a:cubicBezTo>
                    <a:pt x="317" y="22"/>
                    <a:pt x="310" y="11"/>
                    <a:pt x="30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94" name="Freeform 7">
              <a:extLst>
                <a:ext uri="{FF2B5EF4-FFF2-40B4-BE49-F238E27FC236}">
                  <a16:creationId xmlns:a16="http://schemas.microsoft.com/office/drawing/2014/main" id="{6444E419-4413-488E-857D-5CE448A4B82B}"/>
                </a:ext>
              </a:extLst>
            </p:cNvPr>
            <p:cNvSpPr>
              <a:spLocks noEditPoints="1"/>
            </p:cNvSpPr>
            <p:nvPr/>
          </p:nvSpPr>
          <p:spPr bwMode="auto">
            <a:xfrm>
              <a:off x="4534" y="3729"/>
              <a:ext cx="146" cy="163"/>
            </a:xfrm>
            <a:custGeom>
              <a:avLst/>
              <a:gdLst>
                <a:gd name="T0" fmla="*/ 1087 w 1176"/>
                <a:gd name="T1" fmla="*/ 853 h 1320"/>
                <a:gd name="T2" fmla="*/ 1085 w 1176"/>
                <a:gd name="T3" fmla="*/ 848 h 1320"/>
                <a:gd name="T4" fmla="*/ 1082 w 1176"/>
                <a:gd name="T5" fmla="*/ 842 h 1320"/>
                <a:gd name="T6" fmla="*/ 1082 w 1176"/>
                <a:gd name="T7" fmla="*/ 842 h 1320"/>
                <a:gd name="T8" fmla="*/ 925 w 1176"/>
                <a:gd name="T9" fmla="*/ 705 h 1320"/>
                <a:gd name="T10" fmla="*/ 777 w 1176"/>
                <a:gd name="T11" fmla="*/ 0 h 1320"/>
                <a:gd name="T12" fmla="*/ 0 w 1176"/>
                <a:gd name="T13" fmla="*/ 898 h 1320"/>
                <a:gd name="T14" fmla="*/ 0 w 1176"/>
                <a:gd name="T15" fmla="*/ 1320 h 1320"/>
                <a:gd name="T16" fmla="*/ 343 w 1176"/>
                <a:gd name="T17" fmla="*/ 1097 h 1320"/>
                <a:gd name="T18" fmla="*/ 343 w 1176"/>
                <a:gd name="T19" fmla="*/ 835 h 1320"/>
                <a:gd name="T20" fmla="*/ 706 w 1176"/>
                <a:gd name="T21" fmla="*/ 860 h 1320"/>
                <a:gd name="T22" fmla="*/ 771 w 1176"/>
                <a:gd name="T23" fmla="*/ 950 h 1320"/>
                <a:gd name="T24" fmla="*/ 774 w 1176"/>
                <a:gd name="T25" fmla="*/ 955 h 1320"/>
                <a:gd name="T26" fmla="*/ 775 w 1176"/>
                <a:gd name="T27" fmla="*/ 957 h 1320"/>
                <a:gd name="T28" fmla="*/ 775 w 1176"/>
                <a:gd name="T29" fmla="*/ 959 h 1320"/>
                <a:gd name="T30" fmla="*/ 776 w 1176"/>
                <a:gd name="T31" fmla="*/ 962 h 1320"/>
                <a:gd name="T32" fmla="*/ 777 w 1176"/>
                <a:gd name="T33" fmla="*/ 964 h 1320"/>
                <a:gd name="T34" fmla="*/ 777 w 1176"/>
                <a:gd name="T35" fmla="*/ 967 h 1320"/>
                <a:gd name="T36" fmla="*/ 778 w 1176"/>
                <a:gd name="T37" fmla="*/ 971 h 1320"/>
                <a:gd name="T38" fmla="*/ 778 w 1176"/>
                <a:gd name="T39" fmla="*/ 974 h 1320"/>
                <a:gd name="T40" fmla="*/ 779 w 1176"/>
                <a:gd name="T41" fmla="*/ 978 h 1320"/>
                <a:gd name="T42" fmla="*/ 779 w 1176"/>
                <a:gd name="T43" fmla="*/ 983 h 1320"/>
                <a:gd name="T44" fmla="*/ 780 w 1176"/>
                <a:gd name="T45" fmla="*/ 987 h 1320"/>
                <a:gd name="T46" fmla="*/ 780 w 1176"/>
                <a:gd name="T47" fmla="*/ 992 h 1320"/>
                <a:gd name="T48" fmla="*/ 781 w 1176"/>
                <a:gd name="T49" fmla="*/ 997 h 1320"/>
                <a:gd name="T50" fmla="*/ 781 w 1176"/>
                <a:gd name="T51" fmla="*/ 1003 h 1320"/>
                <a:gd name="T52" fmla="*/ 783 w 1176"/>
                <a:gd name="T53" fmla="*/ 1014 h 1320"/>
                <a:gd name="T54" fmla="*/ 1176 w 1176"/>
                <a:gd name="T55" fmla="*/ 1320 h 1320"/>
                <a:gd name="T56" fmla="*/ 1089 w 1176"/>
                <a:gd name="T57" fmla="*/ 859 h 1320"/>
                <a:gd name="T58" fmla="*/ 344 w 1176"/>
                <a:gd name="T59" fmla="*/ 567 h 1320"/>
                <a:gd name="T60" fmla="*/ 647 w 1176"/>
                <a:gd name="T61" fmla="*/ 286 h 1320"/>
                <a:gd name="T62" fmla="*/ 647 w 1176"/>
                <a:gd name="T63" fmla="*/ 567 h 1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76" h="1320">
                  <a:moveTo>
                    <a:pt x="1089" y="859"/>
                  </a:moveTo>
                  <a:cubicBezTo>
                    <a:pt x="1088" y="857"/>
                    <a:pt x="1088" y="855"/>
                    <a:pt x="1087" y="853"/>
                  </a:cubicBezTo>
                  <a:cubicBezTo>
                    <a:pt x="1087" y="853"/>
                    <a:pt x="1087" y="853"/>
                    <a:pt x="1087" y="853"/>
                  </a:cubicBezTo>
                  <a:cubicBezTo>
                    <a:pt x="1086" y="851"/>
                    <a:pt x="1086" y="849"/>
                    <a:pt x="1085" y="848"/>
                  </a:cubicBezTo>
                  <a:cubicBezTo>
                    <a:pt x="1085" y="847"/>
                    <a:pt x="1084" y="847"/>
                    <a:pt x="1084" y="846"/>
                  </a:cubicBezTo>
                  <a:cubicBezTo>
                    <a:pt x="1084" y="845"/>
                    <a:pt x="1083" y="843"/>
                    <a:pt x="1082" y="842"/>
                  </a:cubicBezTo>
                  <a:cubicBezTo>
                    <a:pt x="1082" y="842"/>
                    <a:pt x="1082" y="842"/>
                    <a:pt x="1082" y="842"/>
                  </a:cubicBezTo>
                  <a:cubicBezTo>
                    <a:pt x="1082" y="842"/>
                    <a:pt x="1082" y="842"/>
                    <a:pt x="1082" y="842"/>
                  </a:cubicBezTo>
                  <a:cubicBezTo>
                    <a:pt x="1079" y="837"/>
                    <a:pt x="1051" y="780"/>
                    <a:pt x="1021" y="752"/>
                  </a:cubicBezTo>
                  <a:cubicBezTo>
                    <a:pt x="989" y="723"/>
                    <a:pt x="925" y="705"/>
                    <a:pt x="925" y="705"/>
                  </a:cubicBezTo>
                  <a:cubicBezTo>
                    <a:pt x="925" y="705"/>
                    <a:pt x="1131" y="702"/>
                    <a:pt x="1131" y="355"/>
                  </a:cubicBezTo>
                  <a:cubicBezTo>
                    <a:pt x="1131" y="7"/>
                    <a:pt x="777" y="0"/>
                    <a:pt x="777" y="0"/>
                  </a:cubicBezTo>
                  <a:cubicBezTo>
                    <a:pt x="777" y="0"/>
                    <a:pt x="777" y="0"/>
                    <a:pt x="0" y="0"/>
                  </a:cubicBezTo>
                  <a:cubicBezTo>
                    <a:pt x="0" y="0"/>
                    <a:pt x="0" y="0"/>
                    <a:pt x="0" y="898"/>
                  </a:cubicBezTo>
                  <a:cubicBezTo>
                    <a:pt x="0" y="957"/>
                    <a:pt x="0" y="1019"/>
                    <a:pt x="0" y="1085"/>
                  </a:cubicBezTo>
                  <a:cubicBezTo>
                    <a:pt x="0" y="1159"/>
                    <a:pt x="0" y="1237"/>
                    <a:pt x="0" y="1320"/>
                  </a:cubicBezTo>
                  <a:cubicBezTo>
                    <a:pt x="0" y="1320"/>
                    <a:pt x="0" y="1320"/>
                    <a:pt x="343" y="1320"/>
                  </a:cubicBezTo>
                  <a:cubicBezTo>
                    <a:pt x="343" y="1320"/>
                    <a:pt x="343" y="1320"/>
                    <a:pt x="343" y="1097"/>
                  </a:cubicBezTo>
                  <a:cubicBezTo>
                    <a:pt x="343" y="1058"/>
                    <a:pt x="343" y="1013"/>
                    <a:pt x="343" y="961"/>
                  </a:cubicBezTo>
                  <a:cubicBezTo>
                    <a:pt x="343" y="923"/>
                    <a:pt x="343" y="881"/>
                    <a:pt x="343" y="835"/>
                  </a:cubicBezTo>
                  <a:cubicBezTo>
                    <a:pt x="343" y="835"/>
                    <a:pt x="628" y="835"/>
                    <a:pt x="642" y="835"/>
                  </a:cubicBezTo>
                  <a:cubicBezTo>
                    <a:pt x="664" y="835"/>
                    <a:pt x="685" y="842"/>
                    <a:pt x="706" y="860"/>
                  </a:cubicBezTo>
                  <a:cubicBezTo>
                    <a:pt x="725" y="875"/>
                    <a:pt x="746" y="907"/>
                    <a:pt x="761" y="932"/>
                  </a:cubicBezTo>
                  <a:cubicBezTo>
                    <a:pt x="765" y="938"/>
                    <a:pt x="768" y="944"/>
                    <a:pt x="771" y="950"/>
                  </a:cubicBezTo>
                  <a:cubicBezTo>
                    <a:pt x="771" y="950"/>
                    <a:pt x="771" y="950"/>
                    <a:pt x="771" y="950"/>
                  </a:cubicBezTo>
                  <a:cubicBezTo>
                    <a:pt x="772" y="952"/>
                    <a:pt x="773" y="953"/>
                    <a:pt x="774" y="955"/>
                  </a:cubicBezTo>
                  <a:cubicBezTo>
                    <a:pt x="774" y="955"/>
                    <a:pt x="774" y="956"/>
                    <a:pt x="775" y="956"/>
                  </a:cubicBezTo>
                  <a:cubicBezTo>
                    <a:pt x="775" y="957"/>
                    <a:pt x="775" y="957"/>
                    <a:pt x="775" y="957"/>
                  </a:cubicBezTo>
                  <a:cubicBezTo>
                    <a:pt x="775" y="957"/>
                    <a:pt x="775" y="958"/>
                    <a:pt x="775" y="958"/>
                  </a:cubicBezTo>
                  <a:cubicBezTo>
                    <a:pt x="775" y="958"/>
                    <a:pt x="775" y="959"/>
                    <a:pt x="775" y="959"/>
                  </a:cubicBezTo>
                  <a:cubicBezTo>
                    <a:pt x="775" y="959"/>
                    <a:pt x="776" y="960"/>
                    <a:pt x="776" y="960"/>
                  </a:cubicBezTo>
                  <a:cubicBezTo>
                    <a:pt x="776" y="961"/>
                    <a:pt x="776" y="961"/>
                    <a:pt x="776" y="962"/>
                  </a:cubicBezTo>
                  <a:cubicBezTo>
                    <a:pt x="776" y="962"/>
                    <a:pt x="776" y="962"/>
                    <a:pt x="776" y="963"/>
                  </a:cubicBezTo>
                  <a:cubicBezTo>
                    <a:pt x="776" y="963"/>
                    <a:pt x="776" y="964"/>
                    <a:pt x="777" y="964"/>
                  </a:cubicBezTo>
                  <a:cubicBezTo>
                    <a:pt x="777" y="965"/>
                    <a:pt x="777" y="965"/>
                    <a:pt x="777" y="965"/>
                  </a:cubicBezTo>
                  <a:cubicBezTo>
                    <a:pt x="777" y="966"/>
                    <a:pt x="777" y="967"/>
                    <a:pt x="777" y="967"/>
                  </a:cubicBezTo>
                  <a:cubicBezTo>
                    <a:pt x="777" y="968"/>
                    <a:pt x="777" y="968"/>
                    <a:pt x="777" y="968"/>
                  </a:cubicBezTo>
                  <a:cubicBezTo>
                    <a:pt x="777" y="969"/>
                    <a:pt x="777" y="970"/>
                    <a:pt x="778" y="971"/>
                  </a:cubicBezTo>
                  <a:cubicBezTo>
                    <a:pt x="778" y="971"/>
                    <a:pt x="778" y="971"/>
                    <a:pt x="778" y="972"/>
                  </a:cubicBezTo>
                  <a:cubicBezTo>
                    <a:pt x="778" y="973"/>
                    <a:pt x="778" y="974"/>
                    <a:pt x="778" y="974"/>
                  </a:cubicBezTo>
                  <a:cubicBezTo>
                    <a:pt x="778" y="975"/>
                    <a:pt x="778" y="975"/>
                    <a:pt x="778" y="975"/>
                  </a:cubicBezTo>
                  <a:cubicBezTo>
                    <a:pt x="778" y="976"/>
                    <a:pt x="779" y="977"/>
                    <a:pt x="779" y="978"/>
                  </a:cubicBezTo>
                  <a:cubicBezTo>
                    <a:pt x="779" y="979"/>
                    <a:pt x="779" y="979"/>
                    <a:pt x="779" y="979"/>
                  </a:cubicBezTo>
                  <a:cubicBezTo>
                    <a:pt x="779" y="981"/>
                    <a:pt x="779" y="982"/>
                    <a:pt x="779" y="983"/>
                  </a:cubicBezTo>
                  <a:cubicBezTo>
                    <a:pt x="779" y="983"/>
                    <a:pt x="779" y="983"/>
                    <a:pt x="779" y="984"/>
                  </a:cubicBezTo>
                  <a:cubicBezTo>
                    <a:pt x="780" y="985"/>
                    <a:pt x="780" y="986"/>
                    <a:pt x="780" y="987"/>
                  </a:cubicBezTo>
                  <a:cubicBezTo>
                    <a:pt x="780" y="988"/>
                    <a:pt x="780" y="988"/>
                    <a:pt x="780" y="988"/>
                  </a:cubicBezTo>
                  <a:cubicBezTo>
                    <a:pt x="780" y="989"/>
                    <a:pt x="780" y="991"/>
                    <a:pt x="780" y="992"/>
                  </a:cubicBezTo>
                  <a:cubicBezTo>
                    <a:pt x="780" y="992"/>
                    <a:pt x="780" y="993"/>
                    <a:pt x="780" y="993"/>
                  </a:cubicBezTo>
                  <a:cubicBezTo>
                    <a:pt x="781" y="994"/>
                    <a:pt x="781" y="996"/>
                    <a:pt x="781" y="997"/>
                  </a:cubicBezTo>
                  <a:cubicBezTo>
                    <a:pt x="781" y="997"/>
                    <a:pt x="781" y="998"/>
                    <a:pt x="781" y="998"/>
                  </a:cubicBezTo>
                  <a:cubicBezTo>
                    <a:pt x="781" y="1000"/>
                    <a:pt x="781" y="1001"/>
                    <a:pt x="781" y="1003"/>
                  </a:cubicBezTo>
                  <a:cubicBezTo>
                    <a:pt x="781" y="1003"/>
                    <a:pt x="781" y="1003"/>
                    <a:pt x="781" y="1003"/>
                  </a:cubicBezTo>
                  <a:cubicBezTo>
                    <a:pt x="782" y="1007"/>
                    <a:pt x="782" y="1010"/>
                    <a:pt x="783" y="1014"/>
                  </a:cubicBezTo>
                  <a:cubicBezTo>
                    <a:pt x="791" y="1108"/>
                    <a:pt x="802" y="1282"/>
                    <a:pt x="826" y="1320"/>
                  </a:cubicBezTo>
                  <a:cubicBezTo>
                    <a:pt x="826" y="1320"/>
                    <a:pt x="826" y="1320"/>
                    <a:pt x="1176" y="1320"/>
                  </a:cubicBezTo>
                  <a:cubicBezTo>
                    <a:pt x="1098" y="1243"/>
                    <a:pt x="1116" y="952"/>
                    <a:pt x="1089" y="860"/>
                  </a:cubicBezTo>
                  <a:cubicBezTo>
                    <a:pt x="1089" y="860"/>
                    <a:pt x="1089" y="859"/>
                    <a:pt x="1089" y="859"/>
                  </a:cubicBezTo>
                  <a:close/>
                  <a:moveTo>
                    <a:pt x="647" y="567"/>
                  </a:moveTo>
                  <a:cubicBezTo>
                    <a:pt x="647" y="567"/>
                    <a:pt x="647" y="567"/>
                    <a:pt x="344" y="567"/>
                  </a:cubicBezTo>
                  <a:cubicBezTo>
                    <a:pt x="344" y="567"/>
                    <a:pt x="344" y="567"/>
                    <a:pt x="344" y="286"/>
                  </a:cubicBezTo>
                  <a:cubicBezTo>
                    <a:pt x="344" y="286"/>
                    <a:pt x="344" y="286"/>
                    <a:pt x="647" y="286"/>
                  </a:cubicBezTo>
                  <a:cubicBezTo>
                    <a:pt x="647" y="286"/>
                    <a:pt x="788" y="279"/>
                    <a:pt x="788" y="424"/>
                  </a:cubicBezTo>
                  <a:cubicBezTo>
                    <a:pt x="788" y="566"/>
                    <a:pt x="647" y="567"/>
                    <a:pt x="647" y="56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grpSp>
      <p:sp>
        <p:nvSpPr>
          <p:cNvPr id="191" name="Freeform: Shape 190">
            <a:extLst>
              <a:ext uri="{FF2B5EF4-FFF2-40B4-BE49-F238E27FC236}">
                <a16:creationId xmlns:a16="http://schemas.microsoft.com/office/drawing/2014/main" id="{30294E79-134F-4142-A77A-D404301768C7}"/>
              </a:ext>
            </a:extLst>
          </p:cNvPr>
          <p:cNvSpPr/>
          <p:nvPr/>
        </p:nvSpPr>
        <p:spPr bwMode="auto">
          <a:xfrm>
            <a:off x="8968559" y="3216952"/>
            <a:ext cx="459710" cy="139880"/>
          </a:xfrm>
          <a:custGeom>
            <a:avLst/>
            <a:gdLst>
              <a:gd name="connsiteX0" fmla="*/ 1717168 w 2247520"/>
              <a:gd name="connsiteY0" fmla="*/ 560272 h 1474672"/>
              <a:gd name="connsiteX1" fmla="*/ 2247520 w 2247520"/>
              <a:gd name="connsiteY1" fmla="*/ 1474672 h 1474672"/>
              <a:gd name="connsiteX2" fmla="*/ 1717168 w 2247520"/>
              <a:gd name="connsiteY2" fmla="*/ 560272 h 1474672"/>
              <a:gd name="connsiteX3" fmla="*/ 422091 w 2247520"/>
              <a:gd name="connsiteY3" fmla="*/ 62652 h 1474672"/>
              <a:gd name="connsiteX4" fmla="*/ 406715 w 2247520"/>
              <a:gd name="connsiteY4" fmla="*/ 69456 h 1474672"/>
              <a:gd name="connsiteX5" fmla="*/ 401236 w 2247520"/>
              <a:gd name="connsiteY5" fmla="*/ 88720 h 1474672"/>
              <a:gd name="connsiteX6" fmla="*/ 422267 w 2247520"/>
              <a:gd name="connsiteY6" fmla="*/ 114788 h 1474672"/>
              <a:gd name="connsiteX7" fmla="*/ 442327 w 2247520"/>
              <a:gd name="connsiteY7" fmla="*/ 88013 h 1474672"/>
              <a:gd name="connsiteX8" fmla="*/ 422091 w 2247520"/>
              <a:gd name="connsiteY8" fmla="*/ 62652 h 1474672"/>
              <a:gd name="connsiteX9" fmla="*/ 99455 w 2247520"/>
              <a:gd name="connsiteY9" fmla="*/ 43476 h 1474672"/>
              <a:gd name="connsiteX10" fmla="*/ 130383 w 2247520"/>
              <a:gd name="connsiteY10" fmla="*/ 43476 h 1474672"/>
              <a:gd name="connsiteX11" fmla="*/ 147261 w 2247520"/>
              <a:gd name="connsiteY11" fmla="*/ 98529 h 1474672"/>
              <a:gd name="connsiteX12" fmla="*/ 149735 w 2247520"/>
              <a:gd name="connsiteY12" fmla="*/ 110635 h 1474672"/>
              <a:gd name="connsiteX13" fmla="*/ 150089 w 2247520"/>
              <a:gd name="connsiteY13" fmla="*/ 110635 h 1474672"/>
              <a:gd name="connsiteX14" fmla="*/ 153005 w 2247520"/>
              <a:gd name="connsiteY14" fmla="*/ 98706 h 1474672"/>
              <a:gd name="connsiteX15" fmla="*/ 170060 w 2247520"/>
              <a:gd name="connsiteY15" fmla="*/ 43476 h 1474672"/>
              <a:gd name="connsiteX16" fmla="*/ 197718 w 2247520"/>
              <a:gd name="connsiteY16" fmla="*/ 43476 h 1474672"/>
              <a:gd name="connsiteX17" fmla="*/ 160958 w 2247520"/>
              <a:gd name="connsiteY17" fmla="*/ 141210 h 1474672"/>
              <a:gd name="connsiteX18" fmla="*/ 121016 w 2247520"/>
              <a:gd name="connsiteY18" fmla="*/ 176468 h 1474672"/>
              <a:gd name="connsiteX19" fmla="*/ 104315 w 2247520"/>
              <a:gd name="connsiteY19" fmla="*/ 174171 h 1474672"/>
              <a:gd name="connsiteX20" fmla="*/ 104315 w 2247520"/>
              <a:gd name="connsiteY20" fmla="*/ 151902 h 1474672"/>
              <a:gd name="connsiteX21" fmla="*/ 116421 w 2247520"/>
              <a:gd name="connsiteY21" fmla="*/ 155172 h 1474672"/>
              <a:gd name="connsiteX22" fmla="*/ 131443 w 2247520"/>
              <a:gd name="connsiteY22" fmla="*/ 145010 h 1474672"/>
              <a:gd name="connsiteX23" fmla="*/ 136215 w 2247520"/>
              <a:gd name="connsiteY23" fmla="*/ 133787 h 1474672"/>
              <a:gd name="connsiteX24" fmla="*/ 99455 w 2247520"/>
              <a:gd name="connsiteY24" fmla="*/ 43476 h 1474672"/>
              <a:gd name="connsiteX25" fmla="*/ 549911 w 2247520"/>
              <a:gd name="connsiteY25" fmla="*/ 41267 h 1474672"/>
              <a:gd name="connsiteX26" fmla="*/ 579955 w 2247520"/>
              <a:gd name="connsiteY26" fmla="*/ 78558 h 1474672"/>
              <a:gd name="connsiteX27" fmla="*/ 579955 w 2247520"/>
              <a:gd name="connsiteY27" fmla="*/ 133964 h 1474672"/>
              <a:gd name="connsiteX28" fmla="*/ 552120 w 2247520"/>
              <a:gd name="connsiteY28" fmla="*/ 133964 h 1474672"/>
              <a:gd name="connsiteX29" fmla="*/ 552120 w 2247520"/>
              <a:gd name="connsiteY29" fmla="*/ 83683 h 1474672"/>
              <a:gd name="connsiteX30" fmla="*/ 537098 w 2247520"/>
              <a:gd name="connsiteY30" fmla="*/ 62652 h 1474672"/>
              <a:gd name="connsiteX31" fmla="*/ 525168 w 2247520"/>
              <a:gd name="connsiteY31" fmla="*/ 68219 h 1474672"/>
              <a:gd name="connsiteX32" fmla="*/ 520485 w 2247520"/>
              <a:gd name="connsiteY32" fmla="*/ 82358 h 1474672"/>
              <a:gd name="connsiteX33" fmla="*/ 520485 w 2247520"/>
              <a:gd name="connsiteY33" fmla="*/ 133964 h 1474672"/>
              <a:gd name="connsiteX34" fmla="*/ 492561 w 2247520"/>
              <a:gd name="connsiteY34" fmla="*/ 133964 h 1474672"/>
              <a:gd name="connsiteX35" fmla="*/ 492561 w 2247520"/>
              <a:gd name="connsiteY35" fmla="*/ 43476 h 1474672"/>
              <a:gd name="connsiteX36" fmla="*/ 520485 w 2247520"/>
              <a:gd name="connsiteY36" fmla="*/ 43476 h 1474672"/>
              <a:gd name="connsiteX37" fmla="*/ 520485 w 2247520"/>
              <a:gd name="connsiteY37" fmla="*/ 57792 h 1474672"/>
              <a:gd name="connsiteX38" fmla="*/ 520838 w 2247520"/>
              <a:gd name="connsiteY38" fmla="*/ 57792 h 1474672"/>
              <a:gd name="connsiteX39" fmla="*/ 549911 w 2247520"/>
              <a:gd name="connsiteY39" fmla="*/ 41267 h 1474672"/>
              <a:gd name="connsiteX40" fmla="*/ 422621 w 2247520"/>
              <a:gd name="connsiteY40" fmla="*/ 41267 h 1474672"/>
              <a:gd name="connsiteX41" fmla="*/ 457968 w 2247520"/>
              <a:gd name="connsiteY41" fmla="*/ 53948 h 1474672"/>
              <a:gd name="connsiteX42" fmla="*/ 470781 w 2247520"/>
              <a:gd name="connsiteY42" fmla="*/ 87483 h 1474672"/>
              <a:gd name="connsiteX43" fmla="*/ 457570 w 2247520"/>
              <a:gd name="connsiteY43" fmla="*/ 123095 h 1474672"/>
              <a:gd name="connsiteX44" fmla="*/ 421384 w 2247520"/>
              <a:gd name="connsiteY44" fmla="*/ 136173 h 1474672"/>
              <a:gd name="connsiteX45" fmla="*/ 385816 w 2247520"/>
              <a:gd name="connsiteY45" fmla="*/ 123492 h 1474672"/>
              <a:gd name="connsiteX46" fmla="*/ 372870 w 2247520"/>
              <a:gd name="connsiteY46" fmla="*/ 89074 h 1474672"/>
              <a:gd name="connsiteX47" fmla="*/ 386302 w 2247520"/>
              <a:gd name="connsiteY47" fmla="*/ 53948 h 1474672"/>
              <a:gd name="connsiteX48" fmla="*/ 422621 w 2247520"/>
              <a:gd name="connsiteY48" fmla="*/ 41267 h 1474672"/>
              <a:gd name="connsiteX49" fmla="*/ 28543 w 2247520"/>
              <a:gd name="connsiteY49" fmla="*/ 29161 h 1474672"/>
              <a:gd name="connsiteX50" fmla="*/ 28543 w 2247520"/>
              <a:gd name="connsiteY50" fmla="*/ 68661 h 1474672"/>
              <a:gd name="connsiteX51" fmla="*/ 39765 w 2247520"/>
              <a:gd name="connsiteY51" fmla="*/ 68661 h 1474672"/>
              <a:gd name="connsiteX52" fmla="*/ 62564 w 2247520"/>
              <a:gd name="connsiteY52" fmla="*/ 48690 h 1474672"/>
              <a:gd name="connsiteX53" fmla="*/ 39765 w 2247520"/>
              <a:gd name="connsiteY53" fmla="*/ 29161 h 1474672"/>
              <a:gd name="connsiteX54" fmla="*/ 28543 w 2247520"/>
              <a:gd name="connsiteY54" fmla="*/ 29161 h 1474672"/>
              <a:gd name="connsiteX55" fmla="*/ 241185 w 2247520"/>
              <a:gd name="connsiteY55" fmla="*/ 15994 h 1474672"/>
              <a:gd name="connsiteX56" fmla="*/ 241185 w 2247520"/>
              <a:gd name="connsiteY56" fmla="*/ 43476 h 1474672"/>
              <a:gd name="connsiteX57" fmla="*/ 261510 w 2247520"/>
              <a:gd name="connsiteY57" fmla="*/ 43476 h 1474672"/>
              <a:gd name="connsiteX58" fmla="*/ 261510 w 2247520"/>
              <a:gd name="connsiteY58" fmla="*/ 64066 h 1474672"/>
              <a:gd name="connsiteX59" fmla="*/ 241185 w 2247520"/>
              <a:gd name="connsiteY59" fmla="*/ 64066 h 1474672"/>
              <a:gd name="connsiteX60" fmla="*/ 241185 w 2247520"/>
              <a:gd name="connsiteY60" fmla="*/ 100650 h 1474672"/>
              <a:gd name="connsiteX61" fmla="*/ 252408 w 2247520"/>
              <a:gd name="connsiteY61" fmla="*/ 114788 h 1474672"/>
              <a:gd name="connsiteX62" fmla="*/ 261510 w 2247520"/>
              <a:gd name="connsiteY62" fmla="*/ 112226 h 1474672"/>
              <a:gd name="connsiteX63" fmla="*/ 261510 w 2247520"/>
              <a:gd name="connsiteY63" fmla="*/ 132904 h 1474672"/>
              <a:gd name="connsiteX64" fmla="*/ 242864 w 2247520"/>
              <a:gd name="connsiteY64" fmla="*/ 136173 h 1474672"/>
              <a:gd name="connsiteX65" fmla="*/ 213350 w 2247520"/>
              <a:gd name="connsiteY65" fmla="*/ 105510 h 1474672"/>
              <a:gd name="connsiteX66" fmla="*/ 213350 w 2247520"/>
              <a:gd name="connsiteY66" fmla="*/ 64066 h 1474672"/>
              <a:gd name="connsiteX67" fmla="*/ 198681 w 2247520"/>
              <a:gd name="connsiteY67" fmla="*/ 64066 h 1474672"/>
              <a:gd name="connsiteX68" fmla="*/ 198681 w 2247520"/>
              <a:gd name="connsiteY68" fmla="*/ 43476 h 1474672"/>
              <a:gd name="connsiteX69" fmla="*/ 213350 w 2247520"/>
              <a:gd name="connsiteY69" fmla="*/ 43476 h 1474672"/>
              <a:gd name="connsiteX70" fmla="*/ 213350 w 2247520"/>
              <a:gd name="connsiteY70" fmla="*/ 23947 h 1474672"/>
              <a:gd name="connsiteX71" fmla="*/ 241185 w 2247520"/>
              <a:gd name="connsiteY71" fmla="*/ 15994 h 1474672"/>
              <a:gd name="connsiteX72" fmla="*/ 0 w 2247520"/>
              <a:gd name="connsiteY72" fmla="*/ 7246 h 1474672"/>
              <a:gd name="connsiteX73" fmla="*/ 44714 w 2247520"/>
              <a:gd name="connsiteY73" fmla="*/ 7246 h 1474672"/>
              <a:gd name="connsiteX74" fmla="*/ 92608 w 2247520"/>
              <a:gd name="connsiteY74" fmla="*/ 47630 h 1474672"/>
              <a:gd name="connsiteX75" fmla="*/ 78867 w 2247520"/>
              <a:gd name="connsiteY75" fmla="*/ 78514 h 1474672"/>
              <a:gd name="connsiteX76" fmla="*/ 42151 w 2247520"/>
              <a:gd name="connsiteY76" fmla="*/ 90311 h 1474672"/>
              <a:gd name="connsiteX77" fmla="*/ 28543 w 2247520"/>
              <a:gd name="connsiteY77" fmla="*/ 90311 h 1474672"/>
              <a:gd name="connsiteX78" fmla="*/ 28543 w 2247520"/>
              <a:gd name="connsiteY78" fmla="*/ 133964 h 1474672"/>
              <a:gd name="connsiteX79" fmla="*/ 0 w 2247520"/>
              <a:gd name="connsiteY79" fmla="*/ 133964 h 1474672"/>
              <a:gd name="connsiteX80" fmla="*/ 0 w 2247520"/>
              <a:gd name="connsiteY80" fmla="*/ 7246 h 1474672"/>
              <a:gd name="connsiteX81" fmla="*/ 273486 w 2247520"/>
              <a:gd name="connsiteY81" fmla="*/ 0 h 1474672"/>
              <a:gd name="connsiteX82" fmla="*/ 301410 w 2247520"/>
              <a:gd name="connsiteY82" fmla="*/ 0 h 1474672"/>
              <a:gd name="connsiteX83" fmla="*/ 301410 w 2247520"/>
              <a:gd name="connsiteY83" fmla="*/ 56908 h 1474672"/>
              <a:gd name="connsiteX84" fmla="*/ 301763 w 2247520"/>
              <a:gd name="connsiteY84" fmla="*/ 56908 h 1474672"/>
              <a:gd name="connsiteX85" fmla="*/ 329599 w 2247520"/>
              <a:gd name="connsiteY85" fmla="*/ 41267 h 1474672"/>
              <a:gd name="connsiteX86" fmla="*/ 360350 w 2247520"/>
              <a:gd name="connsiteY86" fmla="*/ 78381 h 1474672"/>
              <a:gd name="connsiteX87" fmla="*/ 360350 w 2247520"/>
              <a:gd name="connsiteY87" fmla="*/ 133964 h 1474672"/>
              <a:gd name="connsiteX88" fmla="*/ 332515 w 2247520"/>
              <a:gd name="connsiteY88" fmla="*/ 133964 h 1474672"/>
              <a:gd name="connsiteX89" fmla="*/ 332515 w 2247520"/>
              <a:gd name="connsiteY89" fmla="*/ 82535 h 1474672"/>
              <a:gd name="connsiteX90" fmla="*/ 318023 w 2247520"/>
              <a:gd name="connsiteY90" fmla="*/ 62652 h 1474672"/>
              <a:gd name="connsiteX91" fmla="*/ 306005 w 2247520"/>
              <a:gd name="connsiteY91" fmla="*/ 68219 h 1474672"/>
              <a:gd name="connsiteX92" fmla="*/ 301410 w 2247520"/>
              <a:gd name="connsiteY92" fmla="*/ 82358 h 1474672"/>
              <a:gd name="connsiteX93" fmla="*/ 301410 w 2247520"/>
              <a:gd name="connsiteY93" fmla="*/ 133964 h 1474672"/>
              <a:gd name="connsiteX94" fmla="*/ 273486 w 2247520"/>
              <a:gd name="connsiteY94" fmla="*/ 133964 h 1474672"/>
              <a:gd name="connsiteX95" fmla="*/ 273486 w 2247520"/>
              <a:gd name="connsiteY95" fmla="*/ 0 h 1474672"/>
              <a:gd name="connsiteX0" fmla="*/ 422091 w 579955"/>
              <a:gd name="connsiteY0" fmla="*/ 62652 h 176468"/>
              <a:gd name="connsiteX1" fmla="*/ 406715 w 579955"/>
              <a:gd name="connsiteY1" fmla="*/ 69456 h 176468"/>
              <a:gd name="connsiteX2" fmla="*/ 401236 w 579955"/>
              <a:gd name="connsiteY2" fmla="*/ 88720 h 176468"/>
              <a:gd name="connsiteX3" fmla="*/ 422267 w 579955"/>
              <a:gd name="connsiteY3" fmla="*/ 114788 h 176468"/>
              <a:gd name="connsiteX4" fmla="*/ 442327 w 579955"/>
              <a:gd name="connsiteY4" fmla="*/ 88013 h 176468"/>
              <a:gd name="connsiteX5" fmla="*/ 422091 w 579955"/>
              <a:gd name="connsiteY5" fmla="*/ 62652 h 176468"/>
              <a:gd name="connsiteX6" fmla="*/ 99455 w 579955"/>
              <a:gd name="connsiteY6" fmla="*/ 43476 h 176468"/>
              <a:gd name="connsiteX7" fmla="*/ 130383 w 579955"/>
              <a:gd name="connsiteY7" fmla="*/ 43476 h 176468"/>
              <a:gd name="connsiteX8" fmla="*/ 147261 w 579955"/>
              <a:gd name="connsiteY8" fmla="*/ 98529 h 176468"/>
              <a:gd name="connsiteX9" fmla="*/ 149735 w 579955"/>
              <a:gd name="connsiteY9" fmla="*/ 110635 h 176468"/>
              <a:gd name="connsiteX10" fmla="*/ 150089 w 579955"/>
              <a:gd name="connsiteY10" fmla="*/ 110635 h 176468"/>
              <a:gd name="connsiteX11" fmla="*/ 153005 w 579955"/>
              <a:gd name="connsiteY11" fmla="*/ 98706 h 176468"/>
              <a:gd name="connsiteX12" fmla="*/ 170060 w 579955"/>
              <a:gd name="connsiteY12" fmla="*/ 43476 h 176468"/>
              <a:gd name="connsiteX13" fmla="*/ 197718 w 579955"/>
              <a:gd name="connsiteY13" fmla="*/ 43476 h 176468"/>
              <a:gd name="connsiteX14" fmla="*/ 160958 w 579955"/>
              <a:gd name="connsiteY14" fmla="*/ 141210 h 176468"/>
              <a:gd name="connsiteX15" fmla="*/ 121016 w 579955"/>
              <a:gd name="connsiteY15" fmla="*/ 176468 h 176468"/>
              <a:gd name="connsiteX16" fmla="*/ 104315 w 579955"/>
              <a:gd name="connsiteY16" fmla="*/ 174171 h 176468"/>
              <a:gd name="connsiteX17" fmla="*/ 104315 w 579955"/>
              <a:gd name="connsiteY17" fmla="*/ 151902 h 176468"/>
              <a:gd name="connsiteX18" fmla="*/ 116421 w 579955"/>
              <a:gd name="connsiteY18" fmla="*/ 155172 h 176468"/>
              <a:gd name="connsiteX19" fmla="*/ 131443 w 579955"/>
              <a:gd name="connsiteY19" fmla="*/ 145010 h 176468"/>
              <a:gd name="connsiteX20" fmla="*/ 136215 w 579955"/>
              <a:gd name="connsiteY20" fmla="*/ 133787 h 176468"/>
              <a:gd name="connsiteX21" fmla="*/ 99455 w 579955"/>
              <a:gd name="connsiteY21" fmla="*/ 43476 h 176468"/>
              <a:gd name="connsiteX22" fmla="*/ 549911 w 579955"/>
              <a:gd name="connsiteY22" fmla="*/ 41267 h 176468"/>
              <a:gd name="connsiteX23" fmla="*/ 579955 w 579955"/>
              <a:gd name="connsiteY23" fmla="*/ 78558 h 176468"/>
              <a:gd name="connsiteX24" fmla="*/ 579955 w 579955"/>
              <a:gd name="connsiteY24" fmla="*/ 133964 h 176468"/>
              <a:gd name="connsiteX25" fmla="*/ 552120 w 579955"/>
              <a:gd name="connsiteY25" fmla="*/ 133964 h 176468"/>
              <a:gd name="connsiteX26" fmla="*/ 552120 w 579955"/>
              <a:gd name="connsiteY26" fmla="*/ 83683 h 176468"/>
              <a:gd name="connsiteX27" fmla="*/ 537098 w 579955"/>
              <a:gd name="connsiteY27" fmla="*/ 62652 h 176468"/>
              <a:gd name="connsiteX28" fmla="*/ 525168 w 579955"/>
              <a:gd name="connsiteY28" fmla="*/ 68219 h 176468"/>
              <a:gd name="connsiteX29" fmla="*/ 520485 w 579955"/>
              <a:gd name="connsiteY29" fmla="*/ 82358 h 176468"/>
              <a:gd name="connsiteX30" fmla="*/ 520485 w 579955"/>
              <a:gd name="connsiteY30" fmla="*/ 133964 h 176468"/>
              <a:gd name="connsiteX31" fmla="*/ 492561 w 579955"/>
              <a:gd name="connsiteY31" fmla="*/ 133964 h 176468"/>
              <a:gd name="connsiteX32" fmla="*/ 492561 w 579955"/>
              <a:gd name="connsiteY32" fmla="*/ 43476 h 176468"/>
              <a:gd name="connsiteX33" fmla="*/ 520485 w 579955"/>
              <a:gd name="connsiteY33" fmla="*/ 43476 h 176468"/>
              <a:gd name="connsiteX34" fmla="*/ 520485 w 579955"/>
              <a:gd name="connsiteY34" fmla="*/ 57792 h 176468"/>
              <a:gd name="connsiteX35" fmla="*/ 520838 w 579955"/>
              <a:gd name="connsiteY35" fmla="*/ 57792 h 176468"/>
              <a:gd name="connsiteX36" fmla="*/ 549911 w 579955"/>
              <a:gd name="connsiteY36" fmla="*/ 41267 h 176468"/>
              <a:gd name="connsiteX37" fmla="*/ 422621 w 579955"/>
              <a:gd name="connsiteY37" fmla="*/ 41267 h 176468"/>
              <a:gd name="connsiteX38" fmla="*/ 457968 w 579955"/>
              <a:gd name="connsiteY38" fmla="*/ 53948 h 176468"/>
              <a:gd name="connsiteX39" fmla="*/ 470781 w 579955"/>
              <a:gd name="connsiteY39" fmla="*/ 87483 h 176468"/>
              <a:gd name="connsiteX40" fmla="*/ 457570 w 579955"/>
              <a:gd name="connsiteY40" fmla="*/ 123095 h 176468"/>
              <a:gd name="connsiteX41" fmla="*/ 421384 w 579955"/>
              <a:gd name="connsiteY41" fmla="*/ 136173 h 176468"/>
              <a:gd name="connsiteX42" fmla="*/ 385816 w 579955"/>
              <a:gd name="connsiteY42" fmla="*/ 123492 h 176468"/>
              <a:gd name="connsiteX43" fmla="*/ 372870 w 579955"/>
              <a:gd name="connsiteY43" fmla="*/ 89074 h 176468"/>
              <a:gd name="connsiteX44" fmla="*/ 386302 w 579955"/>
              <a:gd name="connsiteY44" fmla="*/ 53948 h 176468"/>
              <a:gd name="connsiteX45" fmla="*/ 422621 w 579955"/>
              <a:gd name="connsiteY45" fmla="*/ 41267 h 176468"/>
              <a:gd name="connsiteX46" fmla="*/ 28543 w 579955"/>
              <a:gd name="connsiteY46" fmla="*/ 29161 h 176468"/>
              <a:gd name="connsiteX47" fmla="*/ 28543 w 579955"/>
              <a:gd name="connsiteY47" fmla="*/ 68661 h 176468"/>
              <a:gd name="connsiteX48" fmla="*/ 39765 w 579955"/>
              <a:gd name="connsiteY48" fmla="*/ 68661 h 176468"/>
              <a:gd name="connsiteX49" fmla="*/ 62564 w 579955"/>
              <a:gd name="connsiteY49" fmla="*/ 48690 h 176468"/>
              <a:gd name="connsiteX50" fmla="*/ 39765 w 579955"/>
              <a:gd name="connsiteY50" fmla="*/ 29161 h 176468"/>
              <a:gd name="connsiteX51" fmla="*/ 28543 w 579955"/>
              <a:gd name="connsiteY51" fmla="*/ 29161 h 176468"/>
              <a:gd name="connsiteX52" fmla="*/ 241185 w 579955"/>
              <a:gd name="connsiteY52" fmla="*/ 15994 h 176468"/>
              <a:gd name="connsiteX53" fmla="*/ 241185 w 579955"/>
              <a:gd name="connsiteY53" fmla="*/ 43476 h 176468"/>
              <a:gd name="connsiteX54" fmla="*/ 261510 w 579955"/>
              <a:gd name="connsiteY54" fmla="*/ 43476 h 176468"/>
              <a:gd name="connsiteX55" fmla="*/ 261510 w 579955"/>
              <a:gd name="connsiteY55" fmla="*/ 64066 h 176468"/>
              <a:gd name="connsiteX56" fmla="*/ 241185 w 579955"/>
              <a:gd name="connsiteY56" fmla="*/ 64066 h 176468"/>
              <a:gd name="connsiteX57" fmla="*/ 241185 w 579955"/>
              <a:gd name="connsiteY57" fmla="*/ 100650 h 176468"/>
              <a:gd name="connsiteX58" fmla="*/ 252408 w 579955"/>
              <a:gd name="connsiteY58" fmla="*/ 114788 h 176468"/>
              <a:gd name="connsiteX59" fmla="*/ 261510 w 579955"/>
              <a:gd name="connsiteY59" fmla="*/ 112226 h 176468"/>
              <a:gd name="connsiteX60" fmla="*/ 261510 w 579955"/>
              <a:gd name="connsiteY60" fmla="*/ 132904 h 176468"/>
              <a:gd name="connsiteX61" fmla="*/ 242864 w 579955"/>
              <a:gd name="connsiteY61" fmla="*/ 136173 h 176468"/>
              <a:gd name="connsiteX62" fmla="*/ 213350 w 579955"/>
              <a:gd name="connsiteY62" fmla="*/ 105510 h 176468"/>
              <a:gd name="connsiteX63" fmla="*/ 213350 w 579955"/>
              <a:gd name="connsiteY63" fmla="*/ 64066 h 176468"/>
              <a:gd name="connsiteX64" fmla="*/ 198681 w 579955"/>
              <a:gd name="connsiteY64" fmla="*/ 64066 h 176468"/>
              <a:gd name="connsiteX65" fmla="*/ 198681 w 579955"/>
              <a:gd name="connsiteY65" fmla="*/ 43476 h 176468"/>
              <a:gd name="connsiteX66" fmla="*/ 213350 w 579955"/>
              <a:gd name="connsiteY66" fmla="*/ 43476 h 176468"/>
              <a:gd name="connsiteX67" fmla="*/ 213350 w 579955"/>
              <a:gd name="connsiteY67" fmla="*/ 23947 h 176468"/>
              <a:gd name="connsiteX68" fmla="*/ 241185 w 579955"/>
              <a:gd name="connsiteY68" fmla="*/ 15994 h 176468"/>
              <a:gd name="connsiteX69" fmla="*/ 0 w 579955"/>
              <a:gd name="connsiteY69" fmla="*/ 7246 h 176468"/>
              <a:gd name="connsiteX70" fmla="*/ 44714 w 579955"/>
              <a:gd name="connsiteY70" fmla="*/ 7246 h 176468"/>
              <a:gd name="connsiteX71" fmla="*/ 92608 w 579955"/>
              <a:gd name="connsiteY71" fmla="*/ 47630 h 176468"/>
              <a:gd name="connsiteX72" fmla="*/ 78867 w 579955"/>
              <a:gd name="connsiteY72" fmla="*/ 78514 h 176468"/>
              <a:gd name="connsiteX73" fmla="*/ 42151 w 579955"/>
              <a:gd name="connsiteY73" fmla="*/ 90311 h 176468"/>
              <a:gd name="connsiteX74" fmla="*/ 28543 w 579955"/>
              <a:gd name="connsiteY74" fmla="*/ 90311 h 176468"/>
              <a:gd name="connsiteX75" fmla="*/ 28543 w 579955"/>
              <a:gd name="connsiteY75" fmla="*/ 133964 h 176468"/>
              <a:gd name="connsiteX76" fmla="*/ 0 w 579955"/>
              <a:gd name="connsiteY76" fmla="*/ 133964 h 176468"/>
              <a:gd name="connsiteX77" fmla="*/ 0 w 579955"/>
              <a:gd name="connsiteY77" fmla="*/ 7246 h 176468"/>
              <a:gd name="connsiteX78" fmla="*/ 273486 w 579955"/>
              <a:gd name="connsiteY78" fmla="*/ 0 h 176468"/>
              <a:gd name="connsiteX79" fmla="*/ 301410 w 579955"/>
              <a:gd name="connsiteY79" fmla="*/ 0 h 176468"/>
              <a:gd name="connsiteX80" fmla="*/ 301410 w 579955"/>
              <a:gd name="connsiteY80" fmla="*/ 56908 h 176468"/>
              <a:gd name="connsiteX81" fmla="*/ 301763 w 579955"/>
              <a:gd name="connsiteY81" fmla="*/ 56908 h 176468"/>
              <a:gd name="connsiteX82" fmla="*/ 329599 w 579955"/>
              <a:gd name="connsiteY82" fmla="*/ 41267 h 176468"/>
              <a:gd name="connsiteX83" fmla="*/ 360350 w 579955"/>
              <a:gd name="connsiteY83" fmla="*/ 78381 h 176468"/>
              <a:gd name="connsiteX84" fmla="*/ 360350 w 579955"/>
              <a:gd name="connsiteY84" fmla="*/ 133964 h 176468"/>
              <a:gd name="connsiteX85" fmla="*/ 332515 w 579955"/>
              <a:gd name="connsiteY85" fmla="*/ 133964 h 176468"/>
              <a:gd name="connsiteX86" fmla="*/ 332515 w 579955"/>
              <a:gd name="connsiteY86" fmla="*/ 82535 h 176468"/>
              <a:gd name="connsiteX87" fmla="*/ 318023 w 579955"/>
              <a:gd name="connsiteY87" fmla="*/ 62652 h 176468"/>
              <a:gd name="connsiteX88" fmla="*/ 306005 w 579955"/>
              <a:gd name="connsiteY88" fmla="*/ 68219 h 176468"/>
              <a:gd name="connsiteX89" fmla="*/ 301410 w 579955"/>
              <a:gd name="connsiteY89" fmla="*/ 82358 h 176468"/>
              <a:gd name="connsiteX90" fmla="*/ 301410 w 579955"/>
              <a:gd name="connsiteY90" fmla="*/ 133964 h 176468"/>
              <a:gd name="connsiteX91" fmla="*/ 273486 w 579955"/>
              <a:gd name="connsiteY91" fmla="*/ 133964 h 176468"/>
              <a:gd name="connsiteX92" fmla="*/ 273486 w 579955"/>
              <a:gd name="connsiteY92" fmla="*/ 0 h 176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79955" h="176468">
                <a:moveTo>
                  <a:pt x="422091" y="62652"/>
                </a:moveTo>
                <a:cubicBezTo>
                  <a:pt x="415493" y="62652"/>
                  <a:pt x="410367" y="64920"/>
                  <a:pt x="406715" y="69456"/>
                </a:cubicBezTo>
                <a:cubicBezTo>
                  <a:pt x="403062" y="73992"/>
                  <a:pt x="401236" y="80414"/>
                  <a:pt x="401236" y="88720"/>
                </a:cubicBezTo>
                <a:cubicBezTo>
                  <a:pt x="401236" y="106099"/>
                  <a:pt x="408246" y="114788"/>
                  <a:pt x="422267" y="114788"/>
                </a:cubicBezTo>
                <a:cubicBezTo>
                  <a:pt x="435640" y="114788"/>
                  <a:pt x="442327" y="105863"/>
                  <a:pt x="442327" y="88013"/>
                </a:cubicBezTo>
                <a:cubicBezTo>
                  <a:pt x="442327" y="71106"/>
                  <a:pt x="435581" y="62652"/>
                  <a:pt x="422091" y="62652"/>
                </a:cubicBezTo>
                <a:close/>
                <a:moveTo>
                  <a:pt x="99455" y="43476"/>
                </a:moveTo>
                <a:lnTo>
                  <a:pt x="130383" y="43476"/>
                </a:lnTo>
                <a:lnTo>
                  <a:pt x="147261" y="98529"/>
                </a:lnTo>
                <a:cubicBezTo>
                  <a:pt x="148321" y="101946"/>
                  <a:pt x="149146" y="105981"/>
                  <a:pt x="149735" y="110635"/>
                </a:cubicBezTo>
                <a:lnTo>
                  <a:pt x="150089" y="110635"/>
                </a:lnTo>
                <a:cubicBezTo>
                  <a:pt x="150619" y="107218"/>
                  <a:pt x="151591" y="103242"/>
                  <a:pt x="153005" y="98706"/>
                </a:cubicBezTo>
                <a:lnTo>
                  <a:pt x="170060" y="43476"/>
                </a:lnTo>
                <a:lnTo>
                  <a:pt x="197718" y="43476"/>
                </a:lnTo>
                <a:lnTo>
                  <a:pt x="160958" y="141210"/>
                </a:lnTo>
                <a:cubicBezTo>
                  <a:pt x="152121" y="164716"/>
                  <a:pt x="138807" y="176468"/>
                  <a:pt x="121016" y="176468"/>
                </a:cubicBezTo>
                <a:cubicBezTo>
                  <a:pt x="114241" y="176468"/>
                  <a:pt x="108674" y="175702"/>
                  <a:pt x="104315" y="174171"/>
                </a:cubicBezTo>
                <a:lnTo>
                  <a:pt x="104315" y="151902"/>
                </a:lnTo>
                <a:cubicBezTo>
                  <a:pt x="108026" y="154082"/>
                  <a:pt x="112062" y="155172"/>
                  <a:pt x="116421" y="155172"/>
                </a:cubicBezTo>
                <a:cubicBezTo>
                  <a:pt x="123608" y="155172"/>
                  <a:pt x="128616" y="151785"/>
                  <a:pt x="131443" y="145010"/>
                </a:cubicBezTo>
                <a:lnTo>
                  <a:pt x="136215" y="133787"/>
                </a:lnTo>
                <a:lnTo>
                  <a:pt x="99455" y="43476"/>
                </a:lnTo>
                <a:close/>
                <a:moveTo>
                  <a:pt x="549911" y="41267"/>
                </a:moveTo>
                <a:cubicBezTo>
                  <a:pt x="569940" y="41267"/>
                  <a:pt x="579955" y="53698"/>
                  <a:pt x="579955" y="78558"/>
                </a:cubicBezTo>
                <a:lnTo>
                  <a:pt x="579955" y="133964"/>
                </a:lnTo>
                <a:lnTo>
                  <a:pt x="552120" y="133964"/>
                </a:lnTo>
                <a:lnTo>
                  <a:pt x="552120" y="83683"/>
                </a:lnTo>
                <a:cubicBezTo>
                  <a:pt x="552120" y="69662"/>
                  <a:pt x="547112" y="62652"/>
                  <a:pt x="537098" y="62652"/>
                </a:cubicBezTo>
                <a:cubicBezTo>
                  <a:pt x="532267" y="62652"/>
                  <a:pt x="528290" y="64508"/>
                  <a:pt x="525168" y="68219"/>
                </a:cubicBezTo>
                <a:cubicBezTo>
                  <a:pt x="522046" y="71931"/>
                  <a:pt x="520485" y="76643"/>
                  <a:pt x="520485" y="82358"/>
                </a:cubicBezTo>
                <a:lnTo>
                  <a:pt x="520485" y="133964"/>
                </a:lnTo>
                <a:lnTo>
                  <a:pt x="492561" y="133964"/>
                </a:lnTo>
                <a:lnTo>
                  <a:pt x="492561" y="43476"/>
                </a:lnTo>
                <a:lnTo>
                  <a:pt x="520485" y="43476"/>
                </a:lnTo>
                <a:lnTo>
                  <a:pt x="520485" y="57792"/>
                </a:lnTo>
                <a:lnTo>
                  <a:pt x="520838" y="57792"/>
                </a:lnTo>
                <a:cubicBezTo>
                  <a:pt x="527495" y="46775"/>
                  <a:pt x="537186" y="41267"/>
                  <a:pt x="549911" y="41267"/>
                </a:cubicBezTo>
                <a:close/>
                <a:moveTo>
                  <a:pt x="422621" y="41267"/>
                </a:moveTo>
                <a:cubicBezTo>
                  <a:pt x="437643" y="41267"/>
                  <a:pt x="449425" y="45494"/>
                  <a:pt x="457968" y="53948"/>
                </a:cubicBezTo>
                <a:cubicBezTo>
                  <a:pt x="466510" y="62402"/>
                  <a:pt x="470781" y="73580"/>
                  <a:pt x="470781" y="87483"/>
                </a:cubicBezTo>
                <a:cubicBezTo>
                  <a:pt x="470781" y="102505"/>
                  <a:pt x="466377" y="114376"/>
                  <a:pt x="457570" y="123095"/>
                </a:cubicBezTo>
                <a:cubicBezTo>
                  <a:pt x="448763" y="131814"/>
                  <a:pt x="436701" y="136173"/>
                  <a:pt x="421384" y="136173"/>
                </a:cubicBezTo>
                <a:cubicBezTo>
                  <a:pt x="406302" y="136173"/>
                  <a:pt x="394447" y="131946"/>
                  <a:pt x="385816" y="123492"/>
                </a:cubicBezTo>
                <a:cubicBezTo>
                  <a:pt x="377186" y="115039"/>
                  <a:pt x="372870" y="103566"/>
                  <a:pt x="372870" y="89074"/>
                </a:cubicBezTo>
                <a:cubicBezTo>
                  <a:pt x="372870" y="74110"/>
                  <a:pt x="377348" y="62402"/>
                  <a:pt x="386302" y="53948"/>
                </a:cubicBezTo>
                <a:cubicBezTo>
                  <a:pt x="395257" y="45494"/>
                  <a:pt x="407363" y="41267"/>
                  <a:pt x="422621" y="41267"/>
                </a:cubicBezTo>
                <a:close/>
                <a:moveTo>
                  <a:pt x="28543" y="29161"/>
                </a:moveTo>
                <a:lnTo>
                  <a:pt x="28543" y="68661"/>
                </a:lnTo>
                <a:lnTo>
                  <a:pt x="39765" y="68661"/>
                </a:lnTo>
                <a:cubicBezTo>
                  <a:pt x="54964" y="68661"/>
                  <a:pt x="62564" y="62004"/>
                  <a:pt x="62564" y="48690"/>
                </a:cubicBezTo>
                <a:cubicBezTo>
                  <a:pt x="62564" y="35671"/>
                  <a:pt x="54964" y="29161"/>
                  <a:pt x="39765" y="29161"/>
                </a:cubicBezTo>
                <a:lnTo>
                  <a:pt x="28543" y="29161"/>
                </a:lnTo>
                <a:close/>
                <a:moveTo>
                  <a:pt x="241185" y="15994"/>
                </a:moveTo>
                <a:lnTo>
                  <a:pt x="241185" y="43476"/>
                </a:lnTo>
                <a:lnTo>
                  <a:pt x="261510" y="43476"/>
                </a:lnTo>
                <a:lnTo>
                  <a:pt x="261510" y="64066"/>
                </a:lnTo>
                <a:lnTo>
                  <a:pt x="241185" y="64066"/>
                </a:lnTo>
                <a:lnTo>
                  <a:pt x="241185" y="100650"/>
                </a:lnTo>
                <a:cubicBezTo>
                  <a:pt x="241185" y="110075"/>
                  <a:pt x="244926" y="114788"/>
                  <a:pt x="252408" y="114788"/>
                </a:cubicBezTo>
                <a:cubicBezTo>
                  <a:pt x="255354" y="114788"/>
                  <a:pt x="258387" y="113934"/>
                  <a:pt x="261510" y="112226"/>
                </a:cubicBezTo>
                <a:lnTo>
                  <a:pt x="261510" y="132904"/>
                </a:lnTo>
                <a:cubicBezTo>
                  <a:pt x="257386" y="135083"/>
                  <a:pt x="251171" y="136173"/>
                  <a:pt x="242864" y="136173"/>
                </a:cubicBezTo>
                <a:cubicBezTo>
                  <a:pt x="223188" y="136173"/>
                  <a:pt x="213350" y="125952"/>
                  <a:pt x="213350" y="105510"/>
                </a:cubicBezTo>
                <a:lnTo>
                  <a:pt x="213350" y="64066"/>
                </a:lnTo>
                <a:lnTo>
                  <a:pt x="198681" y="64066"/>
                </a:lnTo>
                <a:lnTo>
                  <a:pt x="198681" y="43476"/>
                </a:lnTo>
                <a:lnTo>
                  <a:pt x="213350" y="43476"/>
                </a:lnTo>
                <a:lnTo>
                  <a:pt x="213350" y="23947"/>
                </a:lnTo>
                <a:lnTo>
                  <a:pt x="241185" y="15994"/>
                </a:lnTo>
                <a:close/>
                <a:moveTo>
                  <a:pt x="0" y="7246"/>
                </a:moveTo>
                <a:lnTo>
                  <a:pt x="44714" y="7246"/>
                </a:lnTo>
                <a:cubicBezTo>
                  <a:pt x="76644" y="7246"/>
                  <a:pt x="92608" y="20707"/>
                  <a:pt x="92608" y="47630"/>
                </a:cubicBezTo>
                <a:cubicBezTo>
                  <a:pt x="92608" y="60354"/>
                  <a:pt x="88028" y="70649"/>
                  <a:pt x="78867" y="78514"/>
                </a:cubicBezTo>
                <a:cubicBezTo>
                  <a:pt x="69707" y="86378"/>
                  <a:pt x="57468" y="90311"/>
                  <a:pt x="42151" y="90311"/>
                </a:cubicBezTo>
                <a:lnTo>
                  <a:pt x="28543" y="90311"/>
                </a:lnTo>
                <a:lnTo>
                  <a:pt x="28543" y="133964"/>
                </a:lnTo>
                <a:lnTo>
                  <a:pt x="0" y="133964"/>
                </a:lnTo>
                <a:lnTo>
                  <a:pt x="0" y="7246"/>
                </a:lnTo>
                <a:close/>
                <a:moveTo>
                  <a:pt x="273486" y="0"/>
                </a:moveTo>
                <a:lnTo>
                  <a:pt x="301410" y="0"/>
                </a:lnTo>
                <a:lnTo>
                  <a:pt x="301410" y="56908"/>
                </a:lnTo>
                <a:lnTo>
                  <a:pt x="301763" y="56908"/>
                </a:lnTo>
                <a:cubicBezTo>
                  <a:pt x="308597" y="46481"/>
                  <a:pt x="317875" y="41267"/>
                  <a:pt x="329599" y="41267"/>
                </a:cubicBezTo>
                <a:cubicBezTo>
                  <a:pt x="350100" y="41267"/>
                  <a:pt x="360350" y="53639"/>
                  <a:pt x="360350" y="78381"/>
                </a:cubicBezTo>
                <a:lnTo>
                  <a:pt x="360350" y="133964"/>
                </a:lnTo>
                <a:lnTo>
                  <a:pt x="332515" y="133964"/>
                </a:lnTo>
                <a:lnTo>
                  <a:pt x="332515" y="82535"/>
                </a:lnTo>
                <a:cubicBezTo>
                  <a:pt x="332515" y="69280"/>
                  <a:pt x="327684" y="62652"/>
                  <a:pt x="318023" y="62652"/>
                </a:cubicBezTo>
                <a:cubicBezTo>
                  <a:pt x="313074" y="62652"/>
                  <a:pt x="309068" y="64508"/>
                  <a:pt x="306005" y="68219"/>
                </a:cubicBezTo>
                <a:cubicBezTo>
                  <a:pt x="302941" y="71931"/>
                  <a:pt x="301410" y="76643"/>
                  <a:pt x="301410" y="82358"/>
                </a:cubicBezTo>
                <a:lnTo>
                  <a:pt x="301410" y="133964"/>
                </a:lnTo>
                <a:lnTo>
                  <a:pt x="273486" y="133964"/>
                </a:lnTo>
                <a:lnTo>
                  <a:pt x="273486" y="0"/>
                </a:lnTo>
                <a:close/>
              </a:path>
            </a:pathLst>
          </a:custGeom>
          <a:solidFill>
            <a:srgbClr val="000000"/>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07" name="Rectangle 206">
            <a:extLst>
              <a:ext uri="{FF2B5EF4-FFF2-40B4-BE49-F238E27FC236}">
                <a16:creationId xmlns:a16="http://schemas.microsoft.com/office/drawing/2014/main" id="{557EBAC7-A306-4E65-8E32-BC2F81F61F5D}"/>
              </a:ext>
            </a:extLst>
          </p:cNvPr>
          <p:cNvSpPr/>
          <p:nvPr/>
        </p:nvSpPr>
        <p:spPr>
          <a:xfrm>
            <a:off x="8299625" y="4426153"/>
            <a:ext cx="1223365" cy="913744"/>
          </a:xfrm>
          <a:prstGeom prst="rect">
            <a:avLst/>
          </a:prstGeom>
          <a:noFill/>
          <a:ln w="9525">
            <a:solidFill>
              <a:schemeClr val="tx1"/>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78D4"/>
                </a:solidFill>
                <a:effectLst/>
                <a:uLnTx/>
                <a:uFillTx/>
                <a:latin typeface="Segoe UI Semibold"/>
                <a:ea typeface="+mn-ea"/>
                <a:cs typeface="Segoe UI Semibold" panose="020B0502040204020203" pitchFamily="34" charset="0"/>
              </a:rPr>
              <a:t>Scale out data mart with Data pool</a:t>
            </a:r>
          </a:p>
        </p:txBody>
      </p:sp>
      <p:sp>
        <p:nvSpPr>
          <p:cNvPr id="208" name="Freeform: Shape 829">
            <a:extLst>
              <a:ext uri="{FF2B5EF4-FFF2-40B4-BE49-F238E27FC236}">
                <a16:creationId xmlns:a16="http://schemas.microsoft.com/office/drawing/2014/main" id="{2056753D-0A4E-4608-A2AB-59B7BDF529CB}"/>
              </a:ext>
            </a:extLst>
          </p:cNvPr>
          <p:cNvSpPr/>
          <p:nvPr/>
        </p:nvSpPr>
        <p:spPr bwMode="auto">
          <a:xfrm>
            <a:off x="8438283" y="4864366"/>
            <a:ext cx="252675" cy="325751"/>
          </a:xfrm>
          <a:custGeom>
            <a:avLst/>
            <a:gdLst>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1516827 h 6229504"/>
              <a:gd name="connsiteX28" fmla="*/ 0 w 5124499"/>
              <a:gd name="connsiteY28" fmla="*/ 995150 h 6229504"/>
              <a:gd name="connsiteX29" fmla="*/ 267391 w 5124499"/>
              <a:gd name="connsiteY29" fmla="*/ 995150 h 6229504"/>
              <a:gd name="connsiteX30" fmla="*/ 267391 w 5124499"/>
              <a:gd name="connsiteY30" fmla="*/ 990650 h 6229504"/>
              <a:gd name="connsiteX31" fmla="*/ 267391 w 5124499"/>
              <a:gd name="connsiteY31" fmla="*/ 990630 h 6229504"/>
              <a:gd name="connsiteX32" fmla="*/ 279930 w 5124499"/>
              <a:gd name="connsiteY32" fmla="*/ 889353 h 6229504"/>
              <a:gd name="connsiteX33" fmla="*/ 2695942 w 5124499"/>
              <a:gd name="connsiteY33" fmla="*/ 0 h 6229504"/>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995150 h 6229504"/>
              <a:gd name="connsiteX28" fmla="*/ 267391 w 5124499"/>
              <a:gd name="connsiteY28" fmla="*/ 995150 h 6229504"/>
              <a:gd name="connsiteX29" fmla="*/ 267391 w 5124499"/>
              <a:gd name="connsiteY29" fmla="*/ 990650 h 6229504"/>
              <a:gd name="connsiteX30" fmla="*/ 267391 w 5124499"/>
              <a:gd name="connsiteY30" fmla="*/ 990630 h 6229504"/>
              <a:gd name="connsiteX31" fmla="*/ 279930 w 5124499"/>
              <a:gd name="connsiteY31" fmla="*/ 889353 h 6229504"/>
              <a:gd name="connsiteX32" fmla="*/ 2695942 w 5124499"/>
              <a:gd name="connsiteY32" fmla="*/ 0 h 6229504"/>
              <a:gd name="connsiteX0" fmla="*/ 3 w 4857111"/>
              <a:gd name="connsiteY0" fmla="*/ 785860 h 6229504"/>
              <a:gd name="connsiteX1" fmla="*/ 3 w 4857111"/>
              <a:gd name="connsiteY1" fmla="*/ 914489 h 6229504"/>
              <a:gd name="connsiteX2" fmla="*/ 3 w 4857111"/>
              <a:gd name="connsiteY2" fmla="*/ 990630 h 6229504"/>
              <a:gd name="connsiteX3" fmla="*/ 0 w 4857111"/>
              <a:gd name="connsiteY3" fmla="*/ 990640 h 6229504"/>
              <a:gd name="connsiteX4" fmla="*/ 3 w 4857111"/>
              <a:gd name="connsiteY4" fmla="*/ 785860 h 6229504"/>
              <a:gd name="connsiteX5" fmla="*/ 2428557 w 4857111"/>
              <a:gd name="connsiteY5" fmla="*/ 357376 h 6229504"/>
              <a:gd name="connsiteX6" fmla="*/ 752265 w 4857111"/>
              <a:gd name="connsiteY6" fmla="*/ 849365 h 6229504"/>
              <a:gd name="connsiteX7" fmla="*/ 2428557 w 4857111"/>
              <a:gd name="connsiteY7" fmla="*/ 1341351 h 6229504"/>
              <a:gd name="connsiteX8" fmla="*/ 4104850 w 4857111"/>
              <a:gd name="connsiteY8" fmla="*/ 849365 h 6229504"/>
              <a:gd name="connsiteX9" fmla="*/ 2428557 w 4857111"/>
              <a:gd name="connsiteY9" fmla="*/ 357376 h 6229504"/>
              <a:gd name="connsiteX10" fmla="*/ 2428554 w 4857111"/>
              <a:gd name="connsiteY10" fmla="*/ 0 h 6229504"/>
              <a:gd name="connsiteX11" fmla="*/ 4844573 w 4857111"/>
              <a:gd name="connsiteY11" fmla="*/ 889353 h 6229504"/>
              <a:gd name="connsiteX12" fmla="*/ 4853400 w 4857111"/>
              <a:gd name="connsiteY12" fmla="*/ 960671 h 6229504"/>
              <a:gd name="connsiteX13" fmla="*/ 4857108 w 4857111"/>
              <a:gd name="connsiteY13" fmla="*/ 960671 h 6229504"/>
              <a:gd name="connsiteX14" fmla="*/ 4857108 w 4857111"/>
              <a:gd name="connsiteY14" fmla="*/ 990640 h 6229504"/>
              <a:gd name="connsiteX15" fmla="*/ 4857111 w 4857111"/>
              <a:gd name="connsiteY15" fmla="*/ 5238854 h 6229504"/>
              <a:gd name="connsiteX16" fmla="*/ 4857111 w 4857111"/>
              <a:gd name="connsiteY16" fmla="*/ 5238864 h 6229504"/>
              <a:gd name="connsiteX17" fmla="*/ 4857111 w 4857111"/>
              <a:gd name="connsiteY17" fmla="*/ 5238874 h 6229504"/>
              <a:gd name="connsiteX18" fmla="*/ 4857111 w 4857111"/>
              <a:gd name="connsiteY18" fmla="*/ 5268833 h 6229504"/>
              <a:gd name="connsiteX19" fmla="*/ 4853400 w 4857111"/>
              <a:gd name="connsiteY19" fmla="*/ 5268833 h 6229504"/>
              <a:gd name="connsiteX20" fmla="*/ 4844573 w 4857111"/>
              <a:gd name="connsiteY20" fmla="*/ 5340152 h 6229504"/>
              <a:gd name="connsiteX21" fmla="*/ 2428557 w 4857111"/>
              <a:gd name="connsiteY21" fmla="*/ 6229504 h 6229504"/>
              <a:gd name="connsiteX22" fmla="*/ 12542 w 4857111"/>
              <a:gd name="connsiteY22" fmla="*/ 5340152 h 6229504"/>
              <a:gd name="connsiteX23" fmla="*/ 3715 w 4857111"/>
              <a:gd name="connsiteY23" fmla="*/ 5268833 h 6229504"/>
              <a:gd name="connsiteX24" fmla="*/ 3 w 4857111"/>
              <a:gd name="connsiteY24" fmla="*/ 5268833 h 6229504"/>
              <a:gd name="connsiteX25" fmla="*/ 3 w 4857111"/>
              <a:gd name="connsiteY25" fmla="*/ 5238864 h 6229504"/>
              <a:gd name="connsiteX26" fmla="*/ 3 w 4857111"/>
              <a:gd name="connsiteY26" fmla="*/ 1516827 h 6229504"/>
              <a:gd name="connsiteX27" fmla="*/ 3 w 4857111"/>
              <a:gd name="connsiteY27" fmla="*/ 995150 h 6229504"/>
              <a:gd name="connsiteX28" fmla="*/ 3 w 4857111"/>
              <a:gd name="connsiteY28" fmla="*/ 990650 h 6229504"/>
              <a:gd name="connsiteX29" fmla="*/ 3 w 4857111"/>
              <a:gd name="connsiteY29" fmla="*/ 990630 h 6229504"/>
              <a:gd name="connsiteX30" fmla="*/ 12542 w 4857111"/>
              <a:gd name="connsiteY30" fmla="*/ 889353 h 6229504"/>
              <a:gd name="connsiteX31" fmla="*/ 2428554 w 4857111"/>
              <a:gd name="connsiteY31"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3 w 4857111"/>
              <a:gd name="connsiteY28" fmla="*/ 990630 h 6229504"/>
              <a:gd name="connsiteX29" fmla="*/ 12542 w 4857111"/>
              <a:gd name="connsiteY29" fmla="*/ 889353 h 6229504"/>
              <a:gd name="connsiteX30" fmla="*/ 2428554 w 4857111"/>
              <a:gd name="connsiteY30"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12542 w 4857111"/>
              <a:gd name="connsiteY28" fmla="*/ 889353 h 6229504"/>
              <a:gd name="connsiteX29" fmla="*/ 2428554 w 4857111"/>
              <a:gd name="connsiteY29"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12542 w 4857111"/>
              <a:gd name="connsiteY27" fmla="*/ 889353 h 6229504"/>
              <a:gd name="connsiteX28" fmla="*/ 2428554 w 4857111"/>
              <a:gd name="connsiteY28"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12542 w 4857111"/>
              <a:gd name="connsiteY26" fmla="*/ 889353 h 6229504"/>
              <a:gd name="connsiteX27" fmla="*/ 2428554 w 4857111"/>
              <a:gd name="connsiteY27" fmla="*/ 0 h 6229504"/>
              <a:gd name="connsiteX0" fmla="*/ 0 w 4860041"/>
              <a:gd name="connsiteY0" fmla="*/ 999433 h 6229504"/>
              <a:gd name="connsiteX1" fmla="*/ 2933 w 4860041"/>
              <a:gd name="connsiteY1" fmla="*/ 914489 h 6229504"/>
              <a:gd name="connsiteX2" fmla="*/ 2933 w 4860041"/>
              <a:gd name="connsiteY2" fmla="*/ 990630 h 6229504"/>
              <a:gd name="connsiteX3" fmla="*/ 0 w 4860041"/>
              <a:gd name="connsiteY3" fmla="*/ 999433 h 6229504"/>
              <a:gd name="connsiteX4" fmla="*/ 2431487 w 4860041"/>
              <a:gd name="connsiteY4" fmla="*/ 357376 h 6229504"/>
              <a:gd name="connsiteX5" fmla="*/ 755195 w 4860041"/>
              <a:gd name="connsiteY5" fmla="*/ 849365 h 6229504"/>
              <a:gd name="connsiteX6" fmla="*/ 2431487 w 4860041"/>
              <a:gd name="connsiteY6" fmla="*/ 1341351 h 6229504"/>
              <a:gd name="connsiteX7" fmla="*/ 4107780 w 4860041"/>
              <a:gd name="connsiteY7" fmla="*/ 849365 h 6229504"/>
              <a:gd name="connsiteX8" fmla="*/ 2431487 w 4860041"/>
              <a:gd name="connsiteY8" fmla="*/ 357376 h 6229504"/>
              <a:gd name="connsiteX9" fmla="*/ 2431484 w 4860041"/>
              <a:gd name="connsiteY9" fmla="*/ 0 h 6229504"/>
              <a:gd name="connsiteX10" fmla="*/ 4847503 w 4860041"/>
              <a:gd name="connsiteY10" fmla="*/ 889353 h 6229504"/>
              <a:gd name="connsiteX11" fmla="*/ 4856330 w 4860041"/>
              <a:gd name="connsiteY11" fmla="*/ 960671 h 6229504"/>
              <a:gd name="connsiteX12" fmla="*/ 4860038 w 4860041"/>
              <a:gd name="connsiteY12" fmla="*/ 960671 h 6229504"/>
              <a:gd name="connsiteX13" fmla="*/ 4860038 w 4860041"/>
              <a:gd name="connsiteY13" fmla="*/ 990640 h 6229504"/>
              <a:gd name="connsiteX14" fmla="*/ 4860041 w 4860041"/>
              <a:gd name="connsiteY14" fmla="*/ 5238854 h 6229504"/>
              <a:gd name="connsiteX15" fmla="*/ 4860041 w 4860041"/>
              <a:gd name="connsiteY15" fmla="*/ 5238864 h 6229504"/>
              <a:gd name="connsiteX16" fmla="*/ 4860041 w 4860041"/>
              <a:gd name="connsiteY16" fmla="*/ 5238874 h 6229504"/>
              <a:gd name="connsiteX17" fmla="*/ 4860041 w 4860041"/>
              <a:gd name="connsiteY17" fmla="*/ 5268833 h 6229504"/>
              <a:gd name="connsiteX18" fmla="*/ 4856330 w 4860041"/>
              <a:gd name="connsiteY18" fmla="*/ 5268833 h 6229504"/>
              <a:gd name="connsiteX19" fmla="*/ 4847503 w 4860041"/>
              <a:gd name="connsiteY19" fmla="*/ 5340152 h 6229504"/>
              <a:gd name="connsiteX20" fmla="*/ 2431487 w 4860041"/>
              <a:gd name="connsiteY20" fmla="*/ 6229504 h 6229504"/>
              <a:gd name="connsiteX21" fmla="*/ 15472 w 4860041"/>
              <a:gd name="connsiteY21" fmla="*/ 5340152 h 6229504"/>
              <a:gd name="connsiteX22" fmla="*/ 6645 w 4860041"/>
              <a:gd name="connsiteY22" fmla="*/ 5268833 h 6229504"/>
              <a:gd name="connsiteX23" fmla="*/ 2933 w 4860041"/>
              <a:gd name="connsiteY23" fmla="*/ 5268833 h 6229504"/>
              <a:gd name="connsiteX24" fmla="*/ 2933 w 4860041"/>
              <a:gd name="connsiteY24" fmla="*/ 5238864 h 6229504"/>
              <a:gd name="connsiteX25" fmla="*/ 2933 w 4860041"/>
              <a:gd name="connsiteY25" fmla="*/ 1516827 h 6229504"/>
              <a:gd name="connsiteX26" fmla="*/ 15472 w 4860041"/>
              <a:gd name="connsiteY26" fmla="*/ 889353 h 6229504"/>
              <a:gd name="connsiteX27" fmla="*/ 2431484 w 4860041"/>
              <a:gd name="connsiteY27" fmla="*/ 0 h 6229504"/>
              <a:gd name="connsiteX0" fmla="*/ 0 w 4857108"/>
              <a:gd name="connsiteY0" fmla="*/ 990630 h 6229504"/>
              <a:gd name="connsiteX1" fmla="*/ 0 w 4857108"/>
              <a:gd name="connsiteY1" fmla="*/ 914489 h 6229504"/>
              <a:gd name="connsiteX2" fmla="*/ 0 w 4857108"/>
              <a:gd name="connsiteY2" fmla="*/ 990630 h 6229504"/>
              <a:gd name="connsiteX3" fmla="*/ 2428554 w 4857108"/>
              <a:gd name="connsiteY3" fmla="*/ 357376 h 6229504"/>
              <a:gd name="connsiteX4" fmla="*/ 752262 w 4857108"/>
              <a:gd name="connsiteY4" fmla="*/ 849365 h 6229504"/>
              <a:gd name="connsiteX5" fmla="*/ 2428554 w 4857108"/>
              <a:gd name="connsiteY5" fmla="*/ 1341351 h 6229504"/>
              <a:gd name="connsiteX6" fmla="*/ 4104847 w 4857108"/>
              <a:gd name="connsiteY6" fmla="*/ 849365 h 6229504"/>
              <a:gd name="connsiteX7" fmla="*/ 2428554 w 4857108"/>
              <a:gd name="connsiteY7" fmla="*/ 357376 h 6229504"/>
              <a:gd name="connsiteX8" fmla="*/ 2428551 w 4857108"/>
              <a:gd name="connsiteY8" fmla="*/ 0 h 6229504"/>
              <a:gd name="connsiteX9" fmla="*/ 4844570 w 4857108"/>
              <a:gd name="connsiteY9" fmla="*/ 889353 h 6229504"/>
              <a:gd name="connsiteX10" fmla="*/ 4853397 w 4857108"/>
              <a:gd name="connsiteY10" fmla="*/ 960671 h 6229504"/>
              <a:gd name="connsiteX11" fmla="*/ 4857105 w 4857108"/>
              <a:gd name="connsiteY11" fmla="*/ 960671 h 6229504"/>
              <a:gd name="connsiteX12" fmla="*/ 4857105 w 4857108"/>
              <a:gd name="connsiteY12" fmla="*/ 990640 h 6229504"/>
              <a:gd name="connsiteX13" fmla="*/ 4857108 w 4857108"/>
              <a:gd name="connsiteY13" fmla="*/ 5238854 h 6229504"/>
              <a:gd name="connsiteX14" fmla="*/ 4857108 w 4857108"/>
              <a:gd name="connsiteY14" fmla="*/ 5238864 h 6229504"/>
              <a:gd name="connsiteX15" fmla="*/ 4857108 w 4857108"/>
              <a:gd name="connsiteY15" fmla="*/ 5238874 h 6229504"/>
              <a:gd name="connsiteX16" fmla="*/ 4857108 w 4857108"/>
              <a:gd name="connsiteY16" fmla="*/ 5268833 h 6229504"/>
              <a:gd name="connsiteX17" fmla="*/ 4853397 w 4857108"/>
              <a:gd name="connsiteY17" fmla="*/ 5268833 h 6229504"/>
              <a:gd name="connsiteX18" fmla="*/ 4844570 w 4857108"/>
              <a:gd name="connsiteY18" fmla="*/ 5340152 h 6229504"/>
              <a:gd name="connsiteX19" fmla="*/ 2428554 w 4857108"/>
              <a:gd name="connsiteY19" fmla="*/ 6229504 h 6229504"/>
              <a:gd name="connsiteX20" fmla="*/ 12539 w 4857108"/>
              <a:gd name="connsiteY20" fmla="*/ 5340152 h 6229504"/>
              <a:gd name="connsiteX21" fmla="*/ 3712 w 4857108"/>
              <a:gd name="connsiteY21" fmla="*/ 5268833 h 6229504"/>
              <a:gd name="connsiteX22" fmla="*/ 0 w 4857108"/>
              <a:gd name="connsiteY22" fmla="*/ 5268833 h 6229504"/>
              <a:gd name="connsiteX23" fmla="*/ 0 w 4857108"/>
              <a:gd name="connsiteY23" fmla="*/ 5238864 h 6229504"/>
              <a:gd name="connsiteX24" fmla="*/ 0 w 4857108"/>
              <a:gd name="connsiteY24" fmla="*/ 1516827 h 6229504"/>
              <a:gd name="connsiteX25" fmla="*/ 12539 w 4857108"/>
              <a:gd name="connsiteY25" fmla="*/ 889353 h 6229504"/>
              <a:gd name="connsiteX26" fmla="*/ 2428551 w 4857108"/>
              <a:gd name="connsiteY26"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5 w 4857108"/>
              <a:gd name="connsiteY9" fmla="*/ 990640 h 6229504"/>
              <a:gd name="connsiteX10" fmla="*/ 4857108 w 4857108"/>
              <a:gd name="connsiteY10" fmla="*/ 5238854 h 6229504"/>
              <a:gd name="connsiteX11" fmla="*/ 4857108 w 4857108"/>
              <a:gd name="connsiteY11" fmla="*/ 5238864 h 6229504"/>
              <a:gd name="connsiteX12" fmla="*/ 4857108 w 4857108"/>
              <a:gd name="connsiteY12" fmla="*/ 5238874 h 6229504"/>
              <a:gd name="connsiteX13" fmla="*/ 4857108 w 4857108"/>
              <a:gd name="connsiteY13" fmla="*/ 5268833 h 6229504"/>
              <a:gd name="connsiteX14" fmla="*/ 4853397 w 4857108"/>
              <a:gd name="connsiteY14" fmla="*/ 5268833 h 6229504"/>
              <a:gd name="connsiteX15" fmla="*/ 4844570 w 4857108"/>
              <a:gd name="connsiteY15" fmla="*/ 5340152 h 6229504"/>
              <a:gd name="connsiteX16" fmla="*/ 2428554 w 4857108"/>
              <a:gd name="connsiteY16" fmla="*/ 6229504 h 6229504"/>
              <a:gd name="connsiteX17" fmla="*/ 12539 w 4857108"/>
              <a:gd name="connsiteY17" fmla="*/ 5340152 h 6229504"/>
              <a:gd name="connsiteX18" fmla="*/ 3712 w 4857108"/>
              <a:gd name="connsiteY18" fmla="*/ 5268833 h 6229504"/>
              <a:gd name="connsiteX19" fmla="*/ 0 w 4857108"/>
              <a:gd name="connsiteY19" fmla="*/ 5268833 h 6229504"/>
              <a:gd name="connsiteX20" fmla="*/ 0 w 4857108"/>
              <a:gd name="connsiteY20" fmla="*/ 5238864 h 6229504"/>
              <a:gd name="connsiteX21" fmla="*/ 0 w 4857108"/>
              <a:gd name="connsiteY21" fmla="*/ 1516827 h 6229504"/>
              <a:gd name="connsiteX22" fmla="*/ 12539 w 4857108"/>
              <a:gd name="connsiteY22" fmla="*/ 889353 h 6229504"/>
              <a:gd name="connsiteX23" fmla="*/ 2428551 w 4857108"/>
              <a:gd name="connsiteY23"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53397 w 4857108"/>
              <a:gd name="connsiteY13" fmla="*/ 5268833 h 6229504"/>
              <a:gd name="connsiteX14" fmla="*/ 4844570 w 4857108"/>
              <a:gd name="connsiteY14" fmla="*/ 5340152 h 6229504"/>
              <a:gd name="connsiteX15" fmla="*/ 2428554 w 4857108"/>
              <a:gd name="connsiteY15" fmla="*/ 6229504 h 6229504"/>
              <a:gd name="connsiteX16" fmla="*/ 12539 w 4857108"/>
              <a:gd name="connsiteY16" fmla="*/ 5340152 h 6229504"/>
              <a:gd name="connsiteX17" fmla="*/ 3712 w 4857108"/>
              <a:gd name="connsiteY17" fmla="*/ 5268833 h 6229504"/>
              <a:gd name="connsiteX18" fmla="*/ 0 w 4857108"/>
              <a:gd name="connsiteY18" fmla="*/ 5268833 h 6229504"/>
              <a:gd name="connsiteX19" fmla="*/ 0 w 4857108"/>
              <a:gd name="connsiteY19" fmla="*/ 5238864 h 6229504"/>
              <a:gd name="connsiteX20" fmla="*/ 0 w 4857108"/>
              <a:gd name="connsiteY20" fmla="*/ 1516827 h 6229504"/>
              <a:gd name="connsiteX21" fmla="*/ 12539 w 4857108"/>
              <a:gd name="connsiteY21" fmla="*/ 889353 h 6229504"/>
              <a:gd name="connsiteX22" fmla="*/ 2428551 w 4857108"/>
              <a:gd name="connsiteY22"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44570 w 4857108"/>
              <a:gd name="connsiteY13" fmla="*/ 5340152 h 6229504"/>
              <a:gd name="connsiteX14" fmla="*/ 2428554 w 4857108"/>
              <a:gd name="connsiteY14" fmla="*/ 6229504 h 6229504"/>
              <a:gd name="connsiteX15" fmla="*/ 12539 w 4857108"/>
              <a:gd name="connsiteY15" fmla="*/ 5340152 h 6229504"/>
              <a:gd name="connsiteX16" fmla="*/ 3712 w 4857108"/>
              <a:gd name="connsiteY16" fmla="*/ 5268833 h 6229504"/>
              <a:gd name="connsiteX17" fmla="*/ 0 w 4857108"/>
              <a:gd name="connsiteY17" fmla="*/ 5268833 h 6229504"/>
              <a:gd name="connsiteX18" fmla="*/ 0 w 4857108"/>
              <a:gd name="connsiteY18" fmla="*/ 5238864 h 6229504"/>
              <a:gd name="connsiteX19" fmla="*/ 0 w 4857108"/>
              <a:gd name="connsiteY19" fmla="*/ 1516827 h 6229504"/>
              <a:gd name="connsiteX20" fmla="*/ 12539 w 4857108"/>
              <a:gd name="connsiteY20" fmla="*/ 889353 h 6229504"/>
              <a:gd name="connsiteX21" fmla="*/ 2428551 w 4857108"/>
              <a:gd name="connsiteY21"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44570 w 4857108"/>
              <a:gd name="connsiteY12" fmla="*/ 5340152 h 6229504"/>
              <a:gd name="connsiteX13" fmla="*/ 2428554 w 4857108"/>
              <a:gd name="connsiteY13" fmla="*/ 6229504 h 6229504"/>
              <a:gd name="connsiteX14" fmla="*/ 12539 w 4857108"/>
              <a:gd name="connsiteY14" fmla="*/ 5340152 h 6229504"/>
              <a:gd name="connsiteX15" fmla="*/ 3712 w 4857108"/>
              <a:gd name="connsiteY15" fmla="*/ 5268833 h 6229504"/>
              <a:gd name="connsiteX16" fmla="*/ 0 w 4857108"/>
              <a:gd name="connsiteY16" fmla="*/ 5268833 h 6229504"/>
              <a:gd name="connsiteX17" fmla="*/ 0 w 4857108"/>
              <a:gd name="connsiteY17" fmla="*/ 5238864 h 6229504"/>
              <a:gd name="connsiteX18" fmla="*/ 0 w 4857108"/>
              <a:gd name="connsiteY18" fmla="*/ 1516827 h 6229504"/>
              <a:gd name="connsiteX19" fmla="*/ 12539 w 4857108"/>
              <a:gd name="connsiteY19" fmla="*/ 889353 h 6229504"/>
              <a:gd name="connsiteX20" fmla="*/ 2428551 w 4857108"/>
              <a:gd name="connsiteY20"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44570 w 4857108"/>
              <a:gd name="connsiteY11" fmla="*/ 5340152 h 6229504"/>
              <a:gd name="connsiteX12" fmla="*/ 2428554 w 4857108"/>
              <a:gd name="connsiteY12" fmla="*/ 6229504 h 6229504"/>
              <a:gd name="connsiteX13" fmla="*/ 12539 w 4857108"/>
              <a:gd name="connsiteY13" fmla="*/ 5340152 h 6229504"/>
              <a:gd name="connsiteX14" fmla="*/ 3712 w 4857108"/>
              <a:gd name="connsiteY14" fmla="*/ 5268833 h 6229504"/>
              <a:gd name="connsiteX15" fmla="*/ 0 w 4857108"/>
              <a:gd name="connsiteY15" fmla="*/ 5268833 h 6229504"/>
              <a:gd name="connsiteX16" fmla="*/ 0 w 4857108"/>
              <a:gd name="connsiteY16" fmla="*/ 5238864 h 6229504"/>
              <a:gd name="connsiteX17" fmla="*/ 0 w 4857108"/>
              <a:gd name="connsiteY17" fmla="*/ 1516827 h 6229504"/>
              <a:gd name="connsiteX18" fmla="*/ 12539 w 4857108"/>
              <a:gd name="connsiteY18" fmla="*/ 889353 h 6229504"/>
              <a:gd name="connsiteX19" fmla="*/ 2428551 w 4857108"/>
              <a:gd name="connsiteY19"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44570 w 4857108"/>
              <a:gd name="connsiteY10" fmla="*/ 5340152 h 6229504"/>
              <a:gd name="connsiteX11" fmla="*/ 2428554 w 4857108"/>
              <a:gd name="connsiteY11" fmla="*/ 6229504 h 6229504"/>
              <a:gd name="connsiteX12" fmla="*/ 12539 w 4857108"/>
              <a:gd name="connsiteY12" fmla="*/ 5340152 h 6229504"/>
              <a:gd name="connsiteX13" fmla="*/ 3712 w 4857108"/>
              <a:gd name="connsiteY13" fmla="*/ 5268833 h 6229504"/>
              <a:gd name="connsiteX14" fmla="*/ 0 w 4857108"/>
              <a:gd name="connsiteY14" fmla="*/ 5268833 h 6229504"/>
              <a:gd name="connsiteX15" fmla="*/ 0 w 4857108"/>
              <a:gd name="connsiteY15" fmla="*/ 5238864 h 6229504"/>
              <a:gd name="connsiteX16" fmla="*/ 0 w 4857108"/>
              <a:gd name="connsiteY16" fmla="*/ 1516827 h 6229504"/>
              <a:gd name="connsiteX17" fmla="*/ 12539 w 4857108"/>
              <a:gd name="connsiteY17" fmla="*/ 889353 h 6229504"/>
              <a:gd name="connsiteX18" fmla="*/ 2428551 w 4857108"/>
              <a:gd name="connsiteY18" fmla="*/ 0 h 6229504"/>
              <a:gd name="connsiteX0" fmla="*/ 2428554 w 4857105"/>
              <a:gd name="connsiteY0" fmla="*/ 357376 h 6229504"/>
              <a:gd name="connsiteX1" fmla="*/ 752262 w 4857105"/>
              <a:gd name="connsiteY1" fmla="*/ 849365 h 6229504"/>
              <a:gd name="connsiteX2" fmla="*/ 2428554 w 4857105"/>
              <a:gd name="connsiteY2" fmla="*/ 1341351 h 6229504"/>
              <a:gd name="connsiteX3" fmla="*/ 4104847 w 4857105"/>
              <a:gd name="connsiteY3" fmla="*/ 849365 h 6229504"/>
              <a:gd name="connsiteX4" fmla="*/ 2428554 w 4857105"/>
              <a:gd name="connsiteY4" fmla="*/ 357376 h 6229504"/>
              <a:gd name="connsiteX5" fmla="*/ 2428551 w 4857105"/>
              <a:gd name="connsiteY5" fmla="*/ 0 h 6229504"/>
              <a:gd name="connsiteX6" fmla="*/ 4844570 w 4857105"/>
              <a:gd name="connsiteY6" fmla="*/ 889353 h 6229504"/>
              <a:gd name="connsiteX7" fmla="*/ 4853397 w 4857105"/>
              <a:gd name="connsiteY7" fmla="*/ 960671 h 6229504"/>
              <a:gd name="connsiteX8" fmla="*/ 4857105 w 4857105"/>
              <a:gd name="connsiteY8" fmla="*/ 960671 h 6229504"/>
              <a:gd name="connsiteX9" fmla="*/ 4844570 w 4857105"/>
              <a:gd name="connsiteY9" fmla="*/ 5340152 h 6229504"/>
              <a:gd name="connsiteX10" fmla="*/ 2428554 w 4857105"/>
              <a:gd name="connsiteY10" fmla="*/ 6229504 h 6229504"/>
              <a:gd name="connsiteX11" fmla="*/ 12539 w 4857105"/>
              <a:gd name="connsiteY11" fmla="*/ 5340152 h 6229504"/>
              <a:gd name="connsiteX12" fmla="*/ 3712 w 4857105"/>
              <a:gd name="connsiteY12" fmla="*/ 5268833 h 6229504"/>
              <a:gd name="connsiteX13" fmla="*/ 0 w 4857105"/>
              <a:gd name="connsiteY13" fmla="*/ 5268833 h 6229504"/>
              <a:gd name="connsiteX14" fmla="*/ 0 w 4857105"/>
              <a:gd name="connsiteY14" fmla="*/ 5238864 h 6229504"/>
              <a:gd name="connsiteX15" fmla="*/ 0 w 4857105"/>
              <a:gd name="connsiteY15" fmla="*/ 1516827 h 6229504"/>
              <a:gd name="connsiteX16" fmla="*/ 12539 w 4857105"/>
              <a:gd name="connsiteY16" fmla="*/ 889353 h 6229504"/>
              <a:gd name="connsiteX17" fmla="*/ 2428551 w 4857105"/>
              <a:gd name="connsiteY17" fmla="*/ 0 h 6229504"/>
              <a:gd name="connsiteX0" fmla="*/ 2428554 w 4853397"/>
              <a:gd name="connsiteY0" fmla="*/ 357376 h 6229504"/>
              <a:gd name="connsiteX1" fmla="*/ 752262 w 4853397"/>
              <a:gd name="connsiteY1" fmla="*/ 849365 h 6229504"/>
              <a:gd name="connsiteX2" fmla="*/ 2428554 w 4853397"/>
              <a:gd name="connsiteY2" fmla="*/ 1341351 h 6229504"/>
              <a:gd name="connsiteX3" fmla="*/ 4104847 w 4853397"/>
              <a:gd name="connsiteY3" fmla="*/ 849365 h 6229504"/>
              <a:gd name="connsiteX4" fmla="*/ 2428554 w 4853397"/>
              <a:gd name="connsiteY4" fmla="*/ 357376 h 6229504"/>
              <a:gd name="connsiteX5" fmla="*/ 2428551 w 4853397"/>
              <a:gd name="connsiteY5" fmla="*/ 0 h 6229504"/>
              <a:gd name="connsiteX6" fmla="*/ 4844570 w 4853397"/>
              <a:gd name="connsiteY6" fmla="*/ 889353 h 6229504"/>
              <a:gd name="connsiteX7" fmla="*/ 4853397 w 4853397"/>
              <a:gd name="connsiteY7" fmla="*/ 960671 h 6229504"/>
              <a:gd name="connsiteX8" fmla="*/ 4844570 w 4853397"/>
              <a:gd name="connsiteY8" fmla="*/ 5340152 h 6229504"/>
              <a:gd name="connsiteX9" fmla="*/ 2428554 w 4853397"/>
              <a:gd name="connsiteY9" fmla="*/ 6229504 h 6229504"/>
              <a:gd name="connsiteX10" fmla="*/ 12539 w 4853397"/>
              <a:gd name="connsiteY10" fmla="*/ 5340152 h 6229504"/>
              <a:gd name="connsiteX11" fmla="*/ 3712 w 4853397"/>
              <a:gd name="connsiteY11" fmla="*/ 5268833 h 6229504"/>
              <a:gd name="connsiteX12" fmla="*/ 0 w 4853397"/>
              <a:gd name="connsiteY12" fmla="*/ 5268833 h 6229504"/>
              <a:gd name="connsiteX13" fmla="*/ 0 w 4853397"/>
              <a:gd name="connsiteY13" fmla="*/ 5238864 h 6229504"/>
              <a:gd name="connsiteX14" fmla="*/ 0 w 4853397"/>
              <a:gd name="connsiteY14" fmla="*/ 1516827 h 6229504"/>
              <a:gd name="connsiteX15" fmla="*/ 12539 w 4853397"/>
              <a:gd name="connsiteY15" fmla="*/ 889353 h 6229504"/>
              <a:gd name="connsiteX16" fmla="*/ 2428551 w 4853397"/>
              <a:gd name="connsiteY16"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0 w 4844570"/>
              <a:gd name="connsiteY13" fmla="*/ 1516827 h 6229504"/>
              <a:gd name="connsiteX14" fmla="*/ 12539 w 4844570"/>
              <a:gd name="connsiteY14" fmla="*/ 889353 h 6229504"/>
              <a:gd name="connsiteX15" fmla="*/ 2428551 w 4844570"/>
              <a:gd name="connsiteY15"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12539 w 4844570"/>
              <a:gd name="connsiteY13" fmla="*/ 889353 h 6229504"/>
              <a:gd name="connsiteX14" fmla="*/ 2428551 w 4844570"/>
              <a:gd name="connsiteY14"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12539 w 4844570"/>
              <a:gd name="connsiteY12" fmla="*/ 889353 h 6229504"/>
              <a:gd name="connsiteX13" fmla="*/ 2428551 w 4844570"/>
              <a:gd name="connsiteY13" fmla="*/ 0 h 6229504"/>
              <a:gd name="connsiteX0" fmla="*/ 2424842 w 4840858"/>
              <a:gd name="connsiteY0" fmla="*/ 357376 h 6229504"/>
              <a:gd name="connsiteX1" fmla="*/ 748550 w 4840858"/>
              <a:gd name="connsiteY1" fmla="*/ 849365 h 6229504"/>
              <a:gd name="connsiteX2" fmla="*/ 2424842 w 4840858"/>
              <a:gd name="connsiteY2" fmla="*/ 1341351 h 6229504"/>
              <a:gd name="connsiteX3" fmla="*/ 4101135 w 4840858"/>
              <a:gd name="connsiteY3" fmla="*/ 849365 h 6229504"/>
              <a:gd name="connsiteX4" fmla="*/ 2424842 w 4840858"/>
              <a:gd name="connsiteY4" fmla="*/ 357376 h 6229504"/>
              <a:gd name="connsiteX5" fmla="*/ 2424839 w 4840858"/>
              <a:gd name="connsiteY5" fmla="*/ 0 h 6229504"/>
              <a:gd name="connsiteX6" fmla="*/ 4840858 w 4840858"/>
              <a:gd name="connsiteY6" fmla="*/ 889353 h 6229504"/>
              <a:gd name="connsiteX7" fmla="*/ 4840858 w 4840858"/>
              <a:gd name="connsiteY7" fmla="*/ 5340152 h 6229504"/>
              <a:gd name="connsiteX8" fmla="*/ 2424842 w 4840858"/>
              <a:gd name="connsiteY8" fmla="*/ 6229504 h 6229504"/>
              <a:gd name="connsiteX9" fmla="*/ 8827 w 4840858"/>
              <a:gd name="connsiteY9" fmla="*/ 5340152 h 6229504"/>
              <a:gd name="connsiteX10" fmla="*/ 0 w 4840858"/>
              <a:gd name="connsiteY10" fmla="*/ 5268833 h 6229504"/>
              <a:gd name="connsiteX11" fmla="*/ 8827 w 4840858"/>
              <a:gd name="connsiteY11" fmla="*/ 889353 h 6229504"/>
              <a:gd name="connsiteX12" fmla="*/ 2424839 w 4840858"/>
              <a:gd name="connsiteY12" fmla="*/ 0 h 6229504"/>
              <a:gd name="connsiteX0" fmla="*/ 2416015 w 4832031"/>
              <a:gd name="connsiteY0" fmla="*/ 357376 h 6229504"/>
              <a:gd name="connsiteX1" fmla="*/ 739723 w 4832031"/>
              <a:gd name="connsiteY1" fmla="*/ 849365 h 6229504"/>
              <a:gd name="connsiteX2" fmla="*/ 2416015 w 4832031"/>
              <a:gd name="connsiteY2" fmla="*/ 1341351 h 6229504"/>
              <a:gd name="connsiteX3" fmla="*/ 4092308 w 4832031"/>
              <a:gd name="connsiteY3" fmla="*/ 849365 h 6229504"/>
              <a:gd name="connsiteX4" fmla="*/ 2416015 w 4832031"/>
              <a:gd name="connsiteY4" fmla="*/ 357376 h 6229504"/>
              <a:gd name="connsiteX5" fmla="*/ 2416012 w 4832031"/>
              <a:gd name="connsiteY5" fmla="*/ 0 h 6229504"/>
              <a:gd name="connsiteX6" fmla="*/ 4832031 w 4832031"/>
              <a:gd name="connsiteY6" fmla="*/ 889353 h 6229504"/>
              <a:gd name="connsiteX7" fmla="*/ 4832031 w 4832031"/>
              <a:gd name="connsiteY7" fmla="*/ 5340152 h 6229504"/>
              <a:gd name="connsiteX8" fmla="*/ 2416015 w 4832031"/>
              <a:gd name="connsiteY8" fmla="*/ 6229504 h 6229504"/>
              <a:gd name="connsiteX9" fmla="*/ 0 w 4832031"/>
              <a:gd name="connsiteY9" fmla="*/ 5340152 h 6229504"/>
              <a:gd name="connsiteX10" fmla="*/ 0 w 4832031"/>
              <a:gd name="connsiteY10" fmla="*/ 889353 h 6229504"/>
              <a:gd name="connsiteX11" fmla="*/ 2416012 w 4832031"/>
              <a:gd name="connsiteY11" fmla="*/ 0 h 6229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32031" h="6229504">
                <a:moveTo>
                  <a:pt x="2416015" y="357376"/>
                </a:moveTo>
                <a:cubicBezTo>
                  <a:pt x="1490225" y="357376"/>
                  <a:pt x="739723" y="577645"/>
                  <a:pt x="739723" y="849365"/>
                </a:cubicBezTo>
                <a:cubicBezTo>
                  <a:pt x="739723" y="1121082"/>
                  <a:pt x="1490225" y="1341351"/>
                  <a:pt x="2416015" y="1341351"/>
                </a:cubicBezTo>
                <a:cubicBezTo>
                  <a:pt x="3341806" y="1341351"/>
                  <a:pt x="4092308" y="1121082"/>
                  <a:pt x="4092308" y="849365"/>
                </a:cubicBezTo>
                <a:cubicBezTo>
                  <a:pt x="4092308" y="577645"/>
                  <a:pt x="3341806" y="357376"/>
                  <a:pt x="2416015" y="357376"/>
                </a:cubicBezTo>
                <a:close/>
                <a:moveTo>
                  <a:pt x="2416012" y="0"/>
                </a:moveTo>
                <a:cubicBezTo>
                  <a:pt x="3673437" y="0"/>
                  <a:pt x="4707663" y="389818"/>
                  <a:pt x="4832031" y="889353"/>
                </a:cubicBezTo>
                <a:lnTo>
                  <a:pt x="4832031" y="5340152"/>
                </a:lnTo>
                <a:cubicBezTo>
                  <a:pt x="4707666" y="5839687"/>
                  <a:pt x="3673440" y="6229504"/>
                  <a:pt x="2416015" y="6229504"/>
                </a:cubicBezTo>
                <a:cubicBezTo>
                  <a:pt x="1158590" y="6229504"/>
                  <a:pt x="124368" y="5839687"/>
                  <a:pt x="0" y="5340152"/>
                </a:cubicBezTo>
                <a:lnTo>
                  <a:pt x="0" y="889353"/>
                </a:lnTo>
                <a:cubicBezTo>
                  <a:pt x="124364" y="389818"/>
                  <a:pt x="1158587" y="0"/>
                  <a:pt x="2416012" y="0"/>
                </a:cubicBezTo>
                <a:close/>
              </a:path>
            </a:pathLst>
          </a:custGeom>
          <a:solidFill>
            <a:srgbClr val="0078D4"/>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9" name="Freeform: Shape 829">
            <a:extLst>
              <a:ext uri="{FF2B5EF4-FFF2-40B4-BE49-F238E27FC236}">
                <a16:creationId xmlns:a16="http://schemas.microsoft.com/office/drawing/2014/main" id="{80675351-7173-4C35-B9D4-9C25AF8157B2}"/>
              </a:ext>
            </a:extLst>
          </p:cNvPr>
          <p:cNvSpPr/>
          <p:nvPr/>
        </p:nvSpPr>
        <p:spPr bwMode="auto">
          <a:xfrm>
            <a:off x="8810244" y="4866210"/>
            <a:ext cx="252675" cy="325751"/>
          </a:xfrm>
          <a:custGeom>
            <a:avLst/>
            <a:gdLst>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1516827 h 6229504"/>
              <a:gd name="connsiteX28" fmla="*/ 0 w 5124499"/>
              <a:gd name="connsiteY28" fmla="*/ 995150 h 6229504"/>
              <a:gd name="connsiteX29" fmla="*/ 267391 w 5124499"/>
              <a:gd name="connsiteY29" fmla="*/ 995150 h 6229504"/>
              <a:gd name="connsiteX30" fmla="*/ 267391 w 5124499"/>
              <a:gd name="connsiteY30" fmla="*/ 990650 h 6229504"/>
              <a:gd name="connsiteX31" fmla="*/ 267391 w 5124499"/>
              <a:gd name="connsiteY31" fmla="*/ 990630 h 6229504"/>
              <a:gd name="connsiteX32" fmla="*/ 279930 w 5124499"/>
              <a:gd name="connsiteY32" fmla="*/ 889353 h 6229504"/>
              <a:gd name="connsiteX33" fmla="*/ 2695942 w 5124499"/>
              <a:gd name="connsiteY33" fmla="*/ 0 h 6229504"/>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995150 h 6229504"/>
              <a:gd name="connsiteX28" fmla="*/ 267391 w 5124499"/>
              <a:gd name="connsiteY28" fmla="*/ 995150 h 6229504"/>
              <a:gd name="connsiteX29" fmla="*/ 267391 w 5124499"/>
              <a:gd name="connsiteY29" fmla="*/ 990650 h 6229504"/>
              <a:gd name="connsiteX30" fmla="*/ 267391 w 5124499"/>
              <a:gd name="connsiteY30" fmla="*/ 990630 h 6229504"/>
              <a:gd name="connsiteX31" fmla="*/ 279930 w 5124499"/>
              <a:gd name="connsiteY31" fmla="*/ 889353 h 6229504"/>
              <a:gd name="connsiteX32" fmla="*/ 2695942 w 5124499"/>
              <a:gd name="connsiteY32" fmla="*/ 0 h 6229504"/>
              <a:gd name="connsiteX0" fmla="*/ 3 w 4857111"/>
              <a:gd name="connsiteY0" fmla="*/ 785860 h 6229504"/>
              <a:gd name="connsiteX1" fmla="*/ 3 w 4857111"/>
              <a:gd name="connsiteY1" fmla="*/ 914489 h 6229504"/>
              <a:gd name="connsiteX2" fmla="*/ 3 w 4857111"/>
              <a:gd name="connsiteY2" fmla="*/ 990630 h 6229504"/>
              <a:gd name="connsiteX3" fmla="*/ 0 w 4857111"/>
              <a:gd name="connsiteY3" fmla="*/ 990640 h 6229504"/>
              <a:gd name="connsiteX4" fmla="*/ 3 w 4857111"/>
              <a:gd name="connsiteY4" fmla="*/ 785860 h 6229504"/>
              <a:gd name="connsiteX5" fmla="*/ 2428557 w 4857111"/>
              <a:gd name="connsiteY5" fmla="*/ 357376 h 6229504"/>
              <a:gd name="connsiteX6" fmla="*/ 752265 w 4857111"/>
              <a:gd name="connsiteY6" fmla="*/ 849365 h 6229504"/>
              <a:gd name="connsiteX7" fmla="*/ 2428557 w 4857111"/>
              <a:gd name="connsiteY7" fmla="*/ 1341351 h 6229504"/>
              <a:gd name="connsiteX8" fmla="*/ 4104850 w 4857111"/>
              <a:gd name="connsiteY8" fmla="*/ 849365 h 6229504"/>
              <a:gd name="connsiteX9" fmla="*/ 2428557 w 4857111"/>
              <a:gd name="connsiteY9" fmla="*/ 357376 h 6229504"/>
              <a:gd name="connsiteX10" fmla="*/ 2428554 w 4857111"/>
              <a:gd name="connsiteY10" fmla="*/ 0 h 6229504"/>
              <a:gd name="connsiteX11" fmla="*/ 4844573 w 4857111"/>
              <a:gd name="connsiteY11" fmla="*/ 889353 h 6229504"/>
              <a:gd name="connsiteX12" fmla="*/ 4853400 w 4857111"/>
              <a:gd name="connsiteY12" fmla="*/ 960671 h 6229504"/>
              <a:gd name="connsiteX13" fmla="*/ 4857108 w 4857111"/>
              <a:gd name="connsiteY13" fmla="*/ 960671 h 6229504"/>
              <a:gd name="connsiteX14" fmla="*/ 4857108 w 4857111"/>
              <a:gd name="connsiteY14" fmla="*/ 990640 h 6229504"/>
              <a:gd name="connsiteX15" fmla="*/ 4857111 w 4857111"/>
              <a:gd name="connsiteY15" fmla="*/ 5238854 h 6229504"/>
              <a:gd name="connsiteX16" fmla="*/ 4857111 w 4857111"/>
              <a:gd name="connsiteY16" fmla="*/ 5238864 h 6229504"/>
              <a:gd name="connsiteX17" fmla="*/ 4857111 w 4857111"/>
              <a:gd name="connsiteY17" fmla="*/ 5238874 h 6229504"/>
              <a:gd name="connsiteX18" fmla="*/ 4857111 w 4857111"/>
              <a:gd name="connsiteY18" fmla="*/ 5268833 h 6229504"/>
              <a:gd name="connsiteX19" fmla="*/ 4853400 w 4857111"/>
              <a:gd name="connsiteY19" fmla="*/ 5268833 h 6229504"/>
              <a:gd name="connsiteX20" fmla="*/ 4844573 w 4857111"/>
              <a:gd name="connsiteY20" fmla="*/ 5340152 h 6229504"/>
              <a:gd name="connsiteX21" fmla="*/ 2428557 w 4857111"/>
              <a:gd name="connsiteY21" fmla="*/ 6229504 h 6229504"/>
              <a:gd name="connsiteX22" fmla="*/ 12542 w 4857111"/>
              <a:gd name="connsiteY22" fmla="*/ 5340152 h 6229504"/>
              <a:gd name="connsiteX23" fmla="*/ 3715 w 4857111"/>
              <a:gd name="connsiteY23" fmla="*/ 5268833 h 6229504"/>
              <a:gd name="connsiteX24" fmla="*/ 3 w 4857111"/>
              <a:gd name="connsiteY24" fmla="*/ 5268833 h 6229504"/>
              <a:gd name="connsiteX25" fmla="*/ 3 w 4857111"/>
              <a:gd name="connsiteY25" fmla="*/ 5238864 h 6229504"/>
              <a:gd name="connsiteX26" fmla="*/ 3 w 4857111"/>
              <a:gd name="connsiteY26" fmla="*/ 1516827 h 6229504"/>
              <a:gd name="connsiteX27" fmla="*/ 3 w 4857111"/>
              <a:gd name="connsiteY27" fmla="*/ 995150 h 6229504"/>
              <a:gd name="connsiteX28" fmla="*/ 3 w 4857111"/>
              <a:gd name="connsiteY28" fmla="*/ 990650 h 6229504"/>
              <a:gd name="connsiteX29" fmla="*/ 3 w 4857111"/>
              <a:gd name="connsiteY29" fmla="*/ 990630 h 6229504"/>
              <a:gd name="connsiteX30" fmla="*/ 12542 w 4857111"/>
              <a:gd name="connsiteY30" fmla="*/ 889353 h 6229504"/>
              <a:gd name="connsiteX31" fmla="*/ 2428554 w 4857111"/>
              <a:gd name="connsiteY31"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3 w 4857111"/>
              <a:gd name="connsiteY28" fmla="*/ 990630 h 6229504"/>
              <a:gd name="connsiteX29" fmla="*/ 12542 w 4857111"/>
              <a:gd name="connsiteY29" fmla="*/ 889353 h 6229504"/>
              <a:gd name="connsiteX30" fmla="*/ 2428554 w 4857111"/>
              <a:gd name="connsiteY30"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12542 w 4857111"/>
              <a:gd name="connsiteY28" fmla="*/ 889353 h 6229504"/>
              <a:gd name="connsiteX29" fmla="*/ 2428554 w 4857111"/>
              <a:gd name="connsiteY29"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12542 w 4857111"/>
              <a:gd name="connsiteY27" fmla="*/ 889353 h 6229504"/>
              <a:gd name="connsiteX28" fmla="*/ 2428554 w 4857111"/>
              <a:gd name="connsiteY28"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12542 w 4857111"/>
              <a:gd name="connsiteY26" fmla="*/ 889353 h 6229504"/>
              <a:gd name="connsiteX27" fmla="*/ 2428554 w 4857111"/>
              <a:gd name="connsiteY27" fmla="*/ 0 h 6229504"/>
              <a:gd name="connsiteX0" fmla="*/ 0 w 4860041"/>
              <a:gd name="connsiteY0" fmla="*/ 999433 h 6229504"/>
              <a:gd name="connsiteX1" fmla="*/ 2933 w 4860041"/>
              <a:gd name="connsiteY1" fmla="*/ 914489 h 6229504"/>
              <a:gd name="connsiteX2" fmla="*/ 2933 w 4860041"/>
              <a:gd name="connsiteY2" fmla="*/ 990630 h 6229504"/>
              <a:gd name="connsiteX3" fmla="*/ 0 w 4860041"/>
              <a:gd name="connsiteY3" fmla="*/ 999433 h 6229504"/>
              <a:gd name="connsiteX4" fmla="*/ 2431487 w 4860041"/>
              <a:gd name="connsiteY4" fmla="*/ 357376 h 6229504"/>
              <a:gd name="connsiteX5" fmla="*/ 755195 w 4860041"/>
              <a:gd name="connsiteY5" fmla="*/ 849365 h 6229504"/>
              <a:gd name="connsiteX6" fmla="*/ 2431487 w 4860041"/>
              <a:gd name="connsiteY6" fmla="*/ 1341351 h 6229504"/>
              <a:gd name="connsiteX7" fmla="*/ 4107780 w 4860041"/>
              <a:gd name="connsiteY7" fmla="*/ 849365 h 6229504"/>
              <a:gd name="connsiteX8" fmla="*/ 2431487 w 4860041"/>
              <a:gd name="connsiteY8" fmla="*/ 357376 h 6229504"/>
              <a:gd name="connsiteX9" fmla="*/ 2431484 w 4860041"/>
              <a:gd name="connsiteY9" fmla="*/ 0 h 6229504"/>
              <a:gd name="connsiteX10" fmla="*/ 4847503 w 4860041"/>
              <a:gd name="connsiteY10" fmla="*/ 889353 h 6229504"/>
              <a:gd name="connsiteX11" fmla="*/ 4856330 w 4860041"/>
              <a:gd name="connsiteY11" fmla="*/ 960671 h 6229504"/>
              <a:gd name="connsiteX12" fmla="*/ 4860038 w 4860041"/>
              <a:gd name="connsiteY12" fmla="*/ 960671 h 6229504"/>
              <a:gd name="connsiteX13" fmla="*/ 4860038 w 4860041"/>
              <a:gd name="connsiteY13" fmla="*/ 990640 h 6229504"/>
              <a:gd name="connsiteX14" fmla="*/ 4860041 w 4860041"/>
              <a:gd name="connsiteY14" fmla="*/ 5238854 h 6229504"/>
              <a:gd name="connsiteX15" fmla="*/ 4860041 w 4860041"/>
              <a:gd name="connsiteY15" fmla="*/ 5238864 h 6229504"/>
              <a:gd name="connsiteX16" fmla="*/ 4860041 w 4860041"/>
              <a:gd name="connsiteY16" fmla="*/ 5238874 h 6229504"/>
              <a:gd name="connsiteX17" fmla="*/ 4860041 w 4860041"/>
              <a:gd name="connsiteY17" fmla="*/ 5268833 h 6229504"/>
              <a:gd name="connsiteX18" fmla="*/ 4856330 w 4860041"/>
              <a:gd name="connsiteY18" fmla="*/ 5268833 h 6229504"/>
              <a:gd name="connsiteX19" fmla="*/ 4847503 w 4860041"/>
              <a:gd name="connsiteY19" fmla="*/ 5340152 h 6229504"/>
              <a:gd name="connsiteX20" fmla="*/ 2431487 w 4860041"/>
              <a:gd name="connsiteY20" fmla="*/ 6229504 h 6229504"/>
              <a:gd name="connsiteX21" fmla="*/ 15472 w 4860041"/>
              <a:gd name="connsiteY21" fmla="*/ 5340152 h 6229504"/>
              <a:gd name="connsiteX22" fmla="*/ 6645 w 4860041"/>
              <a:gd name="connsiteY22" fmla="*/ 5268833 h 6229504"/>
              <a:gd name="connsiteX23" fmla="*/ 2933 w 4860041"/>
              <a:gd name="connsiteY23" fmla="*/ 5268833 h 6229504"/>
              <a:gd name="connsiteX24" fmla="*/ 2933 w 4860041"/>
              <a:gd name="connsiteY24" fmla="*/ 5238864 h 6229504"/>
              <a:gd name="connsiteX25" fmla="*/ 2933 w 4860041"/>
              <a:gd name="connsiteY25" fmla="*/ 1516827 h 6229504"/>
              <a:gd name="connsiteX26" fmla="*/ 15472 w 4860041"/>
              <a:gd name="connsiteY26" fmla="*/ 889353 h 6229504"/>
              <a:gd name="connsiteX27" fmla="*/ 2431484 w 4860041"/>
              <a:gd name="connsiteY27" fmla="*/ 0 h 6229504"/>
              <a:gd name="connsiteX0" fmla="*/ 0 w 4857108"/>
              <a:gd name="connsiteY0" fmla="*/ 990630 h 6229504"/>
              <a:gd name="connsiteX1" fmla="*/ 0 w 4857108"/>
              <a:gd name="connsiteY1" fmla="*/ 914489 h 6229504"/>
              <a:gd name="connsiteX2" fmla="*/ 0 w 4857108"/>
              <a:gd name="connsiteY2" fmla="*/ 990630 h 6229504"/>
              <a:gd name="connsiteX3" fmla="*/ 2428554 w 4857108"/>
              <a:gd name="connsiteY3" fmla="*/ 357376 h 6229504"/>
              <a:gd name="connsiteX4" fmla="*/ 752262 w 4857108"/>
              <a:gd name="connsiteY4" fmla="*/ 849365 h 6229504"/>
              <a:gd name="connsiteX5" fmla="*/ 2428554 w 4857108"/>
              <a:gd name="connsiteY5" fmla="*/ 1341351 h 6229504"/>
              <a:gd name="connsiteX6" fmla="*/ 4104847 w 4857108"/>
              <a:gd name="connsiteY6" fmla="*/ 849365 h 6229504"/>
              <a:gd name="connsiteX7" fmla="*/ 2428554 w 4857108"/>
              <a:gd name="connsiteY7" fmla="*/ 357376 h 6229504"/>
              <a:gd name="connsiteX8" fmla="*/ 2428551 w 4857108"/>
              <a:gd name="connsiteY8" fmla="*/ 0 h 6229504"/>
              <a:gd name="connsiteX9" fmla="*/ 4844570 w 4857108"/>
              <a:gd name="connsiteY9" fmla="*/ 889353 h 6229504"/>
              <a:gd name="connsiteX10" fmla="*/ 4853397 w 4857108"/>
              <a:gd name="connsiteY10" fmla="*/ 960671 h 6229504"/>
              <a:gd name="connsiteX11" fmla="*/ 4857105 w 4857108"/>
              <a:gd name="connsiteY11" fmla="*/ 960671 h 6229504"/>
              <a:gd name="connsiteX12" fmla="*/ 4857105 w 4857108"/>
              <a:gd name="connsiteY12" fmla="*/ 990640 h 6229504"/>
              <a:gd name="connsiteX13" fmla="*/ 4857108 w 4857108"/>
              <a:gd name="connsiteY13" fmla="*/ 5238854 h 6229504"/>
              <a:gd name="connsiteX14" fmla="*/ 4857108 w 4857108"/>
              <a:gd name="connsiteY14" fmla="*/ 5238864 h 6229504"/>
              <a:gd name="connsiteX15" fmla="*/ 4857108 w 4857108"/>
              <a:gd name="connsiteY15" fmla="*/ 5238874 h 6229504"/>
              <a:gd name="connsiteX16" fmla="*/ 4857108 w 4857108"/>
              <a:gd name="connsiteY16" fmla="*/ 5268833 h 6229504"/>
              <a:gd name="connsiteX17" fmla="*/ 4853397 w 4857108"/>
              <a:gd name="connsiteY17" fmla="*/ 5268833 h 6229504"/>
              <a:gd name="connsiteX18" fmla="*/ 4844570 w 4857108"/>
              <a:gd name="connsiteY18" fmla="*/ 5340152 h 6229504"/>
              <a:gd name="connsiteX19" fmla="*/ 2428554 w 4857108"/>
              <a:gd name="connsiteY19" fmla="*/ 6229504 h 6229504"/>
              <a:gd name="connsiteX20" fmla="*/ 12539 w 4857108"/>
              <a:gd name="connsiteY20" fmla="*/ 5340152 h 6229504"/>
              <a:gd name="connsiteX21" fmla="*/ 3712 w 4857108"/>
              <a:gd name="connsiteY21" fmla="*/ 5268833 h 6229504"/>
              <a:gd name="connsiteX22" fmla="*/ 0 w 4857108"/>
              <a:gd name="connsiteY22" fmla="*/ 5268833 h 6229504"/>
              <a:gd name="connsiteX23" fmla="*/ 0 w 4857108"/>
              <a:gd name="connsiteY23" fmla="*/ 5238864 h 6229504"/>
              <a:gd name="connsiteX24" fmla="*/ 0 w 4857108"/>
              <a:gd name="connsiteY24" fmla="*/ 1516827 h 6229504"/>
              <a:gd name="connsiteX25" fmla="*/ 12539 w 4857108"/>
              <a:gd name="connsiteY25" fmla="*/ 889353 h 6229504"/>
              <a:gd name="connsiteX26" fmla="*/ 2428551 w 4857108"/>
              <a:gd name="connsiteY26"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5 w 4857108"/>
              <a:gd name="connsiteY9" fmla="*/ 990640 h 6229504"/>
              <a:gd name="connsiteX10" fmla="*/ 4857108 w 4857108"/>
              <a:gd name="connsiteY10" fmla="*/ 5238854 h 6229504"/>
              <a:gd name="connsiteX11" fmla="*/ 4857108 w 4857108"/>
              <a:gd name="connsiteY11" fmla="*/ 5238864 h 6229504"/>
              <a:gd name="connsiteX12" fmla="*/ 4857108 w 4857108"/>
              <a:gd name="connsiteY12" fmla="*/ 5238874 h 6229504"/>
              <a:gd name="connsiteX13" fmla="*/ 4857108 w 4857108"/>
              <a:gd name="connsiteY13" fmla="*/ 5268833 h 6229504"/>
              <a:gd name="connsiteX14" fmla="*/ 4853397 w 4857108"/>
              <a:gd name="connsiteY14" fmla="*/ 5268833 h 6229504"/>
              <a:gd name="connsiteX15" fmla="*/ 4844570 w 4857108"/>
              <a:gd name="connsiteY15" fmla="*/ 5340152 h 6229504"/>
              <a:gd name="connsiteX16" fmla="*/ 2428554 w 4857108"/>
              <a:gd name="connsiteY16" fmla="*/ 6229504 h 6229504"/>
              <a:gd name="connsiteX17" fmla="*/ 12539 w 4857108"/>
              <a:gd name="connsiteY17" fmla="*/ 5340152 h 6229504"/>
              <a:gd name="connsiteX18" fmla="*/ 3712 w 4857108"/>
              <a:gd name="connsiteY18" fmla="*/ 5268833 h 6229504"/>
              <a:gd name="connsiteX19" fmla="*/ 0 w 4857108"/>
              <a:gd name="connsiteY19" fmla="*/ 5268833 h 6229504"/>
              <a:gd name="connsiteX20" fmla="*/ 0 w 4857108"/>
              <a:gd name="connsiteY20" fmla="*/ 5238864 h 6229504"/>
              <a:gd name="connsiteX21" fmla="*/ 0 w 4857108"/>
              <a:gd name="connsiteY21" fmla="*/ 1516827 h 6229504"/>
              <a:gd name="connsiteX22" fmla="*/ 12539 w 4857108"/>
              <a:gd name="connsiteY22" fmla="*/ 889353 h 6229504"/>
              <a:gd name="connsiteX23" fmla="*/ 2428551 w 4857108"/>
              <a:gd name="connsiteY23"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53397 w 4857108"/>
              <a:gd name="connsiteY13" fmla="*/ 5268833 h 6229504"/>
              <a:gd name="connsiteX14" fmla="*/ 4844570 w 4857108"/>
              <a:gd name="connsiteY14" fmla="*/ 5340152 h 6229504"/>
              <a:gd name="connsiteX15" fmla="*/ 2428554 w 4857108"/>
              <a:gd name="connsiteY15" fmla="*/ 6229504 h 6229504"/>
              <a:gd name="connsiteX16" fmla="*/ 12539 w 4857108"/>
              <a:gd name="connsiteY16" fmla="*/ 5340152 h 6229504"/>
              <a:gd name="connsiteX17" fmla="*/ 3712 w 4857108"/>
              <a:gd name="connsiteY17" fmla="*/ 5268833 h 6229504"/>
              <a:gd name="connsiteX18" fmla="*/ 0 w 4857108"/>
              <a:gd name="connsiteY18" fmla="*/ 5268833 h 6229504"/>
              <a:gd name="connsiteX19" fmla="*/ 0 w 4857108"/>
              <a:gd name="connsiteY19" fmla="*/ 5238864 h 6229504"/>
              <a:gd name="connsiteX20" fmla="*/ 0 w 4857108"/>
              <a:gd name="connsiteY20" fmla="*/ 1516827 h 6229504"/>
              <a:gd name="connsiteX21" fmla="*/ 12539 w 4857108"/>
              <a:gd name="connsiteY21" fmla="*/ 889353 h 6229504"/>
              <a:gd name="connsiteX22" fmla="*/ 2428551 w 4857108"/>
              <a:gd name="connsiteY22"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44570 w 4857108"/>
              <a:gd name="connsiteY13" fmla="*/ 5340152 h 6229504"/>
              <a:gd name="connsiteX14" fmla="*/ 2428554 w 4857108"/>
              <a:gd name="connsiteY14" fmla="*/ 6229504 h 6229504"/>
              <a:gd name="connsiteX15" fmla="*/ 12539 w 4857108"/>
              <a:gd name="connsiteY15" fmla="*/ 5340152 h 6229504"/>
              <a:gd name="connsiteX16" fmla="*/ 3712 w 4857108"/>
              <a:gd name="connsiteY16" fmla="*/ 5268833 h 6229504"/>
              <a:gd name="connsiteX17" fmla="*/ 0 w 4857108"/>
              <a:gd name="connsiteY17" fmla="*/ 5268833 h 6229504"/>
              <a:gd name="connsiteX18" fmla="*/ 0 w 4857108"/>
              <a:gd name="connsiteY18" fmla="*/ 5238864 h 6229504"/>
              <a:gd name="connsiteX19" fmla="*/ 0 w 4857108"/>
              <a:gd name="connsiteY19" fmla="*/ 1516827 h 6229504"/>
              <a:gd name="connsiteX20" fmla="*/ 12539 w 4857108"/>
              <a:gd name="connsiteY20" fmla="*/ 889353 h 6229504"/>
              <a:gd name="connsiteX21" fmla="*/ 2428551 w 4857108"/>
              <a:gd name="connsiteY21"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44570 w 4857108"/>
              <a:gd name="connsiteY12" fmla="*/ 5340152 h 6229504"/>
              <a:gd name="connsiteX13" fmla="*/ 2428554 w 4857108"/>
              <a:gd name="connsiteY13" fmla="*/ 6229504 h 6229504"/>
              <a:gd name="connsiteX14" fmla="*/ 12539 w 4857108"/>
              <a:gd name="connsiteY14" fmla="*/ 5340152 h 6229504"/>
              <a:gd name="connsiteX15" fmla="*/ 3712 w 4857108"/>
              <a:gd name="connsiteY15" fmla="*/ 5268833 h 6229504"/>
              <a:gd name="connsiteX16" fmla="*/ 0 w 4857108"/>
              <a:gd name="connsiteY16" fmla="*/ 5268833 h 6229504"/>
              <a:gd name="connsiteX17" fmla="*/ 0 w 4857108"/>
              <a:gd name="connsiteY17" fmla="*/ 5238864 h 6229504"/>
              <a:gd name="connsiteX18" fmla="*/ 0 w 4857108"/>
              <a:gd name="connsiteY18" fmla="*/ 1516827 h 6229504"/>
              <a:gd name="connsiteX19" fmla="*/ 12539 w 4857108"/>
              <a:gd name="connsiteY19" fmla="*/ 889353 h 6229504"/>
              <a:gd name="connsiteX20" fmla="*/ 2428551 w 4857108"/>
              <a:gd name="connsiteY20"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44570 w 4857108"/>
              <a:gd name="connsiteY11" fmla="*/ 5340152 h 6229504"/>
              <a:gd name="connsiteX12" fmla="*/ 2428554 w 4857108"/>
              <a:gd name="connsiteY12" fmla="*/ 6229504 h 6229504"/>
              <a:gd name="connsiteX13" fmla="*/ 12539 w 4857108"/>
              <a:gd name="connsiteY13" fmla="*/ 5340152 h 6229504"/>
              <a:gd name="connsiteX14" fmla="*/ 3712 w 4857108"/>
              <a:gd name="connsiteY14" fmla="*/ 5268833 h 6229504"/>
              <a:gd name="connsiteX15" fmla="*/ 0 w 4857108"/>
              <a:gd name="connsiteY15" fmla="*/ 5268833 h 6229504"/>
              <a:gd name="connsiteX16" fmla="*/ 0 w 4857108"/>
              <a:gd name="connsiteY16" fmla="*/ 5238864 h 6229504"/>
              <a:gd name="connsiteX17" fmla="*/ 0 w 4857108"/>
              <a:gd name="connsiteY17" fmla="*/ 1516827 h 6229504"/>
              <a:gd name="connsiteX18" fmla="*/ 12539 w 4857108"/>
              <a:gd name="connsiteY18" fmla="*/ 889353 h 6229504"/>
              <a:gd name="connsiteX19" fmla="*/ 2428551 w 4857108"/>
              <a:gd name="connsiteY19"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44570 w 4857108"/>
              <a:gd name="connsiteY10" fmla="*/ 5340152 h 6229504"/>
              <a:gd name="connsiteX11" fmla="*/ 2428554 w 4857108"/>
              <a:gd name="connsiteY11" fmla="*/ 6229504 h 6229504"/>
              <a:gd name="connsiteX12" fmla="*/ 12539 w 4857108"/>
              <a:gd name="connsiteY12" fmla="*/ 5340152 h 6229504"/>
              <a:gd name="connsiteX13" fmla="*/ 3712 w 4857108"/>
              <a:gd name="connsiteY13" fmla="*/ 5268833 h 6229504"/>
              <a:gd name="connsiteX14" fmla="*/ 0 w 4857108"/>
              <a:gd name="connsiteY14" fmla="*/ 5268833 h 6229504"/>
              <a:gd name="connsiteX15" fmla="*/ 0 w 4857108"/>
              <a:gd name="connsiteY15" fmla="*/ 5238864 h 6229504"/>
              <a:gd name="connsiteX16" fmla="*/ 0 w 4857108"/>
              <a:gd name="connsiteY16" fmla="*/ 1516827 h 6229504"/>
              <a:gd name="connsiteX17" fmla="*/ 12539 w 4857108"/>
              <a:gd name="connsiteY17" fmla="*/ 889353 h 6229504"/>
              <a:gd name="connsiteX18" fmla="*/ 2428551 w 4857108"/>
              <a:gd name="connsiteY18" fmla="*/ 0 h 6229504"/>
              <a:gd name="connsiteX0" fmla="*/ 2428554 w 4857105"/>
              <a:gd name="connsiteY0" fmla="*/ 357376 h 6229504"/>
              <a:gd name="connsiteX1" fmla="*/ 752262 w 4857105"/>
              <a:gd name="connsiteY1" fmla="*/ 849365 h 6229504"/>
              <a:gd name="connsiteX2" fmla="*/ 2428554 w 4857105"/>
              <a:gd name="connsiteY2" fmla="*/ 1341351 h 6229504"/>
              <a:gd name="connsiteX3" fmla="*/ 4104847 w 4857105"/>
              <a:gd name="connsiteY3" fmla="*/ 849365 h 6229504"/>
              <a:gd name="connsiteX4" fmla="*/ 2428554 w 4857105"/>
              <a:gd name="connsiteY4" fmla="*/ 357376 h 6229504"/>
              <a:gd name="connsiteX5" fmla="*/ 2428551 w 4857105"/>
              <a:gd name="connsiteY5" fmla="*/ 0 h 6229504"/>
              <a:gd name="connsiteX6" fmla="*/ 4844570 w 4857105"/>
              <a:gd name="connsiteY6" fmla="*/ 889353 h 6229504"/>
              <a:gd name="connsiteX7" fmla="*/ 4853397 w 4857105"/>
              <a:gd name="connsiteY7" fmla="*/ 960671 h 6229504"/>
              <a:gd name="connsiteX8" fmla="*/ 4857105 w 4857105"/>
              <a:gd name="connsiteY8" fmla="*/ 960671 h 6229504"/>
              <a:gd name="connsiteX9" fmla="*/ 4844570 w 4857105"/>
              <a:gd name="connsiteY9" fmla="*/ 5340152 h 6229504"/>
              <a:gd name="connsiteX10" fmla="*/ 2428554 w 4857105"/>
              <a:gd name="connsiteY10" fmla="*/ 6229504 h 6229504"/>
              <a:gd name="connsiteX11" fmla="*/ 12539 w 4857105"/>
              <a:gd name="connsiteY11" fmla="*/ 5340152 h 6229504"/>
              <a:gd name="connsiteX12" fmla="*/ 3712 w 4857105"/>
              <a:gd name="connsiteY12" fmla="*/ 5268833 h 6229504"/>
              <a:gd name="connsiteX13" fmla="*/ 0 w 4857105"/>
              <a:gd name="connsiteY13" fmla="*/ 5268833 h 6229504"/>
              <a:gd name="connsiteX14" fmla="*/ 0 w 4857105"/>
              <a:gd name="connsiteY14" fmla="*/ 5238864 h 6229504"/>
              <a:gd name="connsiteX15" fmla="*/ 0 w 4857105"/>
              <a:gd name="connsiteY15" fmla="*/ 1516827 h 6229504"/>
              <a:gd name="connsiteX16" fmla="*/ 12539 w 4857105"/>
              <a:gd name="connsiteY16" fmla="*/ 889353 h 6229504"/>
              <a:gd name="connsiteX17" fmla="*/ 2428551 w 4857105"/>
              <a:gd name="connsiteY17" fmla="*/ 0 h 6229504"/>
              <a:gd name="connsiteX0" fmla="*/ 2428554 w 4853397"/>
              <a:gd name="connsiteY0" fmla="*/ 357376 h 6229504"/>
              <a:gd name="connsiteX1" fmla="*/ 752262 w 4853397"/>
              <a:gd name="connsiteY1" fmla="*/ 849365 h 6229504"/>
              <a:gd name="connsiteX2" fmla="*/ 2428554 w 4853397"/>
              <a:gd name="connsiteY2" fmla="*/ 1341351 h 6229504"/>
              <a:gd name="connsiteX3" fmla="*/ 4104847 w 4853397"/>
              <a:gd name="connsiteY3" fmla="*/ 849365 h 6229504"/>
              <a:gd name="connsiteX4" fmla="*/ 2428554 w 4853397"/>
              <a:gd name="connsiteY4" fmla="*/ 357376 h 6229504"/>
              <a:gd name="connsiteX5" fmla="*/ 2428551 w 4853397"/>
              <a:gd name="connsiteY5" fmla="*/ 0 h 6229504"/>
              <a:gd name="connsiteX6" fmla="*/ 4844570 w 4853397"/>
              <a:gd name="connsiteY6" fmla="*/ 889353 h 6229504"/>
              <a:gd name="connsiteX7" fmla="*/ 4853397 w 4853397"/>
              <a:gd name="connsiteY7" fmla="*/ 960671 h 6229504"/>
              <a:gd name="connsiteX8" fmla="*/ 4844570 w 4853397"/>
              <a:gd name="connsiteY8" fmla="*/ 5340152 h 6229504"/>
              <a:gd name="connsiteX9" fmla="*/ 2428554 w 4853397"/>
              <a:gd name="connsiteY9" fmla="*/ 6229504 h 6229504"/>
              <a:gd name="connsiteX10" fmla="*/ 12539 w 4853397"/>
              <a:gd name="connsiteY10" fmla="*/ 5340152 h 6229504"/>
              <a:gd name="connsiteX11" fmla="*/ 3712 w 4853397"/>
              <a:gd name="connsiteY11" fmla="*/ 5268833 h 6229504"/>
              <a:gd name="connsiteX12" fmla="*/ 0 w 4853397"/>
              <a:gd name="connsiteY12" fmla="*/ 5268833 h 6229504"/>
              <a:gd name="connsiteX13" fmla="*/ 0 w 4853397"/>
              <a:gd name="connsiteY13" fmla="*/ 5238864 h 6229504"/>
              <a:gd name="connsiteX14" fmla="*/ 0 w 4853397"/>
              <a:gd name="connsiteY14" fmla="*/ 1516827 h 6229504"/>
              <a:gd name="connsiteX15" fmla="*/ 12539 w 4853397"/>
              <a:gd name="connsiteY15" fmla="*/ 889353 h 6229504"/>
              <a:gd name="connsiteX16" fmla="*/ 2428551 w 4853397"/>
              <a:gd name="connsiteY16"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0 w 4844570"/>
              <a:gd name="connsiteY13" fmla="*/ 1516827 h 6229504"/>
              <a:gd name="connsiteX14" fmla="*/ 12539 w 4844570"/>
              <a:gd name="connsiteY14" fmla="*/ 889353 h 6229504"/>
              <a:gd name="connsiteX15" fmla="*/ 2428551 w 4844570"/>
              <a:gd name="connsiteY15"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12539 w 4844570"/>
              <a:gd name="connsiteY13" fmla="*/ 889353 h 6229504"/>
              <a:gd name="connsiteX14" fmla="*/ 2428551 w 4844570"/>
              <a:gd name="connsiteY14"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12539 w 4844570"/>
              <a:gd name="connsiteY12" fmla="*/ 889353 h 6229504"/>
              <a:gd name="connsiteX13" fmla="*/ 2428551 w 4844570"/>
              <a:gd name="connsiteY13" fmla="*/ 0 h 6229504"/>
              <a:gd name="connsiteX0" fmla="*/ 2424842 w 4840858"/>
              <a:gd name="connsiteY0" fmla="*/ 357376 h 6229504"/>
              <a:gd name="connsiteX1" fmla="*/ 748550 w 4840858"/>
              <a:gd name="connsiteY1" fmla="*/ 849365 h 6229504"/>
              <a:gd name="connsiteX2" fmla="*/ 2424842 w 4840858"/>
              <a:gd name="connsiteY2" fmla="*/ 1341351 h 6229504"/>
              <a:gd name="connsiteX3" fmla="*/ 4101135 w 4840858"/>
              <a:gd name="connsiteY3" fmla="*/ 849365 h 6229504"/>
              <a:gd name="connsiteX4" fmla="*/ 2424842 w 4840858"/>
              <a:gd name="connsiteY4" fmla="*/ 357376 h 6229504"/>
              <a:gd name="connsiteX5" fmla="*/ 2424839 w 4840858"/>
              <a:gd name="connsiteY5" fmla="*/ 0 h 6229504"/>
              <a:gd name="connsiteX6" fmla="*/ 4840858 w 4840858"/>
              <a:gd name="connsiteY6" fmla="*/ 889353 h 6229504"/>
              <a:gd name="connsiteX7" fmla="*/ 4840858 w 4840858"/>
              <a:gd name="connsiteY7" fmla="*/ 5340152 h 6229504"/>
              <a:gd name="connsiteX8" fmla="*/ 2424842 w 4840858"/>
              <a:gd name="connsiteY8" fmla="*/ 6229504 h 6229504"/>
              <a:gd name="connsiteX9" fmla="*/ 8827 w 4840858"/>
              <a:gd name="connsiteY9" fmla="*/ 5340152 h 6229504"/>
              <a:gd name="connsiteX10" fmla="*/ 0 w 4840858"/>
              <a:gd name="connsiteY10" fmla="*/ 5268833 h 6229504"/>
              <a:gd name="connsiteX11" fmla="*/ 8827 w 4840858"/>
              <a:gd name="connsiteY11" fmla="*/ 889353 h 6229504"/>
              <a:gd name="connsiteX12" fmla="*/ 2424839 w 4840858"/>
              <a:gd name="connsiteY12" fmla="*/ 0 h 6229504"/>
              <a:gd name="connsiteX0" fmla="*/ 2416015 w 4832031"/>
              <a:gd name="connsiteY0" fmla="*/ 357376 h 6229504"/>
              <a:gd name="connsiteX1" fmla="*/ 739723 w 4832031"/>
              <a:gd name="connsiteY1" fmla="*/ 849365 h 6229504"/>
              <a:gd name="connsiteX2" fmla="*/ 2416015 w 4832031"/>
              <a:gd name="connsiteY2" fmla="*/ 1341351 h 6229504"/>
              <a:gd name="connsiteX3" fmla="*/ 4092308 w 4832031"/>
              <a:gd name="connsiteY3" fmla="*/ 849365 h 6229504"/>
              <a:gd name="connsiteX4" fmla="*/ 2416015 w 4832031"/>
              <a:gd name="connsiteY4" fmla="*/ 357376 h 6229504"/>
              <a:gd name="connsiteX5" fmla="*/ 2416012 w 4832031"/>
              <a:gd name="connsiteY5" fmla="*/ 0 h 6229504"/>
              <a:gd name="connsiteX6" fmla="*/ 4832031 w 4832031"/>
              <a:gd name="connsiteY6" fmla="*/ 889353 h 6229504"/>
              <a:gd name="connsiteX7" fmla="*/ 4832031 w 4832031"/>
              <a:gd name="connsiteY7" fmla="*/ 5340152 h 6229504"/>
              <a:gd name="connsiteX8" fmla="*/ 2416015 w 4832031"/>
              <a:gd name="connsiteY8" fmla="*/ 6229504 h 6229504"/>
              <a:gd name="connsiteX9" fmla="*/ 0 w 4832031"/>
              <a:gd name="connsiteY9" fmla="*/ 5340152 h 6229504"/>
              <a:gd name="connsiteX10" fmla="*/ 0 w 4832031"/>
              <a:gd name="connsiteY10" fmla="*/ 889353 h 6229504"/>
              <a:gd name="connsiteX11" fmla="*/ 2416012 w 4832031"/>
              <a:gd name="connsiteY11" fmla="*/ 0 h 6229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32031" h="6229504">
                <a:moveTo>
                  <a:pt x="2416015" y="357376"/>
                </a:moveTo>
                <a:cubicBezTo>
                  <a:pt x="1490225" y="357376"/>
                  <a:pt x="739723" y="577645"/>
                  <a:pt x="739723" y="849365"/>
                </a:cubicBezTo>
                <a:cubicBezTo>
                  <a:pt x="739723" y="1121082"/>
                  <a:pt x="1490225" y="1341351"/>
                  <a:pt x="2416015" y="1341351"/>
                </a:cubicBezTo>
                <a:cubicBezTo>
                  <a:pt x="3341806" y="1341351"/>
                  <a:pt x="4092308" y="1121082"/>
                  <a:pt x="4092308" y="849365"/>
                </a:cubicBezTo>
                <a:cubicBezTo>
                  <a:pt x="4092308" y="577645"/>
                  <a:pt x="3341806" y="357376"/>
                  <a:pt x="2416015" y="357376"/>
                </a:cubicBezTo>
                <a:close/>
                <a:moveTo>
                  <a:pt x="2416012" y="0"/>
                </a:moveTo>
                <a:cubicBezTo>
                  <a:pt x="3673437" y="0"/>
                  <a:pt x="4707663" y="389818"/>
                  <a:pt x="4832031" y="889353"/>
                </a:cubicBezTo>
                <a:lnTo>
                  <a:pt x="4832031" y="5340152"/>
                </a:lnTo>
                <a:cubicBezTo>
                  <a:pt x="4707666" y="5839687"/>
                  <a:pt x="3673440" y="6229504"/>
                  <a:pt x="2416015" y="6229504"/>
                </a:cubicBezTo>
                <a:cubicBezTo>
                  <a:pt x="1158590" y="6229504"/>
                  <a:pt x="124368" y="5839687"/>
                  <a:pt x="0" y="5340152"/>
                </a:cubicBezTo>
                <a:lnTo>
                  <a:pt x="0" y="889353"/>
                </a:lnTo>
                <a:cubicBezTo>
                  <a:pt x="124364" y="389818"/>
                  <a:pt x="1158587" y="0"/>
                  <a:pt x="2416012" y="0"/>
                </a:cubicBezTo>
                <a:close/>
              </a:path>
            </a:pathLst>
          </a:custGeom>
          <a:solidFill>
            <a:srgbClr val="0078D4"/>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0" name="Freeform: Shape 829">
            <a:extLst>
              <a:ext uri="{FF2B5EF4-FFF2-40B4-BE49-F238E27FC236}">
                <a16:creationId xmlns:a16="http://schemas.microsoft.com/office/drawing/2014/main" id="{08C1A627-DAA6-487C-BD05-C831B8398668}"/>
              </a:ext>
            </a:extLst>
          </p:cNvPr>
          <p:cNvSpPr/>
          <p:nvPr/>
        </p:nvSpPr>
        <p:spPr bwMode="auto">
          <a:xfrm>
            <a:off x="9172680" y="4866209"/>
            <a:ext cx="252675" cy="325751"/>
          </a:xfrm>
          <a:custGeom>
            <a:avLst/>
            <a:gdLst>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1516827 h 6229504"/>
              <a:gd name="connsiteX28" fmla="*/ 0 w 5124499"/>
              <a:gd name="connsiteY28" fmla="*/ 995150 h 6229504"/>
              <a:gd name="connsiteX29" fmla="*/ 267391 w 5124499"/>
              <a:gd name="connsiteY29" fmla="*/ 995150 h 6229504"/>
              <a:gd name="connsiteX30" fmla="*/ 267391 w 5124499"/>
              <a:gd name="connsiteY30" fmla="*/ 990650 h 6229504"/>
              <a:gd name="connsiteX31" fmla="*/ 267391 w 5124499"/>
              <a:gd name="connsiteY31" fmla="*/ 990630 h 6229504"/>
              <a:gd name="connsiteX32" fmla="*/ 279930 w 5124499"/>
              <a:gd name="connsiteY32" fmla="*/ 889353 h 6229504"/>
              <a:gd name="connsiteX33" fmla="*/ 2695942 w 5124499"/>
              <a:gd name="connsiteY33" fmla="*/ 0 h 6229504"/>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995150 h 6229504"/>
              <a:gd name="connsiteX28" fmla="*/ 267391 w 5124499"/>
              <a:gd name="connsiteY28" fmla="*/ 995150 h 6229504"/>
              <a:gd name="connsiteX29" fmla="*/ 267391 w 5124499"/>
              <a:gd name="connsiteY29" fmla="*/ 990650 h 6229504"/>
              <a:gd name="connsiteX30" fmla="*/ 267391 w 5124499"/>
              <a:gd name="connsiteY30" fmla="*/ 990630 h 6229504"/>
              <a:gd name="connsiteX31" fmla="*/ 279930 w 5124499"/>
              <a:gd name="connsiteY31" fmla="*/ 889353 h 6229504"/>
              <a:gd name="connsiteX32" fmla="*/ 2695942 w 5124499"/>
              <a:gd name="connsiteY32" fmla="*/ 0 h 6229504"/>
              <a:gd name="connsiteX0" fmla="*/ 3 w 4857111"/>
              <a:gd name="connsiteY0" fmla="*/ 785860 h 6229504"/>
              <a:gd name="connsiteX1" fmla="*/ 3 w 4857111"/>
              <a:gd name="connsiteY1" fmla="*/ 914489 h 6229504"/>
              <a:gd name="connsiteX2" fmla="*/ 3 w 4857111"/>
              <a:gd name="connsiteY2" fmla="*/ 990630 h 6229504"/>
              <a:gd name="connsiteX3" fmla="*/ 0 w 4857111"/>
              <a:gd name="connsiteY3" fmla="*/ 990640 h 6229504"/>
              <a:gd name="connsiteX4" fmla="*/ 3 w 4857111"/>
              <a:gd name="connsiteY4" fmla="*/ 785860 h 6229504"/>
              <a:gd name="connsiteX5" fmla="*/ 2428557 w 4857111"/>
              <a:gd name="connsiteY5" fmla="*/ 357376 h 6229504"/>
              <a:gd name="connsiteX6" fmla="*/ 752265 w 4857111"/>
              <a:gd name="connsiteY6" fmla="*/ 849365 h 6229504"/>
              <a:gd name="connsiteX7" fmla="*/ 2428557 w 4857111"/>
              <a:gd name="connsiteY7" fmla="*/ 1341351 h 6229504"/>
              <a:gd name="connsiteX8" fmla="*/ 4104850 w 4857111"/>
              <a:gd name="connsiteY8" fmla="*/ 849365 h 6229504"/>
              <a:gd name="connsiteX9" fmla="*/ 2428557 w 4857111"/>
              <a:gd name="connsiteY9" fmla="*/ 357376 h 6229504"/>
              <a:gd name="connsiteX10" fmla="*/ 2428554 w 4857111"/>
              <a:gd name="connsiteY10" fmla="*/ 0 h 6229504"/>
              <a:gd name="connsiteX11" fmla="*/ 4844573 w 4857111"/>
              <a:gd name="connsiteY11" fmla="*/ 889353 h 6229504"/>
              <a:gd name="connsiteX12" fmla="*/ 4853400 w 4857111"/>
              <a:gd name="connsiteY12" fmla="*/ 960671 h 6229504"/>
              <a:gd name="connsiteX13" fmla="*/ 4857108 w 4857111"/>
              <a:gd name="connsiteY13" fmla="*/ 960671 h 6229504"/>
              <a:gd name="connsiteX14" fmla="*/ 4857108 w 4857111"/>
              <a:gd name="connsiteY14" fmla="*/ 990640 h 6229504"/>
              <a:gd name="connsiteX15" fmla="*/ 4857111 w 4857111"/>
              <a:gd name="connsiteY15" fmla="*/ 5238854 h 6229504"/>
              <a:gd name="connsiteX16" fmla="*/ 4857111 w 4857111"/>
              <a:gd name="connsiteY16" fmla="*/ 5238864 h 6229504"/>
              <a:gd name="connsiteX17" fmla="*/ 4857111 w 4857111"/>
              <a:gd name="connsiteY17" fmla="*/ 5238874 h 6229504"/>
              <a:gd name="connsiteX18" fmla="*/ 4857111 w 4857111"/>
              <a:gd name="connsiteY18" fmla="*/ 5268833 h 6229504"/>
              <a:gd name="connsiteX19" fmla="*/ 4853400 w 4857111"/>
              <a:gd name="connsiteY19" fmla="*/ 5268833 h 6229504"/>
              <a:gd name="connsiteX20" fmla="*/ 4844573 w 4857111"/>
              <a:gd name="connsiteY20" fmla="*/ 5340152 h 6229504"/>
              <a:gd name="connsiteX21" fmla="*/ 2428557 w 4857111"/>
              <a:gd name="connsiteY21" fmla="*/ 6229504 h 6229504"/>
              <a:gd name="connsiteX22" fmla="*/ 12542 w 4857111"/>
              <a:gd name="connsiteY22" fmla="*/ 5340152 h 6229504"/>
              <a:gd name="connsiteX23" fmla="*/ 3715 w 4857111"/>
              <a:gd name="connsiteY23" fmla="*/ 5268833 h 6229504"/>
              <a:gd name="connsiteX24" fmla="*/ 3 w 4857111"/>
              <a:gd name="connsiteY24" fmla="*/ 5268833 h 6229504"/>
              <a:gd name="connsiteX25" fmla="*/ 3 w 4857111"/>
              <a:gd name="connsiteY25" fmla="*/ 5238864 h 6229504"/>
              <a:gd name="connsiteX26" fmla="*/ 3 w 4857111"/>
              <a:gd name="connsiteY26" fmla="*/ 1516827 h 6229504"/>
              <a:gd name="connsiteX27" fmla="*/ 3 w 4857111"/>
              <a:gd name="connsiteY27" fmla="*/ 995150 h 6229504"/>
              <a:gd name="connsiteX28" fmla="*/ 3 w 4857111"/>
              <a:gd name="connsiteY28" fmla="*/ 990650 h 6229504"/>
              <a:gd name="connsiteX29" fmla="*/ 3 w 4857111"/>
              <a:gd name="connsiteY29" fmla="*/ 990630 h 6229504"/>
              <a:gd name="connsiteX30" fmla="*/ 12542 w 4857111"/>
              <a:gd name="connsiteY30" fmla="*/ 889353 h 6229504"/>
              <a:gd name="connsiteX31" fmla="*/ 2428554 w 4857111"/>
              <a:gd name="connsiteY31"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3 w 4857111"/>
              <a:gd name="connsiteY28" fmla="*/ 990630 h 6229504"/>
              <a:gd name="connsiteX29" fmla="*/ 12542 w 4857111"/>
              <a:gd name="connsiteY29" fmla="*/ 889353 h 6229504"/>
              <a:gd name="connsiteX30" fmla="*/ 2428554 w 4857111"/>
              <a:gd name="connsiteY30"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12542 w 4857111"/>
              <a:gd name="connsiteY28" fmla="*/ 889353 h 6229504"/>
              <a:gd name="connsiteX29" fmla="*/ 2428554 w 4857111"/>
              <a:gd name="connsiteY29"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12542 w 4857111"/>
              <a:gd name="connsiteY27" fmla="*/ 889353 h 6229504"/>
              <a:gd name="connsiteX28" fmla="*/ 2428554 w 4857111"/>
              <a:gd name="connsiteY28"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12542 w 4857111"/>
              <a:gd name="connsiteY26" fmla="*/ 889353 h 6229504"/>
              <a:gd name="connsiteX27" fmla="*/ 2428554 w 4857111"/>
              <a:gd name="connsiteY27" fmla="*/ 0 h 6229504"/>
              <a:gd name="connsiteX0" fmla="*/ 0 w 4860041"/>
              <a:gd name="connsiteY0" fmla="*/ 999433 h 6229504"/>
              <a:gd name="connsiteX1" fmla="*/ 2933 w 4860041"/>
              <a:gd name="connsiteY1" fmla="*/ 914489 h 6229504"/>
              <a:gd name="connsiteX2" fmla="*/ 2933 w 4860041"/>
              <a:gd name="connsiteY2" fmla="*/ 990630 h 6229504"/>
              <a:gd name="connsiteX3" fmla="*/ 0 w 4860041"/>
              <a:gd name="connsiteY3" fmla="*/ 999433 h 6229504"/>
              <a:gd name="connsiteX4" fmla="*/ 2431487 w 4860041"/>
              <a:gd name="connsiteY4" fmla="*/ 357376 h 6229504"/>
              <a:gd name="connsiteX5" fmla="*/ 755195 w 4860041"/>
              <a:gd name="connsiteY5" fmla="*/ 849365 h 6229504"/>
              <a:gd name="connsiteX6" fmla="*/ 2431487 w 4860041"/>
              <a:gd name="connsiteY6" fmla="*/ 1341351 h 6229504"/>
              <a:gd name="connsiteX7" fmla="*/ 4107780 w 4860041"/>
              <a:gd name="connsiteY7" fmla="*/ 849365 h 6229504"/>
              <a:gd name="connsiteX8" fmla="*/ 2431487 w 4860041"/>
              <a:gd name="connsiteY8" fmla="*/ 357376 h 6229504"/>
              <a:gd name="connsiteX9" fmla="*/ 2431484 w 4860041"/>
              <a:gd name="connsiteY9" fmla="*/ 0 h 6229504"/>
              <a:gd name="connsiteX10" fmla="*/ 4847503 w 4860041"/>
              <a:gd name="connsiteY10" fmla="*/ 889353 h 6229504"/>
              <a:gd name="connsiteX11" fmla="*/ 4856330 w 4860041"/>
              <a:gd name="connsiteY11" fmla="*/ 960671 h 6229504"/>
              <a:gd name="connsiteX12" fmla="*/ 4860038 w 4860041"/>
              <a:gd name="connsiteY12" fmla="*/ 960671 h 6229504"/>
              <a:gd name="connsiteX13" fmla="*/ 4860038 w 4860041"/>
              <a:gd name="connsiteY13" fmla="*/ 990640 h 6229504"/>
              <a:gd name="connsiteX14" fmla="*/ 4860041 w 4860041"/>
              <a:gd name="connsiteY14" fmla="*/ 5238854 h 6229504"/>
              <a:gd name="connsiteX15" fmla="*/ 4860041 w 4860041"/>
              <a:gd name="connsiteY15" fmla="*/ 5238864 h 6229504"/>
              <a:gd name="connsiteX16" fmla="*/ 4860041 w 4860041"/>
              <a:gd name="connsiteY16" fmla="*/ 5238874 h 6229504"/>
              <a:gd name="connsiteX17" fmla="*/ 4860041 w 4860041"/>
              <a:gd name="connsiteY17" fmla="*/ 5268833 h 6229504"/>
              <a:gd name="connsiteX18" fmla="*/ 4856330 w 4860041"/>
              <a:gd name="connsiteY18" fmla="*/ 5268833 h 6229504"/>
              <a:gd name="connsiteX19" fmla="*/ 4847503 w 4860041"/>
              <a:gd name="connsiteY19" fmla="*/ 5340152 h 6229504"/>
              <a:gd name="connsiteX20" fmla="*/ 2431487 w 4860041"/>
              <a:gd name="connsiteY20" fmla="*/ 6229504 h 6229504"/>
              <a:gd name="connsiteX21" fmla="*/ 15472 w 4860041"/>
              <a:gd name="connsiteY21" fmla="*/ 5340152 h 6229504"/>
              <a:gd name="connsiteX22" fmla="*/ 6645 w 4860041"/>
              <a:gd name="connsiteY22" fmla="*/ 5268833 h 6229504"/>
              <a:gd name="connsiteX23" fmla="*/ 2933 w 4860041"/>
              <a:gd name="connsiteY23" fmla="*/ 5268833 h 6229504"/>
              <a:gd name="connsiteX24" fmla="*/ 2933 w 4860041"/>
              <a:gd name="connsiteY24" fmla="*/ 5238864 h 6229504"/>
              <a:gd name="connsiteX25" fmla="*/ 2933 w 4860041"/>
              <a:gd name="connsiteY25" fmla="*/ 1516827 h 6229504"/>
              <a:gd name="connsiteX26" fmla="*/ 15472 w 4860041"/>
              <a:gd name="connsiteY26" fmla="*/ 889353 h 6229504"/>
              <a:gd name="connsiteX27" fmla="*/ 2431484 w 4860041"/>
              <a:gd name="connsiteY27" fmla="*/ 0 h 6229504"/>
              <a:gd name="connsiteX0" fmla="*/ 0 w 4857108"/>
              <a:gd name="connsiteY0" fmla="*/ 990630 h 6229504"/>
              <a:gd name="connsiteX1" fmla="*/ 0 w 4857108"/>
              <a:gd name="connsiteY1" fmla="*/ 914489 h 6229504"/>
              <a:gd name="connsiteX2" fmla="*/ 0 w 4857108"/>
              <a:gd name="connsiteY2" fmla="*/ 990630 h 6229504"/>
              <a:gd name="connsiteX3" fmla="*/ 2428554 w 4857108"/>
              <a:gd name="connsiteY3" fmla="*/ 357376 h 6229504"/>
              <a:gd name="connsiteX4" fmla="*/ 752262 w 4857108"/>
              <a:gd name="connsiteY4" fmla="*/ 849365 h 6229504"/>
              <a:gd name="connsiteX5" fmla="*/ 2428554 w 4857108"/>
              <a:gd name="connsiteY5" fmla="*/ 1341351 h 6229504"/>
              <a:gd name="connsiteX6" fmla="*/ 4104847 w 4857108"/>
              <a:gd name="connsiteY6" fmla="*/ 849365 h 6229504"/>
              <a:gd name="connsiteX7" fmla="*/ 2428554 w 4857108"/>
              <a:gd name="connsiteY7" fmla="*/ 357376 h 6229504"/>
              <a:gd name="connsiteX8" fmla="*/ 2428551 w 4857108"/>
              <a:gd name="connsiteY8" fmla="*/ 0 h 6229504"/>
              <a:gd name="connsiteX9" fmla="*/ 4844570 w 4857108"/>
              <a:gd name="connsiteY9" fmla="*/ 889353 h 6229504"/>
              <a:gd name="connsiteX10" fmla="*/ 4853397 w 4857108"/>
              <a:gd name="connsiteY10" fmla="*/ 960671 h 6229504"/>
              <a:gd name="connsiteX11" fmla="*/ 4857105 w 4857108"/>
              <a:gd name="connsiteY11" fmla="*/ 960671 h 6229504"/>
              <a:gd name="connsiteX12" fmla="*/ 4857105 w 4857108"/>
              <a:gd name="connsiteY12" fmla="*/ 990640 h 6229504"/>
              <a:gd name="connsiteX13" fmla="*/ 4857108 w 4857108"/>
              <a:gd name="connsiteY13" fmla="*/ 5238854 h 6229504"/>
              <a:gd name="connsiteX14" fmla="*/ 4857108 w 4857108"/>
              <a:gd name="connsiteY14" fmla="*/ 5238864 h 6229504"/>
              <a:gd name="connsiteX15" fmla="*/ 4857108 w 4857108"/>
              <a:gd name="connsiteY15" fmla="*/ 5238874 h 6229504"/>
              <a:gd name="connsiteX16" fmla="*/ 4857108 w 4857108"/>
              <a:gd name="connsiteY16" fmla="*/ 5268833 h 6229504"/>
              <a:gd name="connsiteX17" fmla="*/ 4853397 w 4857108"/>
              <a:gd name="connsiteY17" fmla="*/ 5268833 h 6229504"/>
              <a:gd name="connsiteX18" fmla="*/ 4844570 w 4857108"/>
              <a:gd name="connsiteY18" fmla="*/ 5340152 h 6229504"/>
              <a:gd name="connsiteX19" fmla="*/ 2428554 w 4857108"/>
              <a:gd name="connsiteY19" fmla="*/ 6229504 h 6229504"/>
              <a:gd name="connsiteX20" fmla="*/ 12539 w 4857108"/>
              <a:gd name="connsiteY20" fmla="*/ 5340152 h 6229504"/>
              <a:gd name="connsiteX21" fmla="*/ 3712 w 4857108"/>
              <a:gd name="connsiteY21" fmla="*/ 5268833 h 6229504"/>
              <a:gd name="connsiteX22" fmla="*/ 0 w 4857108"/>
              <a:gd name="connsiteY22" fmla="*/ 5268833 h 6229504"/>
              <a:gd name="connsiteX23" fmla="*/ 0 w 4857108"/>
              <a:gd name="connsiteY23" fmla="*/ 5238864 h 6229504"/>
              <a:gd name="connsiteX24" fmla="*/ 0 w 4857108"/>
              <a:gd name="connsiteY24" fmla="*/ 1516827 h 6229504"/>
              <a:gd name="connsiteX25" fmla="*/ 12539 w 4857108"/>
              <a:gd name="connsiteY25" fmla="*/ 889353 h 6229504"/>
              <a:gd name="connsiteX26" fmla="*/ 2428551 w 4857108"/>
              <a:gd name="connsiteY26"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5 w 4857108"/>
              <a:gd name="connsiteY9" fmla="*/ 990640 h 6229504"/>
              <a:gd name="connsiteX10" fmla="*/ 4857108 w 4857108"/>
              <a:gd name="connsiteY10" fmla="*/ 5238854 h 6229504"/>
              <a:gd name="connsiteX11" fmla="*/ 4857108 w 4857108"/>
              <a:gd name="connsiteY11" fmla="*/ 5238864 h 6229504"/>
              <a:gd name="connsiteX12" fmla="*/ 4857108 w 4857108"/>
              <a:gd name="connsiteY12" fmla="*/ 5238874 h 6229504"/>
              <a:gd name="connsiteX13" fmla="*/ 4857108 w 4857108"/>
              <a:gd name="connsiteY13" fmla="*/ 5268833 h 6229504"/>
              <a:gd name="connsiteX14" fmla="*/ 4853397 w 4857108"/>
              <a:gd name="connsiteY14" fmla="*/ 5268833 h 6229504"/>
              <a:gd name="connsiteX15" fmla="*/ 4844570 w 4857108"/>
              <a:gd name="connsiteY15" fmla="*/ 5340152 h 6229504"/>
              <a:gd name="connsiteX16" fmla="*/ 2428554 w 4857108"/>
              <a:gd name="connsiteY16" fmla="*/ 6229504 h 6229504"/>
              <a:gd name="connsiteX17" fmla="*/ 12539 w 4857108"/>
              <a:gd name="connsiteY17" fmla="*/ 5340152 h 6229504"/>
              <a:gd name="connsiteX18" fmla="*/ 3712 w 4857108"/>
              <a:gd name="connsiteY18" fmla="*/ 5268833 h 6229504"/>
              <a:gd name="connsiteX19" fmla="*/ 0 w 4857108"/>
              <a:gd name="connsiteY19" fmla="*/ 5268833 h 6229504"/>
              <a:gd name="connsiteX20" fmla="*/ 0 w 4857108"/>
              <a:gd name="connsiteY20" fmla="*/ 5238864 h 6229504"/>
              <a:gd name="connsiteX21" fmla="*/ 0 w 4857108"/>
              <a:gd name="connsiteY21" fmla="*/ 1516827 h 6229504"/>
              <a:gd name="connsiteX22" fmla="*/ 12539 w 4857108"/>
              <a:gd name="connsiteY22" fmla="*/ 889353 h 6229504"/>
              <a:gd name="connsiteX23" fmla="*/ 2428551 w 4857108"/>
              <a:gd name="connsiteY23"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53397 w 4857108"/>
              <a:gd name="connsiteY13" fmla="*/ 5268833 h 6229504"/>
              <a:gd name="connsiteX14" fmla="*/ 4844570 w 4857108"/>
              <a:gd name="connsiteY14" fmla="*/ 5340152 h 6229504"/>
              <a:gd name="connsiteX15" fmla="*/ 2428554 w 4857108"/>
              <a:gd name="connsiteY15" fmla="*/ 6229504 h 6229504"/>
              <a:gd name="connsiteX16" fmla="*/ 12539 w 4857108"/>
              <a:gd name="connsiteY16" fmla="*/ 5340152 h 6229504"/>
              <a:gd name="connsiteX17" fmla="*/ 3712 w 4857108"/>
              <a:gd name="connsiteY17" fmla="*/ 5268833 h 6229504"/>
              <a:gd name="connsiteX18" fmla="*/ 0 w 4857108"/>
              <a:gd name="connsiteY18" fmla="*/ 5268833 h 6229504"/>
              <a:gd name="connsiteX19" fmla="*/ 0 w 4857108"/>
              <a:gd name="connsiteY19" fmla="*/ 5238864 h 6229504"/>
              <a:gd name="connsiteX20" fmla="*/ 0 w 4857108"/>
              <a:gd name="connsiteY20" fmla="*/ 1516827 h 6229504"/>
              <a:gd name="connsiteX21" fmla="*/ 12539 w 4857108"/>
              <a:gd name="connsiteY21" fmla="*/ 889353 h 6229504"/>
              <a:gd name="connsiteX22" fmla="*/ 2428551 w 4857108"/>
              <a:gd name="connsiteY22"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44570 w 4857108"/>
              <a:gd name="connsiteY13" fmla="*/ 5340152 h 6229504"/>
              <a:gd name="connsiteX14" fmla="*/ 2428554 w 4857108"/>
              <a:gd name="connsiteY14" fmla="*/ 6229504 h 6229504"/>
              <a:gd name="connsiteX15" fmla="*/ 12539 w 4857108"/>
              <a:gd name="connsiteY15" fmla="*/ 5340152 h 6229504"/>
              <a:gd name="connsiteX16" fmla="*/ 3712 w 4857108"/>
              <a:gd name="connsiteY16" fmla="*/ 5268833 h 6229504"/>
              <a:gd name="connsiteX17" fmla="*/ 0 w 4857108"/>
              <a:gd name="connsiteY17" fmla="*/ 5268833 h 6229504"/>
              <a:gd name="connsiteX18" fmla="*/ 0 w 4857108"/>
              <a:gd name="connsiteY18" fmla="*/ 5238864 h 6229504"/>
              <a:gd name="connsiteX19" fmla="*/ 0 w 4857108"/>
              <a:gd name="connsiteY19" fmla="*/ 1516827 h 6229504"/>
              <a:gd name="connsiteX20" fmla="*/ 12539 w 4857108"/>
              <a:gd name="connsiteY20" fmla="*/ 889353 h 6229504"/>
              <a:gd name="connsiteX21" fmla="*/ 2428551 w 4857108"/>
              <a:gd name="connsiteY21"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44570 w 4857108"/>
              <a:gd name="connsiteY12" fmla="*/ 5340152 h 6229504"/>
              <a:gd name="connsiteX13" fmla="*/ 2428554 w 4857108"/>
              <a:gd name="connsiteY13" fmla="*/ 6229504 h 6229504"/>
              <a:gd name="connsiteX14" fmla="*/ 12539 w 4857108"/>
              <a:gd name="connsiteY14" fmla="*/ 5340152 h 6229504"/>
              <a:gd name="connsiteX15" fmla="*/ 3712 w 4857108"/>
              <a:gd name="connsiteY15" fmla="*/ 5268833 h 6229504"/>
              <a:gd name="connsiteX16" fmla="*/ 0 w 4857108"/>
              <a:gd name="connsiteY16" fmla="*/ 5268833 h 6229504"/>
              <a:gd name="connsiteX17" fmla="*/ 0 w 4857108"/>
              <a:gd name="connsiteY17" fmla="*/ 5238864 h 6229504"/>
              <a:gd name="connsiteX18" fmla="*/ 0 w 4857108"/>
              <a:gd name="connsiteY18" fmla="*/ 1516827 h 6229504"/>
              <a:gd name="connsiteX19" fmla="*/ 12539 w 4857108"/>
              <a:gd name="connsiteY19" fmla="*/ 889353 h 6229504"/>
              <a:gd name="connsiteX20" fmla="*/ 2428551 w 4857108"/>
              <a:gd name="connsiteY20"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44570 w 4857108"/>
              <a:gd name="connsiteY11" fmla="*/ 5340152 h 6229504"/>
              <a:gd name="connsiteX12" fmla="*/ 2428554 w 4857108"/>
              <a:gd name="connsiteY12" fmla="*/ 6229504 h 6229504"/>
              <a:gd name="connsiteX13" fmla="*/ 12539 w 4857108"/>
              <a:gd name="connsiteY13" fmla="*/ 5340152 h 6229504"/>
              <a:gd name="connsiteX14" fmla="*/ 3712 w 4857108"/>
              <a:gd name="connsiteY14" fmla="*/ 5268833 h 6229504"/>
              <a:gd name="connsiteX15" fmla="*/ 0 w 4857108"/>
              <a:gd name="connsiteY15" fmla="*/ 5268833 h 6229504"/>
              <a:gd name="connsiteX16" fmla="*/ 0 w 4857108"/>
              <a:gd name="connsiteY16" fmla="*/ 5238864 h 6229504"/>
              <a:gd name="connsiteX17" fmla="*/ 0 w 4857108"/>
              <a:gd name="connsiteY17" fmla="*/ 1516827 h 6229504"/>
              <a:gd name="connsiteX18" fmla="*/ 12539 w 4857108"/>
              <a:gd name="connsiteY18" fmla="*/ 889353 h 6229504"/>
              <a:gd name="connsiteX19" fmla="*/ 2428551 w 4857108"/>
              <a:gd name="connsiteY19"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44570 w 4857108"/>
              <a:gd name="connsiteY10" fmla="*/ 5340152 h 6229504"/>
              <a:gd name="connsiteX11" fmla="*/ 2428554 w 4857108"/>
              <a:gd name="connsiteY11" fmla="*/ 6229504 h 6229504"/>
              <a:gd name="connsiteX12" fmla="*/ 12539 w 4857108"/>
              <a:gd name="connsiteY12" fmla="*/ 5340152 h 6229504"/>
              <a:gd name="connsiteX13" fmla="*/ 3712 w 4857108"/>
              <a:gd name="connsiteY13" fmla="*/ 5268833 h 6229504"/>
              <a:gd name="connsiteX14" fmla="*/ 0 w 4857108"/>
              <a:gd name="connsiteY14" fmla="*/ 5268833 h 6229504"/>
              <a:gd name="connsiteX15" fmla="*/ 0 w 4857108"/>
              <a:gd name="connsiteY15" fmla="*/ 5238864 h 6229504"/>
              <a:gd name="connsiteX16" fmla="*/ 0 w 4857108"/>
              <a:gd name="connsiteY16" fmla="*/ 1516827 h 6229504"/>
              <a:gd name="connsiteX17" fmla="*/ 12539 w 4857108"/>
              <a:gd name="connsiteY17" fmla="*/ 889353 h 6229504"/>
              <a:gd name="connsiteX18" fmla="*/ 2428551 w 4857108"/>
              <a:gd name="connsiteY18" fmla="*/ 0 h 6229504"/>
              <a:gd name="connsiteX0" fmla="*/ 2428554 w 4857105"/>
              <a:gd name="connsiteY0" fmla="*/ 357376 h 6229504"/>
              <a:gd name="connsiteX1" fmla="*/ 752262 w 4857105"/>
              <a:gd name="connsiteY1" fmla="*/ 849365 h 6229504"/>
              <a:gd name="connsiteX2" fmla="*/ 2428554 w 4857105"/>
              <a:gd name="connsiteY2" fmla="*/ 1341351 h 6229504"/>
              <a:gd name="connsiteX3" fmla="*/ 4104847 w 4857105"/>
              <a:gd name="connsiteY3" fmla="*/ 849365 h 6229504"/>
              <a:gd name="connsiteX4" fmla="*/ 2428554 w 4857105"/>
              <a:gd name="connsiteY4" fmla="*/ 357376 h 6229504"/>
              <a:gd name="connsiteX5" fmla="*/ 2428551 w 4857105"/>
              <a:gd name="connsiteY5" fmla="*/ 0 h 6229504"/>
              <a:gd name="connsiteX6" fmla="*/ 4844570 w 4857105"/>
              <a:gd name="connsiteY6" fmla="*/ 889353 h 6229504"/>
              <a:gd name="connsiteX7" fmla="*/ 4853397 w 4857105"/>
              <a:gd name="connsiteY7" fmla="*/ 960671 h 6229504"/>
              <a:gd name="connsiteX8" fmla="*/ 4857105 w 4857105"/>
              <a:gd name="connsiteY8" fmla="*/ 960671 h 6229504"/>
              <a:gd name="connsiteX9" fmla="*/ 4844570 w 4857105"/>
              <a:gd name="connsiteY9" fmla="*/ 5340152 h 6229504"/>
              <a:gd name="connsiteX10" fmla="*/ 2428554 w 4857105"/>
              <a:gd name="connsiteY10" fmla="*/ 6229504 h 6229504"/>
              <a:gd name="connsiteX11" fmla="*/ 12539 w 4857105"/>
              <a:gd name="connsiteY11" fmla="*/ 5340152 h 6229504"/>
              <a:gd name="connsiteX12" fmla="*/ 3712 w 4857105"/>
              <a:gd name="connsiteY12" fmla="*/ 5268833 h 6229504"/>
              <a:gd name="connsiteX13" fmla="*/ 0 w 4857105"/>
              <a:gd name="connsiteY13" fmla="*/ 5268833 h 6229504"/>
              <a:gd name="connsiteX14" fmla="*/ 0 w 4857105"/>
              <a:gd name="connsiteY14" fmla="*/ 5238864 h 6229504"/>
              <a:gd name="connsiteX15" fmla="*/ 0 w 4857105"/>
              <a:gd name="connsiteY15" fmla="*/ 1516827 h 6229504"/>
              <a:gd name="connsiteX16" fmla="*/ 12539 w 4857105"/>
              <a:gd name="connsiteY16" fmla="*/ 889353 h 6229504"/>
              <a:gd name="connsiteX17" fmla="*/ 2428551 w 4857105"/>
              <a:gd name="connsiteY17" fmla="*/ 0 h 6229504"/>
              <a:gd name="connsiteX0" fmla="*/ 2428554 w 4853397"/>
              <a:gd name="connsiteY0" fmla="*/ 357376 h 6229504"/>
              <a:gd name="connsiteX1" fmla="*/ 752262 w 4853397"/>
              <a:gd name="connsiteY1" fmla="*/ 849365 h 6229504"/>
              <a:gd name="connsiteX2" fmla="*/ 2428554 w 4853397"/>
              <a:gd name="connsiteY2" fmla="*/ 1341351 h 6229504"/>
              <a:gd name="connsiteX3" fmla="*/ 4104847 w 4853397"/>
              <a:gd name="connsiteY3" fmla="*/ 849365 h 6229504"/>
              <a:gd name="connsiteX4" fmla="*/ 2428554 w 4853397"/>
              <a:gd name="connsiteY4" fmla="*/ 357376 h 6229504"/>
              <a:gd name="connsiteX5" fmla="*/ 2428551 w 4853397"/>
              <a:gd name="connsiteY5" fmla="*/ 0 h 6229504"/>
              <a:gd name="connsiteX6" fmla="*/ 4844570 w 4853397"/>
              <a:gd name="connsiteY6" fmla="*/ 889353 h 6229504"/>
              <a:gd name="connsiteX7" fmla="*/ 4853397 w 4853397"/>
              <a:gd name="connsiteY7" fmla="*/ 960671 h 6229504"/>
              <a:gd name="connsiteX8" fmla="*/ 4844570 w 4853397"/>
              <a:gd name="connsiteY8" fmla="*/ 5340152 h 6229504"/>
              <a:gd name="connsiteX9" fmla="*/ 2428554 w 4853397"/>
              <a:gd name="connsiteY9" fmla="*/ 6229504 h 6229504"/>
              <a:gd name="connsiteX10" fmla="*/ 12539 w 4853397"/>
              <a:gd name="connsiteY10" fmla="*/ 5340152 h 6229504"/>
              <a:gd name="connsiteX11" fmla="*/ 3712 w 4853397"/>
              <a:gd name="connsiteY11" fmla="*/ 5268833 h 6229504"/>
              <a:gd name="connsiteX12" fmla="*/ 0 w 4853397"/>
              <a:gd name="connsiteY12" fmla="*/ 5268833 h 6229504"/>
              <a:gd name="connsiteX13" fmla="*/ 0 w 4853397"/>
              <a:gd name="connsiteY13" fmla="*/ 5238864 h 6229504"/>
              <a:gd name="connsiteX14" fmla="*/ 0 w 4853397"/>
              <a:gd name="connsiteY14" fmla="*/ 1516827 h 6229504"/>
              <a:gd name="connsiteX15" fmla="*/ 12539 w 4853397"/>
              <a:gd name="connsiteY15" fmla="*/ 889353 h 6229504"/>
              <a:gd name="connsiteX16" fmla="*/ 2428551 w 4853397"/>
              <a:gd name="connsiteY16"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0 w 4844570"/>
              <a:gd name="connsiteY13" fmla="*/ 1516827 h 6229504"/>
              <a:gd name="connsiteX14" fmla="*/ 12539 w 4844570"/>
              <a:gd name="connsiteY14" fmla="*/ 889353 h 6229504"/>
              <a:gd name="connsiteX15" fmla="*/ 2428551 w 4844570"/>
              <a:gd name="connsiteY15"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12539 w 4844570"/>
              <a:gd name="connsiteY13" fmla="*/ 889353 h 6229504"/>
              <a:gd name="connsiteX14" fmla="*/ 2428551 w 4844570"/>
              <a:gd name="connsiteY14"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12539 w 4844570"/>
              <a:gd name="connsiteY12" fmla="*/ 889353 h 6229504"/>
              <a:gd name="connsiteX13" fmla="*/ 2428551 w 4844570"/>
              <a:gd name="connsiteY13" fmla="*/ 0 h 6229504"/>
              <a:gd name="connsiteX0" fmla="*/ 2424842 w 4840858"/>
              <a:gd name="connsiteY0" fmla="*/ 357376 h 6229504"/>
              <a:gd name="connsiteX1" fmla="*/ 748550 w 4840858"/>
              <a:gd name="connsiteY1" fmla="*/ 849365 h 6229504"/>
              <a:gd name="connsiteX2" fmla="*/ 2424842 w 4840858"/>
              <a:gd name="connsiteY2" fmla="*/ 1341351 h 6229504"/>
              <a:gd name="connsiteX3" fmla="*/ 4101135 w 4840858"/>
              <a:gd name="connsiteY3" fmla="*/ 849365 h 6229504"/>
              <a:gd name="connsiteX4" fmla="*/ 2424842 w 4840858"/>
              <a:gd name="connsiteY4" fmla="*/ 357376 h 6229504"/>
              <a:gd name="connsiteX5" fmla="*/ 2424839 w 4840858"/>
              <a:gd name="connsiteY5" fmla="*/ 0 h 6229504"/>
              <a:gd name="connsiteX6" fmla="*/ 4840858 w 4840858"/>
              <a:gd name="connsiteY6" fmla="*/ 889353 h 6229504"/>
              <a:gd name="connsiteX7" fmla="*/ 4840858 w 4840858"/>
              <a:gd name="connsiteY7" fmla="*/ 5340152 h 6229504"/>
              <a:gd name="connsiteX8" fmla="*/ 2424842 w 4840858"/>
              <a:gd name="connsiteY8" fmla="*/ 6229504 h 6229504"/>
              <a:gd name="connsiteX9" fmla="*/ 8827 w 4840858"/>
              <a:gd name="connsiteY9" fmla="*/ 5340152 h 6229504"/>
              <a:gd name="connsiteX10" fmla="*/ 0 w 4840858"/>
              <a:gd name="connsiteY10" fmla="*/ 5268833 h 6229504"/>
              <a:gd name="connsiteX11" fmla="*/ 8827 w 4840858"/>
              <a:gd name="connsiteY11" fmla="*/ 889353 h 6229504"/>
              <a:gd name="connsiteX12" fmla="*/ 2424839 w 4840858"/>
              <a:gd name="connsiteY12" fmla="*/ 0 h 6229504"/>
              <a:gd name="connsiteX0" fmla="*/ 2416015 w 4832031"/>
              <a:gd name="connsiteY0" fmla="*/ 357376 h 6229504"/>
              <a:gd name="connsiteX1" fmla="*/ 739723 w 4832031"/>
              <a:gd name="connsiteY1" fmla="*/ 849365 h 6229504"/>
              <a:gd name="connsiteX2" fmla="*/ 2416015 w 4832031"/>
              <a:gd name="connsiteY2" fmla="*/ 1341351 h 6229504"/>
              <a:gd name="connsiteX3" fmla="*/ 4092308 w 4832031"/>
              <a:gd name="connsiteY3" fmla="*/ 849365 h 6229504"/>
              <a:gd name="connsiteX4" fmla="*/ 2416015 w 4832031"/>
              <a:gd name="connsiteY4" fmla="*/ 357376 h 6229504"/>
              <a:gd name="connsiteX5" fmla="*/ 2416012 w 4832031"/>
              <a:gd name="connsiteY5" fmla="*/ 0 h 6229504"/>
              <a:gd name="connsiteX6" fmla="*/ 4832031 w 4832031"/>
              <a:gd name="connsiteY6" fmla="*/ 889353 h 6229504"/>
              <a:gd name="connsiteX7" fmla="*/ 4832031 w 4832031"/>
              <a:gd name="connsiteY7" fmla="*/ 5340152 h 6229504"/>
              <a:gd name="connsiteX8" fmla="*/ 2416015 w 4832031"/>
              <a:gd name="connsiteY8" fmla="*/ 6229504 h 6229504"/>
              <a:gd name="connsiteX9" fmla="*/ 0 w 4832031"/>
              <a:gd name="connsiteY9" fmla="*/ 5340152 h 6229504"/>
              <a:gd name="connsiteX10" fmla="*/ 0 w 4832031"/>
              <a:gd name="connsiteY10" fmla="*/ 889353 h 6229504"/>
              <a:gd name="connsiteX11" fmla="*/ 2416012 w 4832031"/>
              <a:gd name="connsiteY11" fmla="*/ 0 h 6229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32031" h="6229504">
                <a:moveTo>
                  <a:pt x="2416015" y="357376"/>
                </a:moveTo>
                <a:cubicBezTo>
                  <a:pt x="1490225" y="357376"/>
                  <a:pt x="739723" y="577645"/>
                  <a:pt x="739723" y="849365"/>
                </a:cubicBezTo>
                <a:cubicBezTo>
                  <a:pt x="739723" y="1121082"/>
                  <a:pt x="1490225" y="1341351"/>
                  <a:pt x="2416015" y="1341351"/>
                </a:cubicBezTo>
                <a:cubicBezTo>
                  <a:pt x="3341806" y="1341351"/>
                  <a:pt x="4092308" y="1121082"/>
                  <a:pt x="4092308" y="849365"/>
                </a:cubicBezTo>
                <a:cubicBezTo>
                  <a:pt x="4092308" y="577645"/>
                  <a:pt x="3341806" y="357376"/>
                  <a:pt x="2416015" y="357376"/>
                </a:cubicBezTo>
                <a:close/>
                <a:moveTo>
                  <a:pt x="2416012" y="0"/>
                </a:moveTo>
                <a:cubicBezTo>
                  <a:pt x="3673437" y="0"/>
                  <a:pt x="4707663" y="389818"/>
                  <a:pt x="4832031" y="889353"/>
                </a:cubicBezTo>
                <a:lnTo>
                  <a:pt x="4832031" y="5340152"/>
                </a:lnTo>
                <a:cubicBezTo>
                  <a:pt x="4707666" y="5839687"/>
                  <a:pt x="3673440" y="6229504"/>
                  <a:pt x="2416015" y="6229504"/>
                </a:cubicBezTo>
                <a:cubicBezTo>
                  <a:pt x="1158590" y="6229504"/>
                  <a:pt x="124368" y="5839687"/>
                  <a:pt x="0" y="5340152"/>
                </a:cubicBezTo>
                <a:lnTo>
                  <a:pt x="0" y="889353"/>
                </a:lnTo>
                <a:cubicBezTo>
                  <a:pt x="124364" y="389818"/>
                  <a:pt x="1158587" y="0"/>
                  <a:pt x="2416012" y="0"/>
                </a:cubicBezTo>
                <a:close/>
              </a:path>
            </a:pathLst>
          </a:custGeom>
          <a:solidFill>
            <a:srgbClr val="0078D4"/>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1" name="Rectangle 210">
            <a:extLst>
              <a:ext uri="{FF2B5EF4-FFF2-40B4-BE49-F238E27FC236}">
                <a16:creationId xmlns:a16="http://schemas.microsoft.com/office/drawing/2014/main" id="{F0785300-3A95-4FAF-BD5B-266762041DE0}"/>
              </a:ext>
            </a:extLst>
          </p:cNvPr>
          <p:cNvSpPr/>
          <p:nvPr/>
        </p:nvSpPr>
        <p:spPr>
          <a:xfrm>
            <a:off x="2523200" y="3502129"/>
            <a:ext cx="848605" cy="258532"/>
          </a:xfrm>
          <a:prstGeom prst="rect">
            <a:avLst/>
          </a:prstGeom>
          <a:noFill/>
          <a:ln>
            <a:noFill/>
          </a:ln>
        </p:spPr>
        <p:txBody>
          <a:bodyPr wrap="square" bIns="73152"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78D7"/>
                </a:solidFill>
                <a:effectLst/>
                <a:uLnTx/>
                <a:uFillTx/>
                <a:latin typeface="Segoe UI Semibold"/>
                <a:ea typeface="+mn-ea"/>
                <a:cs typeface="Segoe UI Semibold" panose="020B0502040204020203" pitchFamily="34" charset="0"/>
              </a:rPr>
              <a:t>PolyBase</a:t>
            </a:r>
          </a:p>
        </p:txBody>
      </p:sp>
      <p:sp>
        <p:nvSpPr>
          <p:cNvPr id="106" name="Title 1">
            <a:extLst>
              <a:ext uri="{FF2B5EF4-FFF2-40B4-BE49-F238E27FC236}">
                <a16:creationId xmlns:a16="http://schemas.microsoft.com/office/drawing/2014/main" id="{B2F73100-32B1-B84C-8F3F-25E588A4C755}"/>
              </a:ext>
            </a:extLst>
          </p:cNvPr>
          <p:cNvSpPr txBox="1">
            <a:spLocks/>
          </p:cNvSpPr>
          <p:nvPr/>
        </p:nvSpPr>
        <p:spPr>
          <a:xfrm>
            <a:off x="588263" y="349534"/>
            <a:ext cx="11018520" cy="553998"/>
          </a:xfrm>
          <a:prstGeom prst="rect">
            <a:avLst/>
          </a:prstGeom>
        </p:spPr>
        <p:txBody>
          <a:bodyPr vert="horz" wrap="square" lIns="0" tIns="0" rIns="0" bIns="0" rtlCol="0" anchor="t">
            <a:norm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endParaRPr kumimoji="0" lang="en-US" sz="3200" b="0" i="0" u="none" strike="noStrike" kern="1200" cap="none" spc="-50" normalizeH="0" baseline="0" noProof="0" dirty="0">
              <a:ln w="3175">
                <a:noFill/>
              </a:ln>
              <a:solidFill>
                <a:prstClr val="black"/>
              </a:solidFill>
              <a:effectLst/>
              <a:uLnTx/>
              <a:uFillTx/>
              <a:latin typeface="Segoe UI Semibold" panose="020B0702040204020203" pitchFamily="34" charset="0"/>
              <a:ea typeface="+mn-ea"/>
              <a:cs typeface="Segoe UI Semibold" panose="020B0702040204020203" pitchFamily="34" charset="0"/>
            </a:endParaRPr>
          </a:p>
        </p:txBody>
      </p:sp>
      <p:sp>
        <p:nvSpPr>
          <p:cNvPr id="136" name="Freeform 188">
            <a:extLst>
              <a:ext uri="{FF2B5EF4-FFF2-40B4-BE49-F238E27FC236}">
                <a16:creationId xmlns:a16="http://schemas.microsoft.com/office/drawing/2014/main" id="{422539D6-D78A-C94A-A3EB-E431F11B6C56}"/>
              </a:ext>
            </a:extLst>
          </p:cNvPr>
          <p:cNvSpPr>
            <a:spLocks noChangeAspect="1"/>
          </p:cNvSpPr>
          <p:nvPr/>
        </p:nvSpPr>
        <p:spPr bwMode="auto">
          <a:xfrm>
            <a:off x="5602611" y="2209391"/>
            <a:ext cx="253193" cy="324732"/>
          </a:xfrm>
          <a:custGeom>
            <a:avLst/>
            <a:gdLst>
              <a:gd name="connsiteX0" fmla="*/ 737517 w 1455401"/>
              <a:gd name="connsiteY0" fmla="*/ 911351 h 1866625"/>
              <a:gd name="connsiteX1" fmla="*/ 785815 w 1455401"/>
              <a:gd name="connsiteY1" fmla="*/ 937839 h 1866625"/>
              <a:gd name="connsiteX2" fmla="*/ 803471 w 1455401"/>
              <a:gd name="connsiteY2" fmla="*/ 1010286 h 1866625"/>
              <a:gd name="connsiteX3" fmla="*/ 784774 w 1455401"/>
              <a:gd name="connsiteY3" fmla="*/ 1079356 h 1866625"/>
              <a:gd name="connsiteX4" fmla="*/ 735697 w 1455401"/>
              <a:gd name="connsiteY4" fmla="*/ 1105062 h 1866625"/>
              <a:gd name="connsiteX5" fmla="*/ 685192 w 1455401"/>
              <a:gd name="connsiteY5" fmla="*/ 1079616 h 1866625"/>
              <a:gd name="connsiteX6" fmla="*/ 666627 w 1455401"/>
              <a:gd name="connsiteY6" fmla="*/ 1008726 h 1866625"/>
              <a:gd name="connsiteX7" fmla="*/ 685324 w 1455401"/>
              <a:gd name="connsiteY7" fmla="*/ 936797 h 1866625"/>
              <a:gd name="connsiteX8" fmla="*/ 737517 w 1455401"/>
              <a:gd name="connsiteY8" fmla="*/ 911351 h 1866625"/>
              <a:gd name="connsiteX9" fmla="*/ 974881 w 1455401"/>
              <a:gd name="connsiteY9" fmla="*/ 822027 h 1866625"/>
              <a:gd name="connsiteX10" fmla="*/ 974881 w 1455401"/>
              <a:gd name="connsiteY10" fmla="*/ 1194390 h 1866625"/>
              <a:gd name="connsiteX11" fmla="*/ 1215333 w 1455401"/>
              <a:gd name="connsiteY11" fmla="*/ 1194390 h 1866625"/>
              <a:gd name="connsiteX12" fmla="*/ 1215333 w 1455401"/>
              <a:gd name="connsiteY12" fmla="*/ 1106622 h 1866625"/>
              <a:gd name="connsiteX13" fmla="*/ 1087058 w 1455401"/>
              <a:gd name="connsiteY13" fmla="*/ 1106622 h 1866625"/>
              <a:gd name="connsiteX14" fmla="*/ 1087058 w 1455401"/>
              <a:gd name="connsiteY14" fmla="*/ 822027 h 1866625"/>
              <a:gd name="connsiteX15" fmla="*/ 738555 w 1455401"/>
              <a:gd name="connsiteY15" fmla="*/ 815793 h 1866625"/>
              <a:gd name="connsiteX16" fmla="*/ 639361 w 1455401"/>
              <a:gd name="connsiteY16" fmla="*/ 840592 h 1866625"/>
              <a:gd name="connsiteX17" fmla="*/ 571587 w 1455401"/>
              <a:gd name="connsiteY17" fmla="*/ 910832 h 1866625"/>
              <a:gd name="connsiteX18" fmla="*/ 547438 w 1455401"/>
              <a:gd name="connsiteY18" fmla="*/ 1013140 h 1866625"/>
              <a:gd name="connsiteX19" fmla="*/ 571328 w 1455401"/>
              <a:gd name="connsiteY19" fmla="*/ 1110386 h 1866625"/>
              <a:gd name="connsiteX20" fmla="*/ 638192 w 1455401"/>
              <a:gd name="connsiteY20" fmla="*/ 1177121 h 1866625"/>
              <a:gd name="connsiteX21" fmla="*/ 733622 w 1455401"/>
              <a:gd name="connsiteY21" fmla="*/ 1200880 h 1866625"/>
              <a:gd name="connsiteX22" fmla="*/ 776983 w 1455401"/>
              <a:gd name="connsiteY22" fmla="*/ 1196466 h 1866625"/>
              <a:gd name="connsiteX23" fmla="*/ 824244 w 1455401"/>
              <a:gd name="connsiteY23" fmla="*/ 1244504 h 1866625"/>
              <a:gd name="connsiteX24" fmla="*/ 964983 w 1455401"/>
              <a:gd name="connsiteY24" fmla="*/ 1244504 h 1866625"/>
              <a:gd name="connsiteX25" fmla="*/ 866571 w 1455401"/>
              <a:gd name="connsiteY25" fmla="*/ 1149465 h 1866625"/>
              <a:gd name="connsiteX26" fmla="*/ 922399 w 1455401"/>
              <a:gd name="connsiteY26" fmla="*/ 1007169 h 1866625"/>
              <a:gd name="connsiteX27" fmla="*/ 899420 w 1455401"/>
              <a:gd name="connsiteY27" fmla="*/ 907325 h 1866625"/>
              <a:gd name="connsiteX28" fmla="*/ 834241 w 1455401"/>
              <a:gd name="connsiteY28" fmla="*/ 839555 h 1866625"/>
              <a:gd name="connsiteX29" fmla="*/ 738555 w 1455401"/>
              <a:gd name="connsiteY29" fmla="*/ 815793 h 1866625"/>
              <a:gd name="connsiteX30" fmla="*/ 391194 w 1455401"/>
              <a:gd name="connsiteY30" fmla="*/ 815793 h 1866625"/>
              <a:gd name="connsiteX31" fmla="*/ 281097 w 1455401"/>
              <a:gd name="connsiteY31" fmla="*/ 848123 h 1866625"/>
              <a:gd name="connsiteX32" fmla="*/ 240067 w 1455401"/>
              <a:gd name="connsiteY32" fmla="*/ 934462 h 1866625"/>
              <a:gd name="connsiteX33" fmla="*/ 329914 w 1455401"/>
              <a:gd name="connsiteY33" fmla="*/ 1046120 h 1866625"/>
              <a:gd name="connsiteX34" fmla="*/ 367955 w 1455401"/>
              <a:gd name="connsiteY34" fmla="*/ 1062479 h 1866625"/>
              <a:gd name="connsiteX35" fmla="*/ 383276 w 1455401"/>
              <a:gd name="connsiteY35" fmla="*/ 1075330 h 1866625"/>
              <a:gd name="connsiteX36" fmla="*/ 388337 w 1455401"/>
              <a:gd name="connsiteY36" fmla="*/ 1091301 h 1866625"/>
              <a:gd name="connsiteX37" fmla="*/ 378212 w 1455401"/>
              <a:gd name="connsiteY37" fmla="*/ 1110645 h 1866625"/>
              <a:gd name="connsiteX38" fmla="*/ 349649 w 1455401"/>
              <a:gd name="connsiteY38" fmla="*/ 1117266 h 1866625"/>
              <a:gd name="connsiteX39" fmla="*/ 296937 w 1455401"/>
              <a:gd name="connsiteY39" fmla="*/ 1106750 h 1866625"/>
              <a:gd name="connsiteX40" fmla="*/ 245263 w 1455401"/>
              <a:gd name="connsiteY40" fmla="*/ 1079097 h 1866625"/>
              <a:gd name="connsiteX41" fmla="*/ 245263 w 1455401"/>
              <a:gd name="connsiteY41" fmla="*/ 1181145 h 1866625"/>
              <a:gd name="connsiteX42" fmla="*/ 352243 w 1455401"/>
              <a:gd name="connsiteY42" fmla="*/ 1200880 h 1866625"/>
              <a:gd name="connsiteX43" fmla="*/ 438454 w 1455401"/>
              <a:gd name="connsiteY43" fmla="*/ 1187378 h 1866625"/>
              <a:gd name="connsiteX44" fmla="*/ 494152 w 1455401"/>
              <a:gd name="connsiteY44" fmla="*/ 1146351 h 1866625"/>
              <a:gd name="connsiteX45" fmla="*/ 514018 w 1455401"/>
              <a:gd name="connsiteY45" fmla="*/ 1081695 h 1866625"/>
              <a:gd name="connsiteX46" fmla="*/ 489997 w 1455401"/>
              <a:gd name="connsiteY46" fmla="*/ 1015737 h 1866625"/>
              <a:gd name="connsiteX47" fmla="*/ 408072 w 1455401"/>
              <a:gd name="connsiteY47" fmla="*/ 964582 h 1866625"/>
              <a:gd name="connsiteX48" fmla="*/ 369512 w 1455401"/>
              <a:gd name="connsiteY48" fmla="*/ 944719 h 1866625"/>
              <a:gd name="connsiteX49" fmla="*/ 360293 w 1455401"/>
              <a:gd name="connsiteY49" fmla="*/ 925372 h 1866625"/>
              <a:gd name="connsiteX50" fmla="*/ 371719 w 1455401"/>
              <a:gd name="connsiteY50" fmla="*/ 906159 h 1866625"/>
              <a:gd name="connsiteX51" fmla="*/ 401842 w 1455401"/>
              <a:gd name="connsiteY51" fmla="*/ 899147 h 1866625"/>
              <a:gd name="connsiteX52" fmla="*/ 494283 w 1455401"/>
              <a:gd name="connsiteY52" fmla="*/ 924853 h 1866625"/>
              <a:gd name="connsiteX53" fmla="*/ 494283 w 1455401"/>
              <a:gd name="connsiteY53" fmla="*/ 830076 h 1866625"/>
              <a:gd name="connsiteX54" fmla="*/ 456761 w 1455401"/>
              <a:gd name="connsiteY54" fmla="*/ 821245 h 1866625"/>
              <a:gd name="connsiteX55" fmla="*/ 427029 w 1455401"/>
              <a:gd name="connsiteY55" fmla="*/ 817350 h 1866625"/>
              <a:gd name="connsiteX56" fmla="*/ 391194 w 1455401"/>
              <a:gd name="connsiteY56" fmla="*/ 815793 h 1866625"/>
              <a:gd name="connsiteX57" fmla="*/ 1 w 1455401"/>
              <a:gd name="connsiteY57" fmla="*/ 235984 h 1866625"/>
              <a:gd name="connsiteX58" fmla="*/ 1 w 1455401"/>
              <a:gd name="connsiteY58" fmla="*/ 257081 h 1866625"/>
              <a:gd name="connsiteX59" fmla="*/ 1 w 1455401"/>
              <a:gd name="connsiteY59" fmla="*/ 296835 h 1866625"/>
              <a:gd name="connsiteX60" fmla="*/ 0 w 1455401"/>
              <a:gd name="connsiteY60" fmla="*/ 296838 h 1866625"/>
              <a:gd name="connsiteX61" fmla="*/ 1 w 1455401"/>
              <a:gd name="connsiteY61" fmla="*/ 235984 h 1866625"/>
              <a:gd name="connsiteX62" fmla="*/ 727701 w 1455401"/>
              <a:gd name="connsiteY62" fmla="*/ 107085 h 1866625"/>
              <a:gd name="connsiteX63" fmla="*/ 225411 w 1455401"/>
              <a:gd name="connsiteY63" fmla="*/ 254506 h 1866625"/>
              <a:gd name="connsiteX64" fmla="*/ 727701 w 1455401"/>
              <a:gd name="connsiteY64" fmla="*/ 401926 h 1866625"/>
              <a:gd name="connsiteX65" fmla="*/ 1229991 w 1455401"/>
              <a:gd name="connsiteY65" fmla="*/ 254506 h 1866625"/>
              <a:gd name="connsiteX66" fmla="*/ 727701 w 1455401"/>
              <a:gd name="connsiteY66" fmla="*/ 107085 h 1866625"/>
              <a:gd name="connsiteX67" fmla="*/ 727700 w 1455401"/>
              <a:gd name="connsiteY67" fmla="*/ 0 h 1866625"/>
              <a:gd name="connsiteX68" fmla="*/ 1451644 w 1455401"/>
              <a:gd name="connsiteY68" fmla="*/ 266488 h 1866625"/>
              <a:gd name="connsiteX69" fmla="*/ 1454289 w 1455401"/>
              <a:gd name="connsiteY69" fmla="*/ 287858 h 1866625"/>
              <a:gd name="connsiteX70" fmla="*/ 1455400 w 1455401"/>
              <a:gd name="connsiteY70" fmla="*/ 287858 h 1866625"/>
              <a:gd name="connsiteX71" fmla="*/ 1455400 w 1455401"/>
              <a:gd name="connsiteY71" fmla="*/ 296838 h 1866625"/>
              <a:gd name="connsiteX72" fmla="*/ 1455401 w 1455401"/>
              <a:gd name="connsiteY72" fmla="*/ 1569784 h 1866625"/>
              <a:gd name="connsiteX73" fmla="*/ 1455401 w 1455401"/>
              <a:gd name="connsiteY73" fmla="*/ 1569787 h 1866625"/>
              <a:gd name="connsiteX74" fmla="*/ 1455401 w 1455401"/>
              <a:gd name="connsiteY74" fmla="*/ 1569790 h 1866625"/>
              <a:gd name="connsiteX75" fmla="*/ 1455401 w 1455401"/>
              <a:gd name="connsiteY75" fmla="*/ 1578767 h 1866625"/>
              <a:gd name="connsiteX76" fmla="*/ 1454289 w 1455401"/>
              <a:gd name="connsiteY76" fmla="*/ 1578767 h 1866625"/>
              <a:gd name="connsiteX77" fmla="*/ 1451644 w 1455401"/>
              <a:gd name="connsiteY77" fmla="*/ 1600137 h 1866625"/>
              <a:gd name="connsiteX78" fmla="*/ 727701 w 1455401"/>
              <a:gd name="connsiteY78" fmla="*/ 1866625 h 1866625"/>
              <a:gd name="connsiteX79" fmla="*/ 3758 w 1455401"/>
              <a:gd name="connsiteY79" fmla="*/ 1600137 h 1866625"/>
              <a:gd name="connsiteX80" fmla="*/ 1113 w 1455401"/>
              <a:gd name="connsiteY80" fmla="*/ 1578767 h 1866625"/>
              <a:gd name="connsiteX81" fmla="*/ 1 w 1455401"/>
              <a:gd name="connsiteY81" fmla="*/ 1578767 h 1866625"/>
              <a:gd name="connsiteX82" fmla="*/ 1 w 1455401"/>
              <a:gd name="connsiteY82" fmla="*/ 1569787 h 1866625"/>
              <a:gd name="connsiteX83" fmla="*/ 1 w 1455401"/>
              <a:gd name="connsiteY83" fmla="*/ 296841 h 1866625"/>
              <a:gd name="connsiteX84" fmla="*/ 1 w 1455401"/>
              <a:gd name="connsiteY84" fmla="*/ 296835 h 1866625"/>
              <a:gd name="connsiteX85" fmla="*/ 1 w 1455401"/>
              <a:gd name="connsiteY85" fmla="*/ 296835 h 1866625"/>
              <a:gd name="connsiteX86" fmla="*/ 3758 w 1455401"/>
              <a:gd name="connsiteY86" fmla="*/ 266488 h 1866625"/>
              <a:gd name="connsiteX87" fmla="*/ 727700 w 1455401"/>
              <a:gd name="connsiteY87"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455401" h="1866625">
                <a:moveTo>
                  <a:pt x="737517" y="911351"/>
                </a:moveTo>
                <a:cubicBezTo>
                  <a:pt x="757941" y="911351"/>
                  <a:pt x="774041" y="920179"/>
                  <a:pt x="785815" y="937839"/>
                </a:cubicBezTo>
                <a:cubicBezTo>
                  <a:pt x="797585" y="955495"/>
                  <a:pt x="803471" y="979644"/>
                  <a:pt x="803471" y="1010286"/>
                </a:cubicBezTo>
                <a:cubicBezTo>
                  <a:pt x="803471" y="1039193"/>
                  <a:pt x="797241" y="1062219"/>
                  <a:pt x="784774" y="1079356"/>
                </a:cubicBezTo>
                <a:cubicBezTo>
                  <a:pt x="772310" y="1096493"/>
                  <a:pt x="755951" y="1105062"/>
                  <a:pt x="735697" y="1105062"/>
                </a:cubicBezTo>
                <a:cubicBezTo>
                  <a:pt x="714406" y="1105062"/>
                  <a:pt x="697571" y="1096582"/>
                  <a:pt x="685192" y="1079616"/>
                </a:cubicBezTo>
                <a:cubicBezTo>
                  <a:pt x="672814" y="1062649"/>
                  <a:pt x="666627" y="1039023"/>
                  <a:pt x="666627" y="1008726"/>
                </a:cubicBezTo>
                <a:cubicBezTo>
                  <a:pt x="666627" y="977739"/>
                  <a:pt x="672857" y="953764"/>
                  <a:pt x="685324" y="936797"/>
                </a:cubicBezTo>
                <a:cubicBezTo>
                  <a:pt x="697787" y="919834"/>
                  <a:pt x="715184" y="911351"/>
                  <a:pt x="737517" y="911351"/>
                </a:cubicBezTo>
                <a:close/>
                <a:moveTo>
                  <a:pt x="974881" y="822027"/>
                </a:moveTo>
                <a:lnTo>
                  <a:pt x="974881" y="1194390"/>
                </a:lnTo>
                <a:lnTo>
                  <a:pt x="1215333" y="1194390"/>
                </a:lnTo>
                <a:lnTo>
                  <a:pt x="1215333" y="1106622"/>
                </a:lnTo>
                <a:lnTo>
                  <a:pt x="1087058" y="1106622"/>
                </a:lnTo>
                <a:lnTo>
                  <a:pt x="1087058" y="822027"/>
                </a:lnTo>
                <a:close/>
                <a:moveTo>
                  <a:pt x="738555" y="815793"/>
                </a:moveTo>
                <a:cubicBezTo>
                  <a:pt x="701508" y="815793"/>
                  <a:pt x="668443" y="824059"/>
                  <a:pt x="639361" y="840592"/>
                </a:cubicBezTo>
                <a:cubicBezTo>
                  <a:pt x="610279" y="857125"/>
                  <a:pt x="587687" y="880538"/>
                  <a:pt x="571587" y="910832"/>
                </a:cubicBezTo>
                <a:cubicBezTo>
                  <a:pt x="555488" y="941126"/>
                  <a:pt x="547438" y="975230"/>
                  <a:pt x="547438" y="1013140"/>
                </a:cubicBezTo>
                <a:cubicBezTo>
                  <a:pt x="547438" y="1049322"/>
                  <a:pt x="555403" y="1081737"/>
                  <a:pt x="571328" y="1110386"/>
                </a:cubicBezTo>
                <a:cubicBezTo>
                  <a:pt x="587253" y="1139037"/>
                  <a:pt x="609543" y="1161282"/>
                  <a:pt x="638192" y="1177121"/>
                </a:cubicBezTo>
                <a:cubicBezTo>
                  <a:pt x="666843" y="1192961"/>
                  <a:pt x="698651" y="1200880"/>
                  <a:pt x="733622" y="1200880"/>
                </a:cubicBezTo>
                <a:cubicBezTo>
                  <a:pt x="748680" y="1200880"/>
                  <a:pt x="763137" y="1199408"/>
                  <a:pt x="776983" y="1196466"/>
                </a:cubicBezTo>
                <a:lnTo>
                  <a:pt x="824244" y="1244504"/>
                </a:lnTo>
                <a:lnTo>
                  <a:pt x="964983" y="1244504"/>
                </a:lnTo>
                <a:lnTo>
                  <a:pt x="866571" y="1149465"/>
                </a:lnTo>
                <a:cubicBezTo>
                  <a:pt x="903791" y="1112248"/>
                  <a:pt x="922399" y="1064814"/>
                  <a:pt x="922399" y="1007169"/>
                </a:cubicBezTo>
                <a:cubicBezTo>
                  <a:pt x="922399" y="969949"/>
                  <a:pt x="914737" y="936669"/>
                  <a:pt x="899420" y="907325"/>
                </a:cubicBezTo>
                <a:cubicBezTo>
                  <a:pt x="884099" y="877983"/>
                  <a:pt x="862373" y="855391"/>
                  <a:pt x="834241" y="839555"/>
                </a:cubicBezTo>
                <a:cubicBezTo>
                  <a:pt x="806111" y="823715"/>
                  <a:pt x="774215" y="815793"/>
                  <a:pt x="738555" y="815793"/>
                </a:cubicBezTo>
                <a:close/>
                <a:moveTo>
                  <a:pt x="391194" y="815793"/>
                </a:moveTo>
                <a:cubicBezTo>
                  <a:pt x="345146" y="815793"/>
                  <a:pt x="308448" y="826569"/>
                  <a:pt x="281097" y="848123"/>
                </a:cubicBezTo>
                <a:cubicBezTo>
                  <a:pt x="253743" y="869674"/>
                  <a:pt x="240067" y="898454"/>
                  <a:pt x="240067" y="934462"/>
                </a:cubicBezTo>
                <a:cubicBezTo>
                  <a:pt x="240067" y="985877"/>
                  <a:pt x="270016" y="1023094"/>
                  <a:pt x="329914" y="1046120"/>
                </a:cubicBezTo>
                <a:cubicBezTo>
                  <a:pt x="348437" y="1053043"/>
                  <a:pt x="361117" y="1058495"/>
                  <a:pt x="367955" y="1062479"/>
                </a:cubicBezTo>
                <a:cubicBezTo>
                  <a:pt x="374793" y="1066459"/>
                  <a:pt x="379900" y="1070745"/>
                  <a:pt x="383276" y="1075330"/>
                </a:cubicBezTo>
                <a:cubicBezTo>
                  <a:pt x="386652" y="1079918"/>
                  <a:pt x="388337" y="1085242"/>
                  <a:pt x="388337" y="1091301"/>
                </a:cubicBezTo>
                <a:cubicBezTo>
                  <a:pt x="388337" y="1099784"/>
                  <a:pt x="384964" y="1106231"/>
                  <a:pt x="378212" y="1110645"/>
                </a:cubicBezTo>
                <a:cubicBezTo>
                  <a:pt x="371459" y="1115059"/>
                  <a:pt x="361938" y="1117266"/>
                  <a:pt x="349649" y="1117266"/>
                </a:cubicBezTo>
                <a:cubicBezTo>
                  <a:pt x="333375" y="1117266"/>
                  <a:pt x="315805" y="1113762"/>
                  <a:pt x="296937" y="1106750"/>
                </a:cubicBezTo>
                <a:cubicBezTo>
                  <a:pt x="278066" y="1099742"/>
                  <a:pt x="260843" y="1090523"/>
                  <a:pt x="245263" y="1079097"/>
                </a:cubicBezTo>
                <a:lnTo>
                  <a:pt x="245263" y="1181145"/>
                </a:lnTo>
                <a:cubicBezTo>
                  <a:pt x="277632" y="1194301"/>
                  <a:pt x="313296" y="1200880"/>
                  <a:pt x="352243" y="1200880"/>
                </a:cubicBezTo>
                <a:cubicBezTo>
                  <a:pt x="385828" y="1200880"/>
                  <a:pt x="414565" y="1196380"/>
                  <a:pt x="438454" y="1187378"/>
                </a:cubicBezTo>
                <a:cubicBezTo>
                  <a:pt x="462344" y="1178376"/>
                  <a:pt x="480910" y="1164700"/>
                  <a:pt x="494152" y="1146351"/>
                </a:cubicBezTo>
                <a:cubicBezTo>
                  <a:pt x="507397" y="1127999"/>
                  <a:pt x="514018" y="1106448"/>
                  <a:pt x="514018" y="1081695"/>
                </a:cubicBezTo>
                <a:cubicBezTo>
                  <a:pt x="514018" y="1056245"/>
                  <a:pt x="506011" y="1034260"/>
                  <a:pt x="489997" y="1015737"/>
                </a:cubicBezTo>
                <a:cubicBezTo>
                  <a:pt x="473987" y="997214"/>
                  <a:pt x="446678" y="980163"/>
                  <a:pt x="408072" y="964582"/>
                </a:cubicBezTo>
                <a:cubicBezTo>
                  <a:pt x="388511" y="956447"/>
                  <a:pt x="375657" y="949826"/>
                  <a:pt x="369512" y="944719"/>
                </a:cubicBezTo>
                <a:cubicBezTo>
                  <a:pt x="363367" y="939612"/>
                  <a:pt x="360293" y="933162"/>
                  <a:pt x="360293" y="925372"/>
                </a:cubicBezTo>
                <a:cubicBezTo>
                  <a:pt x="360293" y="917237"/>
                  <a:pt x="364103" y="910832"/>
                  <a:pt x="371719" y="906159"/>
                </a:cubicBezTo>
                <a:cubicBezTo>
                  <a:pt x="379338" y="901482"/>
                  <a:pt x="389378" y="899147"/>
                  <a:pt x="401842" y="899147"/>
                </a:cubicBezTo>
                <a:cubicBezTo>
                  <a:pt x="432136" y="899147"/>
                  <a:pt x="462948" y="907716"/>
                  <a:pt x="494283" y="924853"/>
                </a:cubicBezTo>
                <a:lnTo>
                  <a:pt x="494283" y="830076"/>
                </a:lnTo>
                <a:cubicBezTo>
                  <a:pt x="478184" y="825748"/>
                  <a:pt x="465677" y="822805"/>
                  <a:pt x="456761" y="821245"/>
                </a:cubicBezTo>
                <a:cubicBezTo>
                  <a:pt x="447847" y="819688"/>
                  <a:pt x="437936" y="818391"/>
                  <a:pt x="427029" y="817350"/>
                </a:cubicBezTo>
                <a:cubicBezTo>
                  <a:pt x="416122" y="816312"/>
                  <a:pt x="404177" y="815793"/>
                  <a:pt x="391194" y="815793"/>
                </a:cubicBezTo>
                <a:close/>
                <a:moveTo>
                  <a:pt x="1" y="235984"/>
                </a:moveTo>
                <a:cubicBezTo>
                  <a:pt x="1" y="233280"/>
                  <a:pt x="1" y="238148"/>
                  <a:pt x="1" y="257081"/>
                </a:cubicBezTo>
                <a:lnTo>
                  <a:pt x="1" y="296835"/>
                </a:lnTo>
                <a:lnTo>
                  <a:pt x="0" y="296838"/>
                </a:lnTo>
                <a:cubicBezTo>
                  <a:pt x="0" y="296839"/>
                  <a:pt x="0" y="242745"/>
                  <a:pt x="1" y="235984"/>
                </a:cubicBezTo>
                <a:close/>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lnTo>
                  <a:pt x="1" y="296835"/>
                </a:lnTo>
                <a:lnTo>
                  <a:pt x="1" y="296835"/>
                </a:lnTo>
                <a:lnTo>
                  <a:pt x="3758" y="266488"/>
                </a:lnTo>
                <a:cubicBezTo>
                  <a:pt x="41023" y="116806"/>
                  <a:pt x="350921" y="0"/>
                  <a:pt x="727700" y="0"/>
                </a:cubicBezTo>
                <a:close/>
              </a:path>
            </a:pathLst>
          </a:custGeom>
          <a:solidFill>
            <a:srgbClr val="0078D4"/>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274" b="0" i="0" u="none" strike="noStrike" kern="1200" cap="none" spc="0" normalizeH="0" baseline="0" noProof="0" dirty="0">
              <a:ln>
                <a:noFill/>
              </a:ln>
              <a:solidFill>
                <a:srgbClr val="FFFFFF">
                  <a:lumMod val="85000"/>
                </a:srgbClr>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 name="Title 1">
            <a:extLst>
              <a:ext uri="{FF2B5EF4-FFF2-40B4-BE49-F238E27FC236}">
                <a16:creationId xmlns:a16="http://schemas.microsoft.com/office/drawing/2014/main" id="{E991EF66-B536-45D9-B75F-9074A6FF7B41}"/>
              </a:ext>
            </a:extLst>
          </p:cNvPr>
          <p:cNvSpPr>
            <a:spLocks noGrp="1"/>
          </p:cNvSpPr>
          <p:nvPr>
            <p:ph type="title"/>
          </p:nvPr>
        </p:nvSpPr>
        <p:spPr/>
        <p:txBody>
          <a:bodyPr/>
          <a:lstStyle/>
          <a:p>
            <a:r>
              <a:rPr lang="en-US" dirty="0"/>
              <a:t>SQL Server 2019 Big Data Clusters</a:t>
            </a:r>
            <a:br>
              <a:rPr lang="en-US" dirty="0"/>
            </a:br>
            <a:endParaRPr lang="en-US" dirty="0"/>
          </a:p>
        </p:txBody>
      </p:sp>
      <p:sp>
        <p:nvSpPr>
          <p:cNvPr id="6" name="Text Placeholder 5">
            <a:extLst>
              <a:ext uri="{FF2B5EF4-FFF2-40B4-BE49-F238E27FC236}">
                <a16:creationId xmlns:a16="http://schemas.microsoft.com/office/drawing/2014/main" id="{B8A5804D-070F-924A-803F-5FE8734688DB}"/>
              </a:ext>
            </a:extLst>
          </p:cNvPr>
          <p:cNvSpPr>
            <a:spLocks noGrp="1"/>
          </p:cNvSpPr>
          <p:nvPr>
            <p:ph type="body" sz="quarter" idx="10"/>
          </p:nvPr>
        </p:nvSpPr>
        <p:spPr>
          <a:xfrm>
            <a:off x="588263" y="1044575"/>
            <a:ext cx="11018520" cy="307777"/>
          </a:xfrm>
        </p:spPr>
        <p:txBody>
          <a:bodyPr/>
          <a:lstStyle/>
          <a:p>
            <a:r>
              <a:rPr lang="en-US" spc="-40" dirty="0"/>
              <a:t>The combination of SQL Server, Polybase, HDFS, Spark, and Machine Learning in one solution </a:t>
            </a:r>
          </a:p>
        </p:txBody>
      </p:sp>
      <p:grpSp>
        <p:nvGrpSpPr>
          <p:cNvPr id="90" name="Group 89">
            <a:extLst>
              <a:ext uri="{FF2B5EF4-FFF2-40B4-BE49-F238E27FC236}">
                <a16:creationId xmlns:a16="http://schemas.microsoft.com/office/drawing/2014/main" id="{BCB2073A-3DAF-4F2E-8CF3-508C43780F81}"/>
              </a:ext>
            </a:extLst>
          </p:cNvPr>
          <p:cNvGrpSpPr/>
          <p:nvPr/>
        </p:nvGrpSpPr>
        <p:grpSpPr>
          <a:xfrm rot="5400000">
            <a:off x="9645406" y="3359664"/>
            <a:ext cx="1211577" cy="1150870"/>
            <a:chOff x="9520080" y="1827754"/>
            <a:chExt cx="1538911" cy="1461804"/>
          </a:xfrm>
        </p:grpSpPr>
        <p:sp>
          <p:nvSpPr>
            <p:cNvPr id="107" name="TextBox 106">
              <a:extLst>
                <a:ext uri="{FF2B5EF4-FFF2-40B4-BE49-F238E27FC236}">
                  <a16:creationId xmlns:a16="http://schemas.microsoft.com/office/drawing/2014/main" id="{20962359-2C3E-4932-A1F3-F2475D0F4F73}"/>
                </a:ext>
              </a:extLst>
            </p:cNvPr>
            <p:cNvSpPr txBox="1"/>
            <p:nvPr/>
          </p:nvSpPr>
          <p:spPr>
            <a:xfrm rot="16200000">
              <a:off x="10191264" y="2421830"/>
              <a:ext cx="1461804" cy="273651"/>
            </a:xfrm>
            <a:prstGeom prst="rect">
              <a:avLst/>
            </a:prstGeom>
            <a:noFill/>
            <a:ln>
              <a:noFill/>
            </a:ln>
            <a:effectLst/>
          </p:spPr>
          <p:style>
            <a:lnRef idx="2">
              <a:schemeClr val="accent2">
                <a:shade val="50000"/>
              </a:schemeClr>
            </a:lnRef>
            <a:fillRef idx="1">
              <a:schemeClr val="accent2"/>
            </a:fillRef>
            <a:effectRef idx="0">
              <a:schemeClr val="accent2"/>
            </a:effectRef>
            <a:fontRef idx="minor">
              <a:schemeClr val="lt1"/>
            </a:fontRef>
          </p:style>
          <p:txBody>
            <a:bodyPr wrap="square" tIns="45720" rtlCol="0" anchor="t">
              <a:spAutoFit/>
            </a:bodyPr>
            <a:lstStyle>
              <a:defPPr>
                <a:defRPr lang="en-US"/>
              </a:defPPr>
              <a:lvl1pPr marR="0" lvl="0" indent="0" algn="ctr" defTabSz="457200" fontAlgn="auto">
                <a:lnSpc>
                  <a:spcPct val="100000"/>
                </a:lnSpc>
                <a:spcBef>
                  <a:spcPts val="0"/>
                </a:spcBef>
                <a:spcAft>
                  <a:spcPts val="0"/>
                </a:spcAft>
                <a:buClrTx/>
                <a:buSzTx/>
                <a:buFontTx/>
                <a:buNone/>
                <a:tabLst/>
                <a:defRPr kumimoji="0" sz="900" b="1" i="0" u="none" strike="noStrike" cap="none" spc="0" normalizeH="0" baseline="0">
                  <a:ln>
                    <a:noFill/>
                  </a:ln>
                  <a:solidFill>
                    <a:srgbClr val="0078D7"/>
                  </a:solidFill>
                  <a:effectLst/>
                  <a:uLnTx/>
                  <a:uFillTx/>
                  <a:latin typeface="Segoe UI Semibold" panose="020B0502040204020203" pitchFamily="34" charset="0"/>
                  <a:cs typeface="Segoe UI Semibold"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8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endParaRPr>
            </a:p>
          </p:txBody>
        </p:sp>
        <p:grpSp>
          <p:nvGrpSpPr>
            <p:cNvPr id="110" name="Group 109">
              <a:extLst>
                <a:ext uri="{FF2B5EF4-FFF2-40B4-BE49-F238E27FC236}">
                  <a16:creationId xmlns:a16="http://schemas.microsoft.com/office/drawing/2014/main" id="{B4A75F11-1819-4EB6-9782-D746C93C41EF}"/>
                </a:ext>
              </a:extLst>
            </p:cNvPr>
            <p:cNvGrpSpPr/>
            <p:nvPr/>
          </p:nvGrpSpPr>
          <p:grpSpPr>
            <a:xfrm>
              <a:off x="9520080" y="2689514"/>
              <a:ext cx="1211389" cy="313979"/>
              <a:chOff x="9520069" y="2689509"/>
              <a:chExt cx="1211396" cy="313979"/>
            </a:xfrm>
          </p:grpSpPr>
          <p:grpSp>
            <p:nvGrpSpPr>
              <p:cNvPr id="162" name="Group 161">
                <a:extLst>
                  <a:ext uri="{FF2B5EF4-FFF2-40B4-BE49-F238E27FC236}">
                    <a16:creationId xmlns:a16="http://schemas.microsoft.com/office/drawing/2014/main" id="{6FBD8DE4-C082-48BC-B54E-23A81AEED9D8}"/>
                  </a:ext>
                </a:extLst>
              </p:cNvPr>
              <p:cNvGrpSpPr/>
              <p:nvPr/>
            </p:nvGrpSpPr>
            <p:grpSpPr>
              <a:xfrm>
                <a:off x="9520069" y="2689509"/>
                <a:ext cx="353463" cy="313979"/>
                <a:chOff x="8579522" y="2776608"/>
                <a:chExt cx="570138" cy="506450"/>
              </a:xfrm>
            </p:grpSpPr>
            <p:grpSp>
              <p:nvGrpSpPr>
                <p:cNvPr id="177" name="Group 176">
                  <a:extLst>
                    <a:ext uri="{FF2B5EF4-FFF2-40B4-BE49-F238E27FC236}">
                      <a16:creationId xmlns:a16="http://schemas.microsoft.com/office/drawing/2014/main" id="{1B88FBC4-D995-4F7A-99F8-DA187D07D273}"/>
                    </a:ext>
                  </a:extLst>
                </p:cNvPr>
                <p:cNvGrpSpPr/>
                <p:nvPr/>
              </p:nvGrpSpPr>
              <p:grpSpPr>
                <a:xfrm>
                  <a:off x="8640351" y="2855984"/>
                  <a:ext cx="466287" cy="347698"/>
                  <a:chOff x="8634504" y="2855984"/>
                  <a:chExt cx="466287" cy="347698"/>
                </a:xfrm>
              </p:grpSpPr>
              <p:grpSp>
                <p:nvGrpSpPr>
                  <p:cNvPr id="179" name="Group 178">
                    <a:extLst>
                      <a:ext uri="{FF2B5EF4-FFF2-40B4-BE49-F238E27FC236}">
                        <a16:creationId xmlns:a16="http://schemas.microsoft.com/office/drawing/2014/main" id="{63816DC5-0A17-4C6A-B00A-CABD1AEA2F26}"/>
                      </a:ext>
                    </a:extLst>
                  </p:cNvPr>
                  <p:cNvGrpSpPr/>
                  <p:nvPr/>
                </p:nvGrpSpPr>
                <p:grpSpPr>
                  <a:xfrm flipH="1">
                    <a:off x="8634504" y="2855984"/>
                    <a:ext cx="466287" cy="347698"/>
                    <a:chOff x="2052366" y="1575258"/>
                    <a:chExt cx="365871" cy="264555"/>
                  </a:xfrm>
                  <a:noFill/>
                </p:grpSpPr>
                <p:sp>
                  <p:nvSpPr>
                    <p:cNvPr id="181" name="Rectangle 9">
                      <a:extLst>
                        <a:ext uri="{FF2B5EF4-FFF2-40B4-BE49-F238E27FC236}">
                          <a16:creationId xmlns:a16="http://schemas.microsoft.com/office/drawing/2014/main" id="{0169BC07-0D60-452E-9CE0-97C25112D0F0}"/>
                        </a:ext>
                      </a:extLst>
                    </p:cNvPr>
                    <p:cNvSpPr>
                      <a:spLocks noChangeArrowheads="1"/>
                    </p:cNvSpPr>
                    <p:nvPr/>
                  </p:nvSpPr>
                  <p:spPr bwMode="auto">
                    <a:xfrm>
                      <a:off x="2107244" y="1575258"/>
                      <a:ext cx="310993" cy="264555"/>
                    </a:xfrm>
                    <a:prstGeom prst="rect">
                      <a:avLst/>
                    </a:prstGeom>
                    <a:solidFill>
                      <a:srgbClr val="0078D7"/>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3F3F3F"/>
                        </a:solidFill>
                        <a:effectLst/>
                        <a:uLnTx/>
                        <a:uFillTx/>
                        <a:latin typeface="Segoe UI"/>
                        <a:ea typeface="+mn-ea"/>
                        <a:cs typeface="+mn-cs"/>
                      </a:endParaRPr>
                    </a:p>
                  </p:txBody>
                </p:sp>
                <p:sp>
                  <p:nvSpPr>
                    <p:cNvPr id="183" name="Line 10">
                      <a:extLst>
                        <a:ext uri="{FF2B5EF4-FFF2-40B4-BE49-F238E27FC236}">
                          <a16:creationId xmlns:a16="http://schemas.microsoft.com/office/drawing/2014/main" id="{1666933D-8A8F-40B8-893A-DFC6D7556DCB}"/>
                        </a:ext>
                      </a:extLst>
                    </p:cNvPr>
                    <p:cNvSpPr>
                      <a:spLocks noChangeShapeType="1"/>
                    </p:cNvSpPr>
                    <p:nvPr/>
                  </p:nvSpPr>
                  <p:spPr bwMode="auto">
                    <a:xfrm flipH="1">
                      <a:off x="2052366" y="1651824"/>
                      <a:ext cx="310994" cy="0"/>
                    </a:xfrm>
                    <a:prstGeom prst="line">
                      <a:avLst/>
                    </a:prstGeom>
                    <a:grp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3F3F3F"/>
                        </a:solidFill>
                        <a:effectLst/>
                        <a:uLnTx/>
                        <a:uFillTx/>
                        <a:latin typeface="Segoe UI"/>
                        <a:ea typeface="+mn-ea"/>
                        <a:cs typeface="+mn-cs"/>
                      </a:endParaRPr>
                    </a:p>
                  </p:txBody>
                </p:sp>
              </p:grpSp>
              <p:sp>
                <p:nvSpPr>
                  <p:cNvPr id="180" name="Oval 179">
                    <a:extLst>
                      <a:ext uri="{FF2B5EF4-FFF2-40B4-BE49-F238E27FC236}">
                        <a16:creationId xmlns:a16="http://schemas.microsoft.com/office/drawing/2014/main" id="{B321FF71-2A99-4BE3-9571-67F27C5B7D77}"/>
                      </a:ext>
                    </a:extLst>
                  </p:cNvPr>
                  <p:cNvSpPr/>
                  <p:nvPr/>
                </p:nvSpPr>
                <p:spPr bwMode="auto">
                  <a:xfrm flipH="1">
                    <a:off x="8970021" y="2886858"/>
                    <a:ext cx="32258" cy="32258"/>
                  </a:xfrm>
                  <a:prstGeom prst="ellipse">
                    <a:avLst/>
                  </a:prstGeom>
                  <a:solidFill>
                    <a:srgbClr val="50E6FF"/>
                  </a:solidFill>
                  <a:ln w="12700" cap="rnd">
                    <a:no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grpSp>
            <p:sp>
              <p:nvSpPr>
                <p:cNvPr id="178" name="Rectangle 177">
                  <a:extLst>
                    <a:ext uri="{FF2B5EF4-FFF2-40B4-BE49-F238E27FC236}">
                      <a16:creationId xmlns:a16="http://schemas.microsoft.com/office/drawing/2014/main" id="{22DDBA5D-499C-41A0-AFFC-E109204AD66F}"/>
                    </a:ext>
                  </a:extLst>
                </p:cNvPr>
                <p:cNvSpPr/>
                <p:nvPr/>
              </p:nvSpPr>
              <p:spPr>
                <a:xfrm>
                  <a:off x="8579522" y="2776608"/>
                  <a:ext cx="570138" cy="506450"/>
                </a:xfrm>
                <a:prstGeom prst="rect">
                  <a:avLst/>
                </a:prstGeom>
                <a:noFill/>
                <a:ln w="12700">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8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endParaRPr>
                </a:p>
              </p:txBody>
            </p:sp>
          </p:grpSp>
          <p:grpSp>
            <p:nvGrpSpPr>
              <p:cNvPr id="163" name="Group 162">
                <a:extLst>
                  <a:ext uri="{FF2B5EF4-FFF2-40B4-BE49-F238E27FC236}">
                    <a16:creationId xmlns:a16="http://schemas.microsoft.com/office/drawing/2014/main" id="{21D791A4-FAF4-465F-8875-DADF62995B98}"/>
                  </a:ext>
                </a:extLst>
              </p:cNvPr>
              <p:cNvGrpSpPr/>
              <p:nvPr/>
            </p:nvGrpSpPr>
            <p:grpSpPr>
              <a:xfrm>
                <a:off x="9940949" y="2689509"/>
                <a:ext cx="353463" cy="313979"/>
                <a:chOff x="8553451" y="2776608"/>
                <a:chExt cx="570138" cy="506450"/>
              </a:xfrm>
            </p:grpSpPr>
            <p:grpSp>
              <p:nvGrpSpPr>
                <p:cNvPr id="171" name="Group 170">
                  <a:extLst>
                    <a:ext uri="{FF2B5EF4-FFF2-40B4-BE49-F238E27FC236}">
                      <a16:creationId xmlns:a16="http://schemas.microsoft.com/office/drawing/2014/main" id="{52F03411-C1C4-45F9-8837-5C318CC4AF47}"/>
                    </a:ext>
                  </a:extLst>
                </p:cNvPr>
                <p:cNvGrpSpPr/>
                <p:nvPr/>
              </p:nvGrpSpPr>
              <p:grpSpPr>
                <a:xfrm>
                  <a:off x="8640348" y="2855985"/>
                  <a:ext cx="422420" cy="347696"/>
                  <a:chOff x="8634501" y="2855985"/>
                  <a:chExt cx="422420" cy="347696"/>
                </a:xfrm>
              </p:grpSpPr>
              <p:grpSp>
                <p:nvGrpSpPr>
                  <p:cNvPr id="173" name="Group 172">
                    <a:extLst>
                      <a:ext uri="{FF2B5EF4-FFF2-40B4-BE49-F238E27FC236}">
                        <a16:creationId xmlns:a16="http://schemas.microsoft.com/office/drawing/2014/main" id="{AF2E970A-C107-44FA-BE23-47A80E17607F}"/>
                      </a:ext>
                    </a:extLst>
                  </p:cNvPr>
                  <p:cNvGrpSpPr/>
                  <p:nvPr/>
                </p:nvGrpSpPr>
                <p:grpSpPr>
                  <a:xfrm flipH="1">
                    <a:off x="8634501" y="2855985"/>
                    <a:ext cx="422420" cy="347696"/>
                    <a:chOff x="2086790" y="1575262"/>
                    <a:chExt cx="331451" cy="264554"/>
                  </a:xfrm>
                  <a:noFill/>
                </p:grpSpPr>
                <p:sp>
                  <p:nvSpPr>
                    <p:cNvPr id="175" name="Rectangle 9">
                      <a:extLst>
                        <a:ext uri="{FF2B5EF4-FFF2-40B4-BE49-F238E27FC236}">
                          <a16:creationId xmlns:a16="http://schemas.microsoft.com/office/drawing/2014/main" id="{C6887CD5-8061-405B-A66E-AD7E59D78DF2}"/>
                        </a:ext>
                      </a:extLst>
                    </p:cNvPr>
                    <p:cNvSpPr>
                      <a:spLocks noChangeArrowheads="1"/>
                    </p:cNvSpPr>
                    <p:nvPr/>
                  </p:nvSpPr>
                  <p:spPr bwMode="auto">
                    <a:xfrm>
                      <a:off x="2086790" y="1575262"/>
                      <a:ext cx="310993" cy="264554"/>
                    </a:xfrm>
                    <a:prstGeom prst="rect">
                      <a:avLst/>
                    </a:prstGeom>
                    <a:solidFill>
                      <a:srgbClr val="0078D7"/>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3F3F3F"/>
                        </a:solidFill>
                        <a:effectLst/>
                        <a:uLnTx/>
                        <a:uFillTx/>
                        <a:latin typeface="Segoe UI"/>
                        <a:ea typeface="+mn-ea"/>
                        <a:cs typeface="+mn-cs"/>
                      </a:endParaRPr>
                    </a:p>
                  </p:txBody>
                </p:sp>
                <p:sp>
                  <p:nvSpPr>
                    <p:cNvPr id="176" name="Line 10">
                      <a:extLst>
                        <a:ext uri="{FF2B5EF4-FFF2-40B4-BE49-F238E27FC236}">
                          <a16:creationId xmlns:a16="http://schemas.microsoft.com/office/drawing/2014/main" id="{FC176533-431A-4F16-A351-63EDBAA35E0B}"/>
                        </a:ext>
                      </a:extLst>
                    </p:cNvPr>
                    <p:cNvSpPr>
                      <a:spLocks noChangeShapeType="1"/>
                    </p:cNvSpPr>
                    <p:nvPr/>
                  </p:nvSpPr>
                  <p:spPr bwMode="auto">
                    <a:xfrm flipH="1">
                      <a:off x="2107249" y="1651826"/>
                      <a:ext cx="310992" cy="0"/>
                    </a:xfrm>
                    <a:prstGeom prst="line">
                      <a:avLst/>
                    </a:prstGeom>
                    <a:grp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3F3F3F"/>
                        </a:solidFill>
                        <a:effectLst/>
                        <a:uLnTx/>
                        <a:uFillTx/>
                        <a:latin typeface="Segoe UI"/>
                        <a:ea typeface="+mn-ea"/>
                        <a:cs typeface="+mn-cs"/>
                      </a:endParaRPr>
                    </a:p>
                  </p:txBody>
                </p:sp>
              </p:grpSp>
              <p:sp>
                <p:nvSpPr>
                  <p:cNvPr id="174" name="Oval 173">
                    <a:extLst>
                      <a:ext uri="{FF2B5EF4-FFF2-40B4-BE49-F238E27FC236}">
                        <a16:creationId xmlns:a16="http://schemas.microsoft.com/office/drawing/2014/main" id="{7312180C-961B-4FF0-A3D0-B69D5D95D6D5}"/>
                      </a:ext>
                    </a:extLst>
                  </p:cNvPr>
                  <p:cNvSpPr/>
                  <p:nvPr/>
                </p:nvSpPr>
                <p:spPr bwMode="auto">
                  <a:xfrm flipH="1">
                    <a:off x="8970021" y="2886858"/>
                    <a:ext cx="32258" cy="32258"/>
                  </a:xfrm>
                  <a:prstGeom prst="ellipse">
                    <a:avLst/>
                  </a:prstGeom>
                  <a:solidFill>
                    <a:srgbClr val="50E6FF"/>
                  </a:solidFill>
                  <a:ln w="12700" cap="rnd">
                    <a:no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grpSp>
            <p:sp>
              <p:nvSpPr>
                <p:cNvPr id="172" name="Rectangle 171">
                  <a:extLst>
                    <a:ext uri="{FF2B5EF4-FFF2-40B4-BE49-F238E27FC236}">
                      <a16:creationId xmlns:a16="http://schemas.microsoft.com/office/drawing/2014/main" id="{71E42253-2F23-4508-A1F9-5CDC5F42FD32}"/>
                    </a:ext>
                  </a:extLst>
                </p:cNvPr>
                <p:cNvSpPr/>
                <p:nvPr/>
              </p:nvSpPr>
              <p:spPr>
                <a:xfrm>
                  <a:off x="8553451" y="2776608"/>
                  <a:ext cx="570138" cy="506450"/>
                </a:xfrm>
                <a:prstGeom prst="rect">
                  <a:avLst/>
                </a:prstGeom>
                <a:noFill/>
                <a:ln w="12700">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8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endParaRPr>
                </a:p>
              </p:txBody>
            </p:sp>
          </p:grpSp>
          <p:grpSp>
            <p:nvGrpSpPr>
              <p:cNvPr id="164" name="Group 163">
                <a:extLst>
                  <a:ext uri="{FF2B5EF4-FFF2-40B4-BE49-F238E27FC236}">
                    <a16:creationId xmlns:a16="http://schemas.microsoft.com/office/drawing/2014/main" id="{9749007E-E0F4-4BD2-AF99-597A81217601}"/>
                  </a:ext>
                </a:extLst>
              </p:cNvPr>
              <p:cNvGrpSpPr/>
              <p:nvPr/>
            </p:nvGrpSpPr>
            <p:grpSpPr>
              <a:xfrm>
                <a:off x="10378002" y="2689509"/>
                <a:ext cx="353463" cy="313979"/>
                <a:chOff x="8553451" y="2776608"/>
                <a:chExt cx="570138" cy="506450"/>
              </a:xfrm>
            </p:grpSpPr>
            <p:grpSp>
              <p:nvGrpSpPr>
                <p:cNvPr id="165" name="Group 164">
                  <a:extLst>
                    <a:ext uri="{FF2B5EF4-FFF2-40B4-BE49-F238E27FC236}">
                      <a16:creationId xmlns:a16="http://schemas.microsoft.com/office/drawing/2014/main" id="{F5AF1B16-54FE-42FA-9134-B4536875100A}"/>
                    </a:ext>
                  </a:extLst>
                </p:cNvPr>
                <p:cNvGrpSpPr/>
                <p:nvPr/>
              </p:nvGrpSpPr>
              <p:grpSpPr>
                <a:xfrm>
                  <a:off x="8640349" y="2855984"/>
                  <a:ext cx="422418" cy="347698"/>
                  <a:chOff x="8634502" y="2855984"/>
                  <a:chExt cx="422418" cy="347698"/>
                </a:xfrm>
              </p:grpSpPr>
              <p:grpSp>
                <p:nvGrpSpPr>
                  <p:cNvPr id="167" name="Group 166">
                    <a:extLst>
                      <a:ext uri="{FF2B5EF4-FFF2-40B4-BE49-F238E27FC236}">
                        <a16:creationId xmlns:a16="http://schemas.microsoft.com/office/drawing/2014/main" id="{2BDFFC61-5935-421E-900C-E38C7195903F}"/>
                      </a:ext>
                    </a:extLst>
                  </p:cNvPr>
                  <p:cNvGrpSpPr/>
                  <p:nvPr/>
                </p:nvGrpSpPr>
                <p:grpSpPr>
                  <a:xfrm flipH="1">
                    <a:off x="8634502" y="2855984"/>
                    <a:ext cx="422418" cy="347698"/>
                    <a:chOff x="2086788" y="1575258"/>
                    <a:chExt cx="331449" cy="264555"/>
                  </a:xfrm>
                  <a:noFill/>
                </p:grpSpPr>
                <p:sp>
                  <p:nvSpPr>
                    <p:cNvPr id="169" name="Rectangle 9">
                      <a:extLst>
                        <a:ext uri="{FF2B5EF4-FFF2-40B4-BE49-F238E27FC236}">
                          <a16:creationId xmlns:a16="http://schemas.microsoft.com/office/drawing/2014/main" id="{CBAE6595-FADD-44EF-8F40-6AAD2C884C45}"/>
                        </a:ext>
                      </a:extLst>
                    </p:cNvPr>
                    <p:cNvSpPr>
                      <a:spLocks noChangeArrowheads="1"/>
                    </p:cNvSpPr>
                    <p:nvPr/>
                  </p:nvSpPr>
                  <p:spPr bwMode="auto">
                    <a:xfrm>
                      <a:off x="2086788" y="1575258"/>
                      <a:ext cx="310993" cy="264555"/>
                    </a:xfrm>
                    <a:prstGeom prst="rect">
                      <a:avLst/>
                    </a:prstGeom>
                    <a:solidFill>
                      <a:srgbClr val="0078D7"/>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3F3F3F"/>
                        </a:solidFill>
                        <a:effectLst/>
                        <a:uLnTx/>
                        <a:uFillTx/>
                        <a:latin typeface="Segoe UI"/>
                        <a:ea typeface="+mn-ea"/>
                        <a:cs typeface="+mn-cs"/>
                      </a:endParaRPr>
                    </a:p>
                  </p:txBody>
                </p:sp>
                <p:sp>
                  <p:nvSpPr>
                    <p:cNvPr id="170" name="Line 10">
                      <a:extLst>
                        <a:ext uri="{FF2B5EF4-FFF2-40B4-BE49-F238E27FC236}">
                          <a16:creationId xmlns:a16="http://schemas.microsoft.com/office/drawing/2014/main" id="{CB51DF59-CE41-4559-86F1-D393E8AD3250}"/>
                        </a:ext>
                      </a:extLst>
                    </p:cNvPr>
                    <p:cNvSpPr>
                      <a:spLocks noChangeShapeType="1"/>
                    </p:cNvSpPr>
                    <p:nvPr/>
                  </p:nvSpPr>
                  <p:spPr bwMode="auto">
                    <a:xfrm flipH="1">
                      <a:off x="2107244" y="1651824"/>
                      <a:ext cx="310993" cy="0"/>
                    </a:xfrm>
                    <a:prstGeom prst="line">
                      <a:avLst/>
                    </a:prstGeom>
                    <a:grp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3F3F3F"/>
                        </a:solidFill>
                        <a:effectLst/>
                        <a:uLnTx/>
                        <a:uFillTx/>
                        <a:latin typeface="Segoe UI"/>
                        <a:ea typeface="+mn-ea"/>
                        <a:cs typeface="+mn-cs"/>
                      </a:endParaRPr>
                    </a:p>
                  </p:txBody>
                </p:sp>
              </p:grpSp>
              <p:sp>
                <p:nvSpPr>
                  <p:cNvPr id="168" name="Oval 167">
                    <a:extLst>
                      <a:ext uri="{FF2B5EF4-FFF2-40B4-BE49-F238E27FC236}">
                        <a16:creationId xmlns:a16="http://schemas.microsoft.com/office/drawing/2014/main" id="{4A692F35-4618-4A65-A4D2-3DDD77D1E34C}"/>
                      </a:ext>
                    </a:extLst>
                  </p:cNvPr>
                  <p:cNvSpPr/>
                  <p:nvPr/>
                </p:nvSpPr>
                <p:spPr bwMode="auto">
                  <a:xfrm flipH="1">
                    <a:off x="8970021" y="2886858"/>
                    <a:ext cx="32258" cy="32258"/>
                  </a:xfrm>
                  <a:prstGeom prst="ellipse">
                    <a:avLst/>
                  </a:prstGeom>
                  <a:solidFill>
                    <a:srgbClr val="50E6FF"/>
                  </a:solidFill>
                  <a:ln w="12700" cap="rnd">
                    <a:no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grpSp>
            <p:sp>
              <p:nvSpPr>
                <p:cNvPr id="166" name="Rectangle 165">
                  <a:extLst>
                    <a:ext uri="{FF2B5EF4-FFF2-40B4-BE49-F238E27FC236}">
                      <a16:creationId xmlns:a16="http://schemas.microsoft.com/office/drawing/2014/main" id="{19CB2BF3-6FB9-4F81-875E-EE06EF366387}"/>
                    </a:ext>
                  </a:extLst>
                </p:cNvPr>
                <p:cNvSpPr/>
                <p:nvPr/>
              </p:nvSpPr>
              <p:spPr>
                <a:xfrm>
                  <a:off x="8553451" y="2776608"/>
                  <a:ext cx="570138" cy="506450"/>
                </a:xfrm>
                <a:prstGeom prst="rect">
                  <a:avLst/>
                </a:prstGeom>
                <a:noFill/>
                <a:ln w="12700">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8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endParaRPr>
                </a:p>
              </p:txBody>
            </p:sp>
          </p:grpSp>
        </p:grpSp>
        <p:grpSp>
          <p:nvGrpSpPr>
            <p:cNvPr id="118" name="Group 117">
              <a:extLst>
                <a:ext uri="{FF2B5EF4-FFF2-40B4-BE49-F238E27FC236}">
                  <a16:creationId xmlns:a16="http://schemas.microsoft.com/office/drawing/2014/main" id="{BDCED568-FC67-44A4-914F-175D0392DDEB}"/>
                </a:ext>
              </a:extLst>
            </p:cNvPr>
            <p:cNvGrpSpPr/>
            <p:nvPr/>
          </p:nvGrpSpPr>
          <p:grpSpPr>
            <a:xfrm>
              <a:off x="9765795" y="2306619"/>
              <a:ext cx="747148" cy="313979"/>
              <a:chOff x="9861458" y="2306620"/>
              <a:chExt cx="747145" cy="313979"/>
            </a:xfrm>
          </p:grpSpPr>
          <p:grpSp>
            <p:nvGrpSpPr>
              <p:cNvPr id="124" name="Group 123">
                <a:extLst>
                  <a:ext uri="{FF2B5EF4-FFF2-40B4-BE49-F238E27FC236}">
                    <a16:creationId xmlns:a16="http://schemas.microsoft.com/office/drawing/2014/main" id="{FAA48DD2-7AD0-43B8-8A7F-327F6B8D36C2}"/>
                  </a:ext>
                </a:extLst>
              </p:cNvPr>
              <p:cNvGrpSpPr/>
              <p:nvPr/>
            </p:nvGrpSpPr>
            <p:grpSpPr>
              <a:xfrm>
                <a:off x="9861458" y="2306620"/>
                <a:ext cx="353463" cy="313979"/>
                <a:chOff x="8623391" y="2776608"/>
                <a:chExt cx="570138" cy="506450"/>
              </a:xfrm>
            </p:grpSpPr>
            <p:grpSp>
              <p:nvGrpSpPr>
                <p:cNvPr id="156" name="Group 155">
                  <a:extLst>
                    <a:ext uri="{FF2B5EF4-FFF2-40B4-BE49-F238E27FC236}">
                      <a16:creationId xmlns:a16="http://schemas.microsoft.com/office/drawing/2014/main" id="{C5BF8515-0F6E-4BA4-B402-605C8227472D}"/>
                    </a:ext>
                  </a:extLst>
                </p:cNvPr>
                <p:cNvGrpSpPr/>
                <p:nvPr/>
              </p:nvGrpSpPr>
              <p:grpSpPr>
                <a:xfrm>
                  <a:off x="8640347" y="2855984"/>
                  <a:ext cx="396347" cy="347697"/>
                  <a:chOff x="8634499" y="2855984"/>
                  <a:chExt cx="396348" cy="347698"/>
                </a:xfrm>
              </p:grpSpPr>
              <p:grpSp>
                <p:nvGrpSpPr>
                  <p:cNvPr id="158" name="Group 157">
                    <a:extLst>
                      <a:ext uri="{FF2B5EF4-FFF2-40B4-BE49-F238E27FC236}">
                        <a16:creationId xmlns:a16="http://schemas.microsoft.com/office/drawing/2014/main" id="{D4A8826A-759C-4CF7-91DB-A11F0EA43B6D}"/>
                      </a:ext>
                    </a:extLst>
                  </p:cNvPr>
                  <p:cNvGrpSpPr/>
                  <p:nvPr/>
                </p:nvGrpSpPr>
                <p:grpSpPr>
                  <a:xfrm flipH="1">
                    <a:off x="8634499" y="2855984"/>
                    <a:ext cx="396348" cy="347698"/>
                    <a:chOff x="2107244" y="1575258"/>
                    <a:chExt cx="310993" cy="264555"/>
                  </a:xfrm>
                  <a:noFill/>
                </p:grpSpPr>
                <p:sp>
                  <p:nvSpPr>
                    <p:cNvPr id="160" name="Rectangle 9">
                      <a:extLst>
                        <a:ext uri="{FF2B5EF4-FFF2-40B4-BE49-F238E27FC236}">
                          <a16:creationId xmlns:a16="http://schemas.microsoft.com/office/drawing/2014/main" id="{7246F1B4-5017-4F1E-A5D0-5CF784F22F84}"/>
                        </a:ext>
                      </a:extLst>
                    </p:cNvPr>
                    <p:cNvSpPr>
                      <a:spLocks noChangeArrowheads="1"/>
                    </p:cNvSpPr>
                    <p:nvPr/>
                  </p:nvSpPr>
                  <p:spPr bwMode="auto">
                    <a:xfrm>
                      <a:off x="2107244" y="1575258"/>
                      <a:ext cx="310993" cy="264555"/>
                    </a:xfrm>
                    <a:prstGeom prst="rect">
                      <a:avLst/>
                    </a:prstGeom>
                    <a:solidFill>
                      <a:srgbClr val="0078D7"/>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3F3F3F"/>
                        </a:solidFill>
                        <a:effectLst/>
                        <a:uLnTx/>
                        <a:uFillTx/>
                        <a:latin typeface="Segoe UI"/>
                        <a:ea typeface="+mn-ea"/>
                        <a:cs typeface="+mn-cs"/>
                      </a:endParaRPr>
                    </a:p>
                  </p:txBody>
                </p:sp>
                <p:sp>
                  <p:nvSpPr>
                    <p:cNvPr id="161" name="Line 10">
                      <a:extLst>
                        <a:ext uri="{FF2B5EF4-FFF2-40B4-BE49-F238E27FC236}">
                          <a16:creationId xmlns:a16="http://schemas.microsoft.com/office/drawing/2014/main" id="{05F3482D-C9D9-4562-8100-D0030A8D78A9}"/>
                        </a:ext>
                      </a:extLst>
                    </p:cNvPr>
                    <p:cNvSpPr>
                      <a:spLocks noChangeShapeType="1"/>
                    </p:cNvSpPr>
                    <p:nvPr/>
                  </p:nvSpPr>
                  <p:spPr bwMode="auto">
                    <a:xfrm flipH="1">
                      <a:off x="2107244" y="1651824"/>
                      <a:ext cx="310993" cy="0"/>
                    </a:xfrm>
                    <a:prstGeom prst="line">
                      <a:avLst/>
                    </a:prstGeom>
                    <a:grp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3F3F3F"/>
                        </a:solidFill>
                        <a:effectLst/>
                        <a:uLnTx/>
                        <a:uFillTx/>
                        <a:latin typeface="Segoe UI"/>
                        <a:ea typeface="+mn-ea"/>
                        <a:cs typeface="+mn-cs"/>
                      </a:endParaRPr>
                    </a:p>
                  </p:txBody>
                </p:sp>
              </p:grpSp>
              <p:sp>
                <p:nvSpPr>
                  <p:cNvPr id="159" name="Oval 158">
                    <a:extLst>
                      <a:ext uri="{FF2B5EF4-FFF2-40B4-BE49-F238E27FC236}">
                        <a16:creationId xmlns:a16="http://schemas.microsoft.com/office/drawing/2014/main" id="{B54EE431-FD0B-48E8-9832-D81FF988A01E}"/>
                      </a:ext>
                    </a:extLst>
                  </p:cNvPr>
                  <p:cNvSpPr/>
                  <p:nvPr/>
                </p:nvSpPr>
                <p:spPr bwMode="auto">
                  <a:xfrm flipH="1">
                    <a:off x="8970021" y="2886858"/>
                    <a:ext cx="32258" cy="32258"/>
                  </a:xfrm>
                  <a:prstGeom prst="ellipse">
                    <a:avLst/>
                  </a:prstGeom>
                  <a:solidFill>
                    <a:srgbClr val="50E6FF"/>
                  </a:solidFill>
                  <a:ln w="12700" cap="rnd">
                    <a:no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grpSp>
            <p:sp>
              <p:nvSpPr>
                <p:cNvPr id="157" name="Rectangle 156">
                  <a:extLst>
                    <a:ext uri="{FF2B5EF4-FFF2-40B4-BE49-F238E27FC236}">
                      <a16:creationId xmlns:a16="http://schemas.microsoft.com/office/drawing/2014/main" id="{AD0D518A-008C-4DFE-AA0B-C3E46F62C9B1}"/>
                    </a:ext>
                  </a:extLst>
                </p:cNvPr>
                <p:cNvSpPr/>
                <p:nvPr/>
              </p:nvSpPr>
              <p:spPr>
                <a:xfrm>
                  <a:off x="8623391" y="2776608"/>
                  <a:ext cx="570138" cy="506450"/>
                </a:xfrm>
                <a:prstGeom prst="rect">
                  <a:avLst/>
                </a:prstGeom>
                <a:noFill/>
                <a:ln w="12700">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8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endParaRPr>
                </a:p>
              </p:txBody>
            </p:sp>
          </p:grpSp>
          <p:grpSp>
            <p:nvGrpSpPr>
              <p:cNvPr id="133" name="Group 132">
                <a:extLst>
                  <a:ext uri="{FF2B5EF4-FFF2-40B4-BE49-F238E27FC236}">
                    <a16:creationId xmlns:a16="http://schemas.microsoft.com/office/drawing/2014/main" id="{B477C309-A2BC-4E91-ACC1-1AF3E30F69EC}"/>
                  </a:ext>
                </a:extLst>
              </p:cNvPr>
              <p:cNvGrpSpPr/>
              <p:nvPr/>
            </p:nvGrpSpPr>
            <p:grpSpPr>
              <a:xfrm>
                <a:off x="10255140" y="2306620"/>
                <a:ext cx="353463" cy="313979"/>
                <a:chOff x="8553451" y="2776608"/>
                <a:chExt cx="570138" cy="506450"/>
              </a:xfrm>
            </p:grpSpPr>
            <p:grpSp>
              <p:nvGrpSpPr>
                <p:cNvPr id="134" name="Group 133">
                  <a:extLst>
                    <a:ext uri="{FF2B5EF4-FFF2-40B4-BE49-F238E27FC236}">
                      <a16:creationId xmlns:a16="http://schemas.microsoft.com/office/drawing/2014/main" id="{C0973DD2-960E-49F0-AB64-4F697C99EABF}"/>
                    </a:ext>
                  </a:extLst>
                </p:cNvPr>
                <p:cNvGrpSpPr/>
                <p:nvPr/>
              </p:nvGrpSpPr>
              <p:grpSpPr>
                <a:xfrm>
                  <a:off x="8666420" y="2855986"/>
                  <a:ext cx="440218" cy="347697"/>
                  <a:chOff x="8660573" y="2855984"/>
                  <a:chExt cx="440218" cy="347698"/>
                </a:xfrm>
              </p:grpSpPr>
              <p:grpSp>
                <p:nvGrpSpPr>
                  <p:cNvPr id="137" name="Group 136">
                    <a:extLst>
                      <a:ext uri="{FF2B5EF4-FFF2-40B4-BE49-F238E27FC236}">
                        <a16:creationId xmlns:a16="http://schemas.microsoft.com/office/drawing/2014/main" id="{7D82737E-E6D2-4612-A28D-B93FC49BB3DB}"/>
                      </a:ext>
                    </a:extLst>
                  </p:cNvPr>
                  <p:cNvGrpSpPr/>
                  <p:nvPr/>
                </p:nvGrpSpPr>
                <p:grpSpPr>
                  <a:xfrm flipH="1">
                    <a:off x="8660573" y="2855984"/>
                    <a:ext cx="440218" cy="347698"/>
                    <a:chOff x="2052366" y="1575258"/>
                    <a:chExt cx="345416" cy="264555"/>
                  </a:xfrm>
                  <a:noFill/>
                </p:grpSpPr>
                <p:sp>
                  <p:nvSpPr>
                    <p:cNvPr id="154" name="Rectangle 9">
                      <a:extLst>
                        <a:ext uri="{FF2B5EF4-FFF2-40B4-BE49-F238E27FC236}">
                          <a16:creationId xmlns:a16="http://schemas.microsoft.com/office/drawing/2014/main" id="{951B7ABB-7592-4B24-978D-98B916480024}"/>
                        </a:ext>
                      </a:extLst>
                    </p:cNvPr>
                    <p:cNvSpPr>
                      <a:spLocks noChangeArrowheads="1"/>
                    </p:cNvSpPr>
                    <p:nvPr/>
                  </p:nvSpPr>
                  <p:spPr bwMode="auto">
                    <a:xfrm>
                      <a:off x="2086789" y="1575258"/>
                      <a:ext cx="310993" cy="264555"/>
                    </a:xfrm>
                    <a:prstGeom prst="rect">
                      <a:avLst/>
                    </a:prstGeom>
                    <a:solidFill>
                      <a:srgbClr val="0078D7"/>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3F3F3F"/>
                        </a:solidFill>
                        <a:effectLst/>
                        <a:uLnTx/>
                        <a:uFillTx/>
                        <a:latin typeface="Segoe UI"/>
                        <a:ea typeface="+mn-ea"/>
                        <a:cs typeface="+mn-cs"/>
                      </a:endParaRPr>
                    </a:p>
                  </p:txBody>
                </p:sp>
                <p:sp>
                  <p:nvSpPr>
                    <p:cNvPr id="155" name="Line 10">
                      <a:extLst>
                        <a:ext uri="{FF2B5EF4-FFF2-40B4-BE49-F238E27FC236}">
                          <a16:creationId xmlns:a16="http://schemas.microsoft.com/office/drawing/2014/main" id="{CC950EFC-10FE-492B-810E-E261A13333AC}"/>
                        </a:ext>
                      </a:extLst>
                    </p:cNvPr>
                    <p:cNvSpPr>
                      <a:spLocks noChangeShapeType="1"/>
                    </p:cNvSpPr>
                    <p:nvPr/>
                  </p:nvSpPr>
                  <p:spPr bwMode="auto">
                    <a:xfrm flipH="1">
                      <a:off x="2052366" y="1651824"/>
                      <a:ext cx="310994" cy="0"/>
                    </a:xfrm>
                    <a:prstGeom prst="line">
                      <a:avLst/>
                    </a:prstGeom>
                    <a:grp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3F3F3F"/>
                        </a:solidFill>
                        <a:effectLst/>
                        <a:uLnTx/>
                        <a:uFillTx/>
                        <a:latin typeface="Segoe UI"/>
                        <a:ea typeface="+mn-ea"/>
                        <a:cs typeface="+mn-cs"/>
                      </a:endParaRPr>
                    </a:p>
                  </p:txBody>
                </p:sp>
              </p:grpSp>
              <p:sp>
                <p:nvSpPr>
                  <p:cNvPr id="153" name="Oval 152">
                    <a:extLst>
                      <a:ext uri="{FF2B5EF4-FFF2-40B4-BE49-F238E27FC236}">
                        <a16:creationId xmlns:a16="http://schemas.microsoft.com/office/drawing/2014/main" id="{469F0754-417B-492C-955F-89F50B82F9FB}"/>
                      </a:ext>
                    </a:extLst>
                  </p:cNvPr>
                  <p:cNvSpPr/>
                  <p:nvPr/>
                </p:nvSpPr>
                <p:spPr bwMode="auto">
                  <a:xfrm flipH="1">
                    <a:off x="8970021" y="2886858"/>
                    <a:ext cx="32258" cy="32258"/>
                  </a:xfrm>
                  <a:prstGeom prst="ellipse">
                    <a:avLst/>
                  </a:prstGeom>
                  <a:solidFill>
                    <a:srgbClr val="50E6FF"/>
                  </a:solidFill>
                  <a:ln w="12700" cap="rnd">
                    <a:no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grpSp>
            <p:sp>
              <p:nvSpPr>
                <p:cNvPr id="135" name="Rectangle 134">
                  <a:extLst>
                    <a:ext uri="{FF2B5EF4-FFF2-40B4-BE49-F238E27FC236}">
                      <a16:creationId xmlns:a16="http://schemas.microsoft.com/office/drawing/2014/main" id="{697D9F0D-F4D3-4EF2-BF09-A8B39535F748}"/>
                    </a:ext>
                  </a:extLst>
                </p:cNvPr>
                <p:cNvSpPr/>
                <p:nvPr/>
              </p:nvSpPr>
              <p:spPr>
                <a:xfrm>
                  <a:off x="8553451" y="2776608"/>
                  <a:ext cx="570138" cy="506450"/>
                </a:xfrm>
                <a:prstGeom prst="rect">
                  <a:avLst/>
                </a:prstGeom>
                <a:noFill/>
                <a:ln w="12700">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8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endParaRPr>
                </a:p>
              </p:txBody>
            </p:sp>
          </p:grpSp>
        </p:grpSp>
      </p:grpSp>
      <p:sp>
        <p:nvSpPr>
          <p:cNvPr id="197" name="TextBox 196">
            <a:extLst>
              <a:ext uri="{FF2B5EF4-FFF2-40B4-BE49-F238E27FC236}">
                <a16:creationId xmlns:a16="http://schemas.microsoft.com/office/drawing/2014/main" id="{86E32D30-7D83-47EC-B75F-5CE2609241A9}"/>
              </a:ext>
            </a:extLst>
          </p:cNvPr>
          <p:cNvSpPr txBox="1"/>
          <p:nvPr/>
        </p:nvSpPr>
        <p:spPr>
          <a:xfrm>
            <a:off x="9613798" y="2996052"/>
            <a:ext cx="974098" cy="215444"/>
          </a:xfrm>
          <a:prstGeom prst="rect">
            <a:avLst/>
          </a:prstGeom>
          <a:noFill/>
          <a:ln>
            <a:noFill/>
          </a:ln>
          <a:effectLst/>
        </p:spPr>
        <p:style>
          <a:lnRef idx="2">
            <a:schemeClr val="accent2">
              <a:shade val="50000"/>
            </a:schemeClr>
          </a:lnRef>
          <a:fillRef idx="1">
            <a:schemeClr val="accent2"/>
          </a:fillRef>
          <a:effectRef idx="0">
            <a:schemeClr val="accent2"/>
          </a:effectRef>
          <a:fontRef idx="minor">
            <a:schemeClr val="lt1"/>
          </a:fontRef>
        </p:style>
        <p:txBody>
          <a:bodyPr wrap="square" tIns="45720" rtlCol="0" anchor="t">
            <a:spAutoFit/>
          </a:bodyPr>
          <a:lstStyle>
            <a:defPPr>
              <a:defRPr lang="en-US"/>
            </a:defPPr>
            <a:lvl1pPr marR="0" lvl="0" indent="0" algn="ctr" defTabSz="457200" fontAlgn="auto">
              <a:lnSpc>
                <a:spcPct val="100000"/>
              </a:lnSpc>
              <a:spcBef>
                <a:spcPts val="0"/>
              </a:spcBef>
              <a:spcAft>
                <a:spcPts val="0"/>
              </a:spcAft>
              <a:buClrTx/>
              <a:buSzTx/>
              <a:buFontTx/>
              <a:buNone/>
              <a:tabLst/>
              <a:defRPr kumimoji="0" sz="900" b="1" i="0" u="none" strike="noStrike" cap="none" spc="0" normalizeH="0" baseline="0">
                <a:ln>
                  <a:noFill/>
                </a:ln>
                <a:solidFill>
                  <a:srgbClr val="0078D7"/>
                </a:solidFill>
                <a:effectLst/>
                <a:uLnTx/>
                <a:uFillTx/>
                <a:latin typeface="Segoe UI Semibold" panose="020B0502040204020203" pitchFamily="34" charset="0"/>
                <a:cs typeface="Segoe UI Semibold"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App Deploy</a:t>
            </a:r>
          </a:p>
        </p:txBody>
      </p:sp>
      <p:cxnSp>
        <p:nvCxnSpPr>
          <p:cNvPr id="202" name="Straight Arrow Connector 201">
            <a:extLst>
              <a:ext uri="{FF2B5EF4-FFF2-40B4-BE49-F238E27FC236}">
                <a16:creationId xmlns:a16="http://schemas.microsoft.com/office/drawing/2014/main" id="{B0A67D15-C05E-4990-8523-6F42FBEA8421}"/>
              </a:ext>
            </a:extLst>
          </p:cNvPr>
          <p:cNvCxnSpPr>
            <a:cxnSpLocks/>
          </p:cNvCxnSpPr>
          <p:nvPr/>
        </p:nvCxnSpPr>
        <p:spPr>
          <a:xfrm>
            <a:off x="9528279" y="3818496"/>
            <a:ext cx="320642" cy="0"/>
          </a:xfrm>
          <a:prstGeom prst="straightConnector1">
            <a:avLst/>
          </a:prstGeom>
          <a:noFill/>
          <a:ln w="9525" cap="flat" cmpd="sng" algn="ctr">
            <a:solidFill>
              <a:schemeClr val="tx1"/>
            </a:solidFill>
            <a:prstDash val="solid"/>
            <a:headEnd type="none"/>
            <a:tailEnd type="triangle"/>
          </a:ln>
          <a:effectLst/>
        </p:spPr>
      </p:cxnSp>
      <p:cxnSp>
        <p:nvCxnSpPr>
          <p:cNvPr id="4" name="Straight Connector 3">
            <a:extLst>
              <a:ext uri="{FF2B5EF4-FFF2-40B4-BE49-F238E27FC236}">
                <a16:creationId xmlns:a16="http://schemas.microsoft.com/office/drawing/2014/main" id="{35583D5D-B3EB-4B2F-8C89-87400CC1F122}"/>
              </a:ext>
            </a:extLst>
          </p:cNvPr>
          <p:cNvCxnSpPr>
            <a:cxnSpLocks/>
            <a:stCxn id="145" idx="2"/>
            <a:endCxn id="198" idx="0"/>
          </p:cNvCxnSpPr>
          <p:nvPr/>
        </p:nvCxnSpPr>
        <p:spPr>
          <a:xfrm>
            <a:off x="7131236" y="5196472"/>
            <a:ext cx="1" cy="375558"/>
          </a:xfrm>
          <a:prstGeom prst="line">
            <a:avLst/>
          </a:prstGeom>
          <a:ln>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FDC3C660-3E3E-4656-8F0C-CF609530861B}"/>
              </a:ext>
            </a:extLst>
          </p:cNvPr>
          <p:cNvSpPr txBox="1"/>
          <p:nvPr/>
        </p:nvSpPr>
        <p:spPr>
          <a:xfrm>
            <a:off x="7669282" y="5566078"/>
            <a:ext cx="1145559" cy="258532"/>
          </a:xfrm>
          <a:prstGeom prst="rect">
            <a:avLst/>
          </a:prstGeom>
          <a:noFill/>
          <a:ln>
            <a:noFill/>
          </a:ln>
        </p:spPr>
        <p:txBody>
          <a:bodyPr wrap="square" bIns="73152" rtlCol="0">
            <a:spAutoFit/>
          </a:bodyPr>
          <a:lstStyle>
            <a:defPPr>
              <a:defRPr lang="en-US"/>
            </a:defPPr>
            <a:lvl1pPr marR="0" lvl="0" indent="0" algn="ctr" defTabSz="914400" fontAlgn="auto">
              <a:lnSpc>
                <a:spcPct val="100000"/>
              </a:lnSpc>
              <a:spcBef>
                <a:spcPts val="0"/>
              </a:spcBef>
              <a:spcAft>
                <a:spcPts val="0"/>
              </a:spcAft>
              <a:buClrTx/>
              <a:buSzTx/>
              <a:buFontTx/>
              <a:buNone/>
              <a:tabLst/>
              <a:defRPr kumimoji="0" sz="900" b="0" i="0" u="none" strike="noStrike" cap="none" spc="0" normalizeH="0" baseline="0">
                <a:ln>
                  <a:noFill/>
                </a:ln>
                <a:solidFill>
                  <a:srgbClr val="0078D7"/>
                </a:solidFill>
                <a:effectLst/>
                <a:uLnTx/>
                <a:uFillTx/>
                <a:latin typeface="Segoe UI Semibold"/>
                <a:cs typeface="Segoe UI Semibold" panose="020B05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78D7"/>
                </a:solidFill>
                <a:effectLst/>
                <a:uLnTx/>
                <a:uFillTx/>
                <a:latin typeface="Segoe UI Semibold"/>
                <a:ea typeface="+mn-ea"/>
                <a:cs typeface="Segoe UI Semibold" panose="020B0502040204020203" pitchFamily="34" charset="0"/>
              </a:rPr>
              <a:t>HDFS tiering </a:t>
            </a:r>
          </a:p>
        </p:txBody>
      </p:sp>
      <p:cxnSp>
        <p:nvCxnSpPr>
          <p:cNvPr id="203" name="Straight Connector 202">
            <a:extLst>
              <a:ext uri="{FF2B5EF4-FFF2-40B4-BE49-F238E27FC236}">
                <a16:creationId xmlns:a16="http://schemas.microsoft.com/office/drawing/2014/main" id="{109EF3B3-820C-4E47-86A8-69A0451F95BA}"/>
              </a:ext>
            </a:extLst>
          </p:cNvPr>
          <p:cNvCxnSpPr>
            <a:cxnSpLocks/>
            <a:stCxn id="138" idx="2"/>
            <a:endCxn id="200" idx="0"/>
          </p:cNvCxnSpPr>
          <p:nvPr/>
        </p:nvCxnSpPr>
        <p:spPr>
          <a:xfrm>
            <a:off x="5642801" y="5196472"/>
            <a:ext cx="1" cy="375558"/>
          </a:xfrm>
          <a:prstGeom prst="line">
            <a:avLst/>
          </a:prstGeom>
          <a:ln>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729016CA-C2EB-4E63-805C-F774ACBD96D2}"/>
              </a:ext>
            </a:extLst>
          </p:cNvPr>
          <p:cNvCxnSpPr>
            <a:cxnSpLocks/>
            <a:stCxn id="111" idx="2"/>
            <a:endCxn id="206" idx="0"/>
          </p:cNvCxnSpPr>
          <p:nvPr/>
        </p:nvCxnSpPr>
        <p:spPr>
          <a:xfrm>
            <a:off x="4327590" y="5196472"/>
            <a:ext cx="1" cy="375558"/>
          </a:xfrm>
          <a:prstGeom prst="line">
            <a:avLst/>
          </a:prstGeom>
          <a:ln>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99" name="Rectangle 198">
            <a:extLst>
              <a:ext uri="{FF2B5EF4-FFF2-40B4-BE49-F238E27FC236}">
                <a16:creationId xmlns:a16="http://schemas.microsoft.com/office/drawing/2014/main" id="{D05E035B-AC35-4C5C-9616-03E11F4ED45C}"/>
              </a:ext>
            </a:extLst>
          </p:cNvPr>
          <p:cNvSpPr/>
          <p:nvPr/>
        </p:nvSpPr>
        <p:spPr bwMode="auto">
          <a:xfrm>
            <a:off x="837986" y="6446480"/>
            <a:ext cx="1857317" cy="261610"/>
          </a:xfrm>
          <a:prstGeom prst="rect">
            <a:avLst/>
          </a:prstGeom>
          <a:noFill/>
          <a:ln w="6350" cap="flat" cmpd="sng" algn="ctr">
            <a:noFill/>
            <a:prstDash val="solid"/>
            <a:headEnd type="none" w="med" len="med"/>
            <a:tailEnd type="none" w="med" len="med"/>
          </a:ln>
          <a:effectLst/>
        </p:spPr>
        <p:txBody>
          <a:bodyPr rot="0" spcFirstLastPara="0" vert="horz" wrap="square" lIns="91440" tIns="45720" rIns="91401" bIns="45720"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3874" rtl="0" eaLnBrk="1" fontAlgn="auto" latinLnBrk="0" hangingPunct="1">
              <a:lnSpc>
                <a:spcPct val="100000"/>
              </a:lnSpc>
              <a:spcBef>
                <a:spcPts val="0"/>
              </a:spcBef>
              <a:spcAft>
                <a:spcPts val="2400"/>
              </a:spcAft>
              <a:buClrTx/>
              <a:buSzTx/>
              <a:buFontTx/>
              <a:buNone/>
              <a:tabLst/>
              <a:defRPr/>
            </a:pPr>
            <a:r>
              <a:rPr kumimoji="0" lang="en-US" sz="1100" b="0" i="0" u="none" strike="noStrike" kern="0" cap="none" spc="0" normalizeH="0" baseline="0" noProof="0" dirty="0">
                <a:ln>
                  <a:noFill/>
                </a:ln>
                <a:solidFill>
                  <a:srgbClr val="0078D7"/>
                </a:solidFill>
                <a:effectLst/>
                <a:uLnTx/>
                <a:uFillTx/>
                <a:latin typeface="Segoe UI Semibold"/>
                <a:ea typeface="Segoe UI Semibold" charset="0"/>
                <a:cs typeface="Segoe UI Semibold" charset="0"/>
              </a:rPr>
              <a:t>Intelligence over any data</a:t>
            </a:r>
          </a:p>
        </p:txBody>
      </p:sp>
      <p:grpSp>
        <p:nvGrpSpPr>
          <p:cNvPr id="205" name="Group 204">
            <a:extLst>
              <a:ext uri="{FF2B5EF4-FFF2-40B4-BE49-F238E27FC236}">
                <a16:creationId xmlns:a16="http://schemas.microsoft.com/office/drawing/2014/main" id="{2E82B782-4FED-417C-950D-D440EC65C4B5}"/>
              </a:ext>
            </a:extLst>
          </p:cNvPr>
          <p:cNvGrpSpPr/>
          <p:nvPr/>
        </p:nvGrpSpPr>
        <p:grpSpPr>
          <a:xfrm>
            <a:off x="593910" y="6465638"/>
            <a:ext cx="229050" cy="229050"/>
            <a:chOff x="3498850" y="1585913"/>
            <a:chExt cx="495300" cy="495300"/>
          </a:xfrm>
        </p:grpSpPr>
        <p:sp>
          <p:nvSpPr>
            <p:cNvPr id="213" name="Rectangle 27">
              <a:extLst>
                <a:ext uri="{FF2B5EF4-FFF2-40B4-BE49-F238E27FC236}">
                  <a16:creationId xmlns:a16="http://schemas.microsoft.com/office/drawing/2014/main" id="{55DB25C8-9C17-4E42-A086-388A08C73BAA}"/>
                </a:ext>
              </a:extLst>
            </p:cNvPr>
            <p:cNvSpPr>
              <a:spLocks noChangeArrowheads="1"/>
            </p:cNvSpPr>
            <p:nvPr/>
          </p:nvSpPr>
          <p:spPr bwMode="auto">
            <a:xfrm>
              <a:off x="3498850" y="1585913"/>
              <a:ext cx="495300" cy="4953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215" name="Freeform 28">
              <a:extLst>
                <a:ext uri="{FF2B5EF4-FFF2-40B4-BE49-F238E27FC236}">
                  <a16:creationId xmlns:a16="http://schemas.microsoft.com/office/drawing/2014/main" id="{2A9B1332-446B-4D24-AED8-920B670D3D8A}"/>
                </a:ext>
              </a:extLst>
            </p:cNvPr>
            <p:cNvSpPr>
              <a:spLocks/>
            </p:cNvSpPr>
            <p:nvPr/>
          </p:nvSpPr>
          <p:spPr bwMode="auto">
            <a:xfrm>
              <a:off x="3544888" y="1631951"/>
              <a:ext cx="193675" cy="404813"/>
            </a:xfrm>
            <a:custGeom>
              <a:avLst/>
              <a:gdLst>
                <a:gd name="T0" fmla="*/ 534 w 534"/>
                <a:gd name="T1" fmla="*/ 831 h 1115"/>
                <a:gd name="T2" fmla="*/ 534 w 534"/>
                <a:gd name="T3" fmla="*/ 116 h 1115"/>
                <a:gd name="T4" fmla="*/ 521 w 534"/>
                <a:gd name="T5" fmla="*/ 68 h 1115"/>
                <a:gd name="T6" fmla="*/ 518 w 534"/>
                <a:gd name="T7" fmla="*/ 61 h 1115"/>
                <a:gd name="T8" fmla="*/ 517 w 534"/>
                <a:gd name="T9" fmla="*/ 61 h 1115"/>
                <a:gd name="T10" fmla="*/ 411 w 534"/>
                <a:gd name="T11" fmla="*/ 0 h 1115"/>
                <a:gd name="T12" fmla="*/ 290 w 534"/>
                <a:gd name="T13" fmla="*/ 106 h 1115"/>
                <a:gd name="T14" fmla="*/ 273 w 534"/>
                <a:gd name="T15" fmla="*/ 105 h 1115"/>
                <a:gd name="T16" fmla="*/ 99 w 534"/>
                <a:gd name="T17" fmla="*/ 280 h 1115"/>
                <a:gd name="T18" fmla="*/ 104 w 534"/>
                <a:gd name="T19" fmla="*/ 323 h 1115"/>
                <a:gd name="T20" fmla="*/ 0 w 534"/>
                <a:gd name="T21" fmla="*/ 591 h 1115"/>
                <a:gd name="T22" fmla="*/ 259 w 534"/>
                <a:gd name="T23" fmla="*/ 964 h 1115"/>
                <a:gd name="T24" fmla="*/ 260 w 534"/>
                <a:gd name="T25" fmla="*/ 970 h 1115"/>
                <a:gd name="T26" fmla="*/ 397 w 534"/>
                <a:gd name="T27" fmla="*/ 1108 h 1115"/>
                <a:gd name="T28" fmla="*/ 503 w 534"/>
                <a:gd name="T29" fmla="*/ 1096 h 1115"/>
                <a:gd name="T30" fmla="*/ 534 w 534"/>
                <a:gd name="T31" fmla="*/ 1049 h 1115"/>
                <a:gd name="T32" fmla="*/ 534 w 534"/>
                <a:gd name="T33" fmla="*/ 831 h 1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34" h="1115">
                  <a:moveTo>
                    <a:pt x="534" y="831"/>
                  </a:moveTo>
                  <a:cubicBezTo>
                    <a:pt x="534" y="116"/>
                    <a:pt x="534" y="116"/>
                    <a:pt x="534" y="116"/>
                  </a:cubicBezTo>
                  <a:cubicBezTo>
                    <a:pt x="534" y="98"/>
                    <a:pt x="529" y="82"/>
                    <a:pt x="521" y="68"/>
                  </a:cubicBezTo>
                  <a:cubicBezTo>
                    <a:pt x="520" y="65"/>
                    <a:pt x="519" y="63"/>
                    <a:pt x="518" y="61"/>
                  </a:cubicBezTo>
                  <a:cubicBezTo>
                    <a:pt x="518" y="61"/>
                    <a:pt x="518" y="61"/>
                    <a:pt x="517" y="61"/>
                  </a:cubicBezTo>
                  <a:cubicBezTo>
                    <a:pt x="496" y="25"/>
                    <a:pt x="457" y="0"/>
                    <a:pt x="411" y="0"/>
                  </a:cubicBezTo>
                  <a:cubicBezTo>
                    <a:pt x="349" y="0"/>
                    <a:pt x="298" y="46"/>
                    <a:pt x="290" y="106"/>
                  </a:cubicBezTo>
                  <a:cubicBezTo>
                    <a:pt x="284" y="105"/>
                    <a:pt x="279" y="105"/>
                    <a:pt x="273" y="105"/>
                  </a:cubicBezTo>
                  <a:cubicBezTo>
                    <a:pt x="177" y="105"/>
                    <a:pt x="99" y="183"/>
                    <a:pt x="99" y="280"/>
                  </a:cubicBezTo>
                  <a:cubicBezTo>
                    <a:pt x="99" y="295"/>
                    <a:pt x="101" y="309"/>
                    <a:pt x="104" y="323"/>
                  </a:cubicBezTo>
                  <a:cubicBezTo>
                    <a:pt x="40" y="394"/>
                    <a:pt x="0" y="487"/>
                    <a:pt x="0" y="591"/>
                  </a:cubicBezTo>
                  <a:cubicBezTo>
                    <a:pt x="0" y="762"/>
                    <a:pt x="108" y="907"/>
                    <a:pt x="259" y="964"/>
                  </a:cubicBezTo>
                  <a:cubicBezTo>
                    <a:pt x="259" y="966"/>
                    <a:pt x="259" y="968"/>
                    <a:pt x="260" y="970"/>
                  </a:cubicBezTo>
                  <a:cubicBezTo>
                    <a:pt x="273" y="1039"/>
                    <a:pt x="329" y="1094"/>
                    <a:pt x="397" y="1108"/>
                  </a:cubicBezTo>
                  <a:cubicBezTo>
                    <a:pt x="435" y="1115"/>
                    <a:pt x="472" y="1110"/>
                    <a:pt x="503" y="1096"/>
                  </a:cubicBezTo>
                  <a:cubicBezTo>
                    <a:pt x="522" y="1088"/>
                    <a:pt x="534" y="1069"/>
                    <a:pt x="534" y="1049"/>
                  </a:cubicBezTo>
                  <a:lnTo>
                    <a:pt x="534" y="83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216" name="Freeform 29">
              <a:extLst>
                <a:ext uri="{FF2B5EF4-FFF2-40B4-BE49-F238E27FC236}">
                  <a16:creationId xmlns:a16="http://schemas.microsoft.com/office/drawing/2014/main" id="{8C9D44E6-E058-43D7-A60B-7340CC711F7A}"/>
                </a:ext>
              </a:extLst>
            </p:cNvPr>
            <p:cNvSpPr>
              <a:spLocks/>
            </p:cNvSpPr>
            <p:nvPr/>
          </p:nvSpPr>
          <p:spPr bwMode="auto">
            <a:xfrm>
              <a:off x="3754438" y="1631951"/>
              <a:ext cx="193675" cy="404813"/>
            </a:xfrm>
            <a:custGeom>
              <a:avLst/>
              <a:gdLst>
                <a:gd name="T0" fmla="*/ 0 w 534"/>
                <a:gd name="T1" fmla="*/ 831 h 1115"/>
                <a:gd name="T2" fmla="*/ 0 w 534"/>
                <a:gd name="T3" fmla="*/ 116 h 1115"/>
                <a:gd name="T4" fmla="*/ 14 w 534"/>
                <a:gd name="T5" fmla="*/ 68 h 1115"/>
                <a:gd name="T6" fmla="*/ 17 w 534"/>
                <a:gd name="T7" fmla="*/ 61 h 1115"/>
                <a:gd name="T8" fmla="*/ 17 w 534"/>
                <a:gd name="T9" fmla="*/ 61 h 1115"/>
                <a:gd name="T10" fmla="*/ 123 w 534"/>
                <a:gd name="T11" fmla="*/ 0 h 1115"/>
                <a:gd name="T12" fmla="*/ 245 w 534"/>
                <a:gd name="T13" fmla="*/ 106 h 1115"/>
                <a:gd name="T14" fmla="*/ 262 w 534"/>
                <a:gd name="T15" fmla="*/ 105 h 1115"/>
                <a:gd name="T16" fmla="*/ 436 w 534"/>
                <a:gd name="T17" fmla="*/ 280 h 1115"/>
                <a:gd name="T18" fmla="*/ 431 w 534"/>
                <a:gd name="T19" fmla="*/ 323 h 1115"/>
                <a:gd name="T20" fmla="*/ 534 w 534"/>
                <a:gd name="T21" fmla="*/ 591 h 1115"/>
                <a:gd name="T22" fmla="*/ 276 w 534"/>
                <a:gd name="T23" fmla="*/ 964 h 1115"/>
                <a:gd name="T24" fmla="*/ 275 w 534"/>
                <a:gd name="T25" fmla="*/ 970 h 1115"/>
                <a:gd name="T26" fmla="*/ 138 w 534"/>
                <a:gd name="T27" fmla="*/ 1108 h 1115"/>
                <a:gd name="T28" fmla="*/ 32 w 534"/>
                <a:gd name="T29" fmla="*/ 1096 h 1115"/>
                <a:gd name="T30" fmla="*/ 0 w 534"/>
                <a:gd name="T31" fmla="*/ 1049 h 1115"/>
                <a:gd name="T32" fmla="*/ 0 w 534"/>
                <a:gd name="T33" fmla="*/ 831 h 1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34" h="1115">
                  <a:moveTo>
                    <a:pt x="0" y="831"/>
                  </a:moveTo>
                  <a:cubicBezTo>
                    <a:pt x="0" y="116"/>
                    <a:pt x="0" y="116"/>
                    <a:pt x="0" y="116"/>
                  </a:cubicBezTo>
                  <a:cubicBezTo>
                    <a:pt x="0" y="98"/>
                    <a:pt x="5" y="82"/>
                    <a:pt x="14" y="68"/>
                  </a:cubicBezTo>
                  <a:cubicBezTo>
                    <a:pt x="15" y="65"/>
                    <a:pt x="16" y="63"/>
                    <a:pt x="17" y="61"/>
                  </a:cubicBezTo>
                  <a:cubicBezTo>
                    <a:pt x="17" y="61"/>
                    <a:pt x="17" y="61"/>
                    <a:pt x="17" y="61"/>
                  </a:cubicBezTo>
                  <a:cubicBezTo>
                    <a:pt x="39" y="25"/>
                    <a:pt x="78" y="0"/>
                    <a:pt x="123" y="0"/>
                  </a:cubicBezTo>
                  <a:cubicBezTo>
                    <a:pt x="185" y="0"/>
                    <a:pt x="237" y="46"/>
                    <a:pt x="245" y="106"/>
                  </a:cubicBezTo>
                  <a:cubicBezTo>
                    <a:pt x="250" y="105"/>
                    <a:pt x="256" y="105"/>
                    <a:pt x="262" y="105"/>
                  </a:cubicBezTo>
                  <a:cubicBezTo>
                    <a:pt x="358" y="105"/>
                    <a:pt x="436" y="183"/>
                    <a:pt x="436" y="280"/>
                  </a:cubicBezTo>
                  <a:cubicBezTo>
                    <a:pt x="436" y="295"/>
                    <a:pt x="434" y="309"/>
                    <a:pt x="431" y="323"/>
                  </a:cubicBezTo>
                  <a:cubicBezTo>
                    <a:pt x="495" y="394"/>
                    <a:pt x="534" y="487"/>
                    <a:pt x="534" y="591"/>
                  </a:cubicBezTo>
                  <a:cubicBezTo>
                    <a:pt x="534" y="762"/>
                    <a:pt x="427" y="907"/>
                    <a:pt x="276" y="964"/>
                  </a:cubicBezTo>
                  <a:cubicBezTo>
                    <a:pt x="275" y="966"/>
                    <a:pt x="275" y="968"/>
                    <a:pt x="275" y="970"/>
                  </a:cubicBezTo>
                  <a:cubicBezTo>
                    <a:pt x="262" y="1039"/>
                    <a:pt x="206" y="1094"/>
                    <a:pt x="138" y="1108"/>
                  </a:cubicBezTo>
                  <a:cubicBezTo>
                    <a:pt x="100" y="1115"/>
                    <a:pt x="63" y="1110"/>
                    <a:pt x="32" y="1096"/>
                  </a:cubicBezTo>
                  <a:cubicBezTo>
                    <a:pt x="13" y="1088"/>
                    <a:pt x="0" y="1069"/>
                    <a:pt x="0" y="1049"/>
                  </a:cubicBezTo>
                  <a:lnTo>
                    <a:pt x="0" y="83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cxnSp>
        <p:nvCxnSpPr>
          <p:cNvPr id="10" name="Straight Arrow Connector 9">
            <a:extLst>
              <a:ext uri="{FF2B5EF4-FFF2-40B4-BE49-F238E27FC236}">
                <a16:creationId xmlns:a16="http://schemas.microsoft.com/office/drawing/2014/main" id="{4CA97F5A-35BC-49FB-BF5B-C9B8142D3321}"/>
              </a:ext>
            </a:extLst>
          </p:cNvPr>
          <p:cNvCxnSpPr>
            <a:cxnSpLocks/>
            <a:stCxn id="96" idx="2"/>
            <a:endCxn id="101" idx="0"/>
          </p:cNvCxnSpPr>
          <p:nvPr/>
        </p:nvCxnSpPr>
        <p:spPr>
          <a:xfrm>
            <a:off x="5729208" y="2772630"/>
            <a:ext cx="518" cy="12698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C86262B6-E839-4E72-ABF9-4A4773E59A42}"/>
              </a:ext>
            </a:extLst>
          </p:cNvPr>
          <p:cNvCxnSpPr>
            <a:cxnSpLocks/>
            <a:stCxn id="101" idx="2"/>
            <a:endCxn id="99" idx="0"/>
          </p:cNvCxnSpPr>
          <p:nvPr/>
        </p:nvCxnSpPr>
        <p:spPr>
          <a:xfrm flipH="1">
            <a:off x="5729208" y="3679863"/>
            <a:ext cx="518" cy="273372"/>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18" name="Rectangle 217">
            <a:extLst>
              <a:ext uri="{FF2B5EF4-FFF2-40B4-BE49-F238E27FC236}">
                <a16:creationId xmlns:a16="http://schemas.microsoft.com/office/drawing/2014/main" id="{4469FD59-353D-4DAF-9502-361D67906566}"/>
              </a:ext>
            </a:extLst>
          </p:cNvPr>
          <p:cNvSpPr/>
          <p:nvPr/>
        </p:nvSpPr>
        <p:spPr>
          <a:xfrm>
            <a:off x="6616116" y="2526747"/>
            <a:ext cx="1228526" cy="230832"/>
          </a:xfrm>
          <a:prstGeom prst="rect">
            <a:avLst/>
          </a:prstGeom>
          <a:noFill/>
          <a:ln>
            <a:noFill/>
          </a:ln>
        </p:spPr>
        <p:txBody>
          <a:bodyPr wrap="square" bIns="4572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78D7"/>
                </a:solidFill>
                <a:effectLst/>
                <a:uLnTx/>
                <a:uFillTx/>
                <a:latin typeface="Segoe UI Semibold"/>
                <a:ea typeface="+mn-ea"/>
                <a:cs typeface="Segoe UI Semibold" panose="020B0502040204020203" pitchFamily="34" charset="0"/>
              </a:rPr>
              <a:t>Availability Group</a:t>
            </a:r>
          </a:p>
        </p:txBody>
      </p:sp>
      <p:grpSp>
        <p:nvGrpSpPr>
          <p:cNvPr id="37" name="Graphic 35">
            <a:extLst>
              <a:ext uri="{FF2B5EF4-FFF2-40B4-BE49-F238E27FC236}">
                <a16:creationId xmlns:a16="http://schemas.microsoft.com/office/drawing/2014/main" id="{EF22C72C-1714-467F-89A7-C5C07EFFA82D}"/>
              </a:ext>
            </a:extLst>
          </p:cNvPr>
          <p:cNvGrpSpPr/>
          <p:nvPr/>
        </p:nvGrpSpPr>
        <p:grpSpPr>
          <a:xfrm>
            <a:off x="10288336" y="2223301"/>
            <a:ext cx="311236" cy="301990"/>
            <a:chOff x="8559432" y="2700531"/>
            <a:chExt cx="571221" cy="554252"/>
          </a:xfrm>
          <a:solidFill>
            <a:schemeClr val="accent1"/>
          </a:solidFill>
        </p:grpSpPr>
        <p:sp>
          <p:nvSpPr>
            <p:cNvPr id="38" name="Freeform: Shape 37">
              <a:extLst>
                <a:ext uri="{FF2B5EF4-FFF2-40B4-BE49-F238E27FC236}">
                  <a16:creationId xmlns:a16="http://schemas.microsoft.com/office/drawing/2014/main" id="{5DC3D7CB-F288-45B9-99EE-594201CE50B9}"/>
                </a:ext>
              </a:extLst>
            </p:cNvPr>
            <p:cNvSpPr/>
            <p:nvPr/>
          </p:nvSpPr>
          <p:spPr>
            <a:xfrm>
              <a:off x="8559432" y="2700531"/>
              <a:ext cx="571221" cy="554252"/>
            </a:xfrm>
            <a:custGeom>
              <a:avLst/>
              <a:gdLst>
                <a:gd name="connsiteX0" fmla="*/ 283631 w 571221"/>
                <a:gd name="connsiteY0" fmla="*/ 49 h 554252"/>
                <a:gd name="connsiteX1" fmla="*/ 269078 w 571221"/>
                <a:gd name="connsiteY1" fmla="*/ 3732 h 554252"/>
                <a:gd name="connsiteX2" fmla="*/ 70493 w 571221"/>
                <a:gd name="connsiteY2" fmla="*/ 98617 h 554252"/>
                <a:gd name="connsiteX3" fmla="*/ 49946 w 571221"/>
                <a:gd name="connsiteY3" fmla="*/ 124167 h 554252"/>
                <a:gd name="connsiteX4" fmla="*/ 954 w 571221"/>
                <a:gd name="connsiteY4" fmla="*/ 337305 h 554252"/>
                <a:gd name="connsiteX5" fmla="*/ 6110 w 571221"/>
                <a:gd name="connsiteY5" fmla="*/ 366182 h 554252"/>
                <a:gd name="connsiteX6" fmla="*/ 8269 w 571221"/>
                <a:gd name="connsiteY6" fmla="*/ 369179 h 554252"/>
                <a:gd name="connsiteX7" fmla="*/ 145721 w 571221"/>
                <a:gd name="connsiteY7" fmla="*/ 540080 h 554252"/>
                <a:gd name="connsiteX8" fmla="*/ 175411 w 571221"/>
                <a:gd name="connsiteY8" fmla="*/ 554252 h 554252"/>
                <a:gd name="connsiteX9" fmla="*/ 395838 w 571221"/>
                <a:gd name="connsiteY9" fmla="*/ 554201 h 554252"/>
                <a:gd name="connsiteX10" fmla="*/ 425527 w 571221"/>
                <a:gd name="connsiteY10" fmla="*/ 540055 h 554252"/>
                <a:gd name="connsiteX11" fmla="*/ 562929 w 571221"/>
                <a:gd name="connsiteY11" fmla="*/ 369128 h 554252"/>
                <a:gd name="connsiteX12" fmla="*/ 570269 w 571221"/>
                <a:gd name="connsiteY12" fmla="*/ 337254 h 554252"/>
                <a:gd name="connsiteX13" fmla="*/ 521201 w 571221"/>
                <a:gd name="connsiteY13" fmla="*/ 124117 h 554252"/>
                <a:gd name="connsiteX14" fmla="*/ 500654 w 571221"/>
                <a:gd name="connsiteY14" fmla="*/ 98567 h 554252"/>
                <a:gd name="connsiteX15" fmla="*/ 302044 w 571221"/>
                <a:gd name="connsiteY15" fmla="*/ 3732 h 554252"/>
                <a:gd name="connsiteX16" fmla="*/ 283631 w 571221"/>
                <a:gd name="connsiteY16" fmla="*/ 49 h 554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71221" h="554252">
                  <a:moveTo>
                    <a:pt x="283631" y="49"/>
                  </a:moveTo>
                  <a:cubicBezTo>
                    <a:pt x="278581" y="303"/>
                    <a:pt x="273633" y="1555"/>
                    <a:pt x="269078" y="3732"/>
                  </a:cubicBezTo>
                  <a:lnTo>
                    <a:pt x="70493" y="98617"/>
                  </a:lnTo>
                  <a:cubicBezTo>
                    <a:pt x="60081" y="103590"/>
                    <a:pt x="52519" y="112994"/>
                    <a:pt x="49946" y="124167"/>
                  </a:cubicBezTo>
                  <a:lnTo>
                    <a:pt x="954" y="337305"/>
                  </a:lnTo>
                  <a:cubicBezTo>
                    <a:pt x="-1331" y="347226"/>
                    <a:pt x="528" y="357643"/>
                    <a:pt x="6110" y="366182"/>
                  </a:cubicBezTo>
                  <a:cubicBezTo>
                    <a:pt x="6780" y="367215"/>
                    <a:pt x="7500" y="368216"/>
                    <a:pt x="8269" y="369179"/>
                  </a:cubicBezTo>
                  <a:lnTo>
                    <a:pt x="145721" y="540080"/>
                  </a:lnTo>
                  <a:cubicBezTo>
                    <a:pt x="152928" y="549038"/>
                    <a:pt x="163856" y="554254"/>
                    <a:pt x="175411" y="554252"/>
                  </a:cubicBezTo>
                  <a:lnTo>
                    <a:pt x="395838" y="554201"/>
                  </a:lnTo>
                  <a:cubicBezTo>
                    <a:pt x="407388" y="554210"/>
                    <a:pt x="418315" y="549003"/>
                    <a:pt x="425527" y="540055"/>
                  </a:cubicBezTo>
                  <a:lnTo>
                    <a:pt x="562929" y="369128"/>
                  </a:lnTo>
                  <a:cubicBezTo>
                    <a:pt x="570140" y="360166"/>
                    <a:pt x="572842" y="348433"/>
                    <a:pt x="570269" y="337254"/>
                  </a:cubicBezTo>
                  <a:lnTo>
                    <a:pt x="521201" y="124117"/>
                  </a:lnTo>
                  <a:cubicBezTo>
                    <a:pt x="518628" y="112943"/>
                    <a:pt x="511066" y="103539"/>
                    <a:pt x="500654" y="98567"/>
                  </a:cubicBezTo>
                  <a:lnTo>
                    <a:pt x="302044" y="3732"/>
                  </a:lnTo>
                  <a:cubicBezTo>
                    <a:pt x="296314" y="994"/>
                    <a:pt x="289982" y="-272"/>
                    <a:pt x="283631" y="49"/>
                  </a:cubicBezTo>
                  <a:close/>
                </a:path>
              </a:pathLst>
            </a:custGeom>
            <a:solidFill>
              <a:schemeClr val="accent1"/>
            </a:solidFill>
            <a:ln w="0" cap="flat">
              <a:solidFill>
                <a:srgbClr val="FFFFFF"/>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9" name="Freeform: Shape 38">
              <a:extLst>
                <a:ext uri="{FF2B5EF4-FFF2-40B4-BE49-F238E27FC236}">
                  <a16:creationId xmlns:a16="http://schemas.microsoft.com/office/drawing/2014/main" id="{23E18BFA-3949-42E8-B811-DAAA732F51B8}"/>
                </a:ext>
              </a:extLst>
            </p:cNvPr>
            <p:cNvSpPr/>
            <p:nvPr/>
          </p:nvSpPr>
          <p:spPr>
            <a:xfrm>
              <a:off x="8635659" y="2773113"/>
              <a:ext cx="418765" cy="409087"/>
            </a:xfrm>
            <a:custGeom>
              <a:avLst/>
              <a:gdLst>
                <a:gd name="connsiteX0" fmla="*/ 209370 w 418765"/>
                <a:gd name="connsiteY0" fmla="*/ 0 h 409087"/>
                <a:gd name="connsiteX1" fmla="*/ 197484 w 418765"/>
                <a:gd name="connsiteY1" fmla="*/ 13207 h 409087"/>
                <a:gd name="connsiteX2" fmla="*/ 197510 w 418765"/>
                <a:gd name="connsiteY2" fmla="*/ 13537 h 409087"/>
                <a:gd name="connsiteX3" fmla="*/ 197484 w 418765"/>
                <a:gd name="connsiteY3" fmla="*/ 16585 h 409087"/>
                <a:gd name="connsiteX4" fmla="*/ 199110 w 418765"/>
                <a:gd name="connsiteY4" fmla="*/ 27887 h 409087"/>
                <a:gd name="connsiteX5" fmla="*/ 200430 w 418765"/>
                <a:gd name="connsiteY5" fmla="*/ 49449 h 409087"/>
                <a:gd name="connsiteX6" fmla="*/ 196570 w 418765"/>
                <a:gd name="connsiteY6" fmla="*/ 55596 h 409087"/>
                <a:gd name="connsiteX7" fmla="*/ 196291 w 418765"/>
                <a:gd name="connsiteY7" fmla="*/ 60624 h 409087"/>
                <a:gd name="connsiteX8" fmla="*/ 174804 w 418765"/>
                <a:gd name="connsiteY8" fmla="*/ 63926 h 409087"/>
                <a:gd name="connsiteX9" fmla="*/ 97138 w 418765"/>
                <a:gd name="connsiteY9" fmla="*/ 108296 h 409087"/>
                <a:gd name="connsiteX10" fmla="*/ 92846 w 418765"/>
                <a:gd name="connsiteY10" fmla="*/ 105248 h 409087"/>
                <a:gd name="connsiteX11" fmla="*/ 85785 w 418765"/>
                <a:gd name="connsiteY11" fmla="*/ 104562 h 409087"/>
                <a:gd name="connsiteX12" fmla="*/ 69759 w 418765"/>
                <a:gd name="connsiteY12" fmla="*/ 90086 h 409087"/>
                <a:gd name="connsiteX13" fmla="*/ 61937 w 418765"/>
                <a:gd name="connsiteY13" fmla="*/ 81781 h 409087"/>
                <a:gd name="connsiteX14" fmla="*/ 59295 w 418765"/>
                <a:gd name="connsiteY14" fmla="*/ 79673 h 409087"/>
                <a:gd name="connsiteX15" fmla="*/ 51016 w 418765"/>
                <a:gd name="connsiteY15" fmla="*/ 76549 h 409087"/>
                <a:gd name="connsiteX16" fmla="*/ 41542 w 418765"/>
                <a:gd name="connsiteY16" fmla="*/ 80739 h 409087"/>
                <a:gd name="connsiteX17" fmla="*/ 44463 w 418765"/>
                <a:gd name="connsiteY17" fmla="*/ 98264 h 409087"/>
                <a:gd name="connsiteX18" fmla="*/ 44641 w 418765"/>
                <a:gd name="connsiteY18" fmla="*/ 98391 h 409087"/>
                <a:gd name="connsiteX19" fmla="*/ 47105 w 418765"/>
                <a:gd name="connsiteY19" fmla="*/ 100372 h 409087"/>
                <a:gd name="connsiteX20" fmla="*/ 56959 w 418765"/>
                <a:gd name="connsiteY20" fmla="*/ 106137 h 409087"/>
                <a:gd name="connsiteX21" fmla="*/ 74636 w 418765"/>
                <a:gd name="connsiteY21" fmla="*/ 118556 h 409087"/>
                <a:gd name="connsiteX22" fmla="*/ 77023 w 418765"/>
                <a:gd name="connsiteY22" fmla="*/ 125414 h 409087"/>
                <a:gd name="connsiteX23" fmla="*/ 80833 w 418765"/>
                <a:gd name="connsiteY23" fmla="*/ 128817 h 409087"/>
                <a:gd name="connsiteX24" fmla="*/ 56578 w 418765"/>
                <a:gd name="connsiteY24" fmla="*/ 236046 h 409087"/>
                <a:gd name="connsiteX25" fmla="*/ 51600 w 418765"/>
                <a:gd name="connsiteY25" fmla="*/ 237494 h 409087"/>
                <a:gd name="connsiteX26" fmla="*/ 46495 w 418765"/>
                <a:gd name="connsiteY26" fmla="*/ 242650 h 409087"/>
                <a:gd name="connsiteX27" fmla="*/ 25186 w 418765"/>
                <a:gd name="connsiteY27" fmla="*/ 246155 h 409087"/>
                <a:gd name="connsiteX28" fmla="*/ 13783 w 418765"/>
                <a:gd name="connsiteY28" fmla="*/ 247069 h 409087"/>
                <a:gd name="connsiteX29" fmla="*/ 10608 w 418765"/>
                <a:gd name="connsiteY29" fmla="*/ 247805 h 409087"/>
                <a:gd name="connsiteX30" fmla="*/ 10506 w 418765"/>
                <a:gd name="connsiteY30" fmla="*/ 247831 h 409087"/>
                <a:gd name="connsiteX31" fmla="*/ 10329 w 418765"/>
                <a:gd name="connsiteY31" fmla="*/ 247882 h 409087"/>
                <a:gd name="connsiteX32" fmla="*/ 271 w 418765"/>
                <a:gd name="connsiteY32" fmla="*/ 262358 h 409087"/>
                <a:gd name="connsiteX33" fmla="*/ 15611 w 418765"/>
                <a:gd name="connsiteY33" fmla="*/ 271044 h 409087"/>
                <a:gd name="connsiteX34" fmla="*/ 15789 w 418765"/>
                <a:gd name="connsiteY34" fmla="*/ 271019 h 409087"/>
                <a:gd name="connsiteX35" fmla="*/ 16018 w 418765"/>
                <a:gd name="connsiteY35" fmla="*/ 270943 h 409087"/>
                <a:gd name="connsiteX36" fmla="*/ 19091 w 418765"/>
                <a:gd name="connsiteY36" fmla="*/ 270257 h 409087"/>
                <a:gd name="connsiteX37" fmla="*/ 29758 w 418765"/>
                <a:gd name="connsiteY37" fmla="*/ 266168 h 409087"/>
                <a:gd name="connsiteX38" fmla="*/ 50482 w 418765"/>
                <a:gd name="connsiteY38" fmla="*/ 260073 h 409087"/>
                <a:gd name="connsiteX39" fmla="*/ 57314 w 418765"/>
                <a:gd name="connsiteY39" fmla="*/ 262485 h 409087"/>
                <a:gd name="connsiteX40" fmla="*/ 62496 w 418765"/>
                <a:gd name="connsiteY40" fmla="*/ 261596 h 409087"/>
                <a:gd name="connsiteX41" fmla="*/ 131044 w 418765"/>
                <a:gd name="connsiteY41" fmla="*/ 347187 h 409087"/>
                <a:gd name="connsiteX42" fmla="*/ 128885 w 418765"/>
                <a:gd name="connsiteY42" fmla="*/ 352368 h 409087"/>
                <a:gd name="connsiteX43" fmla="*/ 129942 w 418765"/>
                <a:gd name="connsiteY43" fmla="*/ 359088 h 409087"/>
                <a:gd name="connsiteX44" fmla="*/ 119183 w 418765"/>
                <a:gd name="connsiteY44" fmla="*/ 378426 h 409087"/>
                <a:gd name="connsiteX45" fmla="*/ 112808 w 418765"/>
                <a:gd name="connsiteY45" fmla="*/ 387925 h 409087"/>
                <a:gd name="connsiteX46" fmla="*/ 111285 w 418765"/>
                <a:gd name="connsiteY46" fmla="*/ 391125 h 409087"/>
                <a:gd name="connsiteX47" fmla="*/ 116339 w 418765"/>
                <a:gd name="connsiteY47" fmla="*/ 408014 h 409087"/>
                <a:gd name="connsiteX48" fmla="*/ 132746 w 418765"/>
                <a:gd name="connsiteY48" fmla="*/ 401309 h 409087"/>
                <a:gd name="connsiteX49" fmla="*/ 132771 w 418765"/>
                <a:gd name="connsiteY49" fmla="*/ 401284 h 409087"/>
                <a:gd name="connsiteX50" fmla="*/ 132771 w 418765"/>
                <a:gd name="connsiteY50" fmla="*/ 401258 h 409087"/>
                <a:gd name="connsiteX51" fmla="*/ 134244 w 418765"/>
                <a:gd name="connsiteY51" fmla="*/ 398236 h 409087"/>
                <a:gd name="connsiteX52" fmla="*/ 137673 w 418765"/>
                <a:gd name="connsiteY52" fmla="*/ 387340 h 409087"/>
                <a:gd name="connsiteX53" fmla="*/ 146875 w 418765"/>
                <a:gd name="connsiteY53" fmla="*/ 365987 h 409087"/>
                <a:gd name="connsiteX54" fmla="*/ 151997 w 418765"/>
                <a:gd name="connsiteY54" fmla="*/ 363492 h 409087"/>
                <a:gd name="connsiteX55" fmla="*/ 154689 w 418765"/>
                <a:gd name="connsiteY55" fmla="*/ 358616 h 409087"/>
                <a:gd name="connsiteX56" fmla="*/ 243987 w 418765"/>
                <a:gd name="connsiteY56" fmla="*/ 365041 h 409087"/>
                <a:gd name="connsiteX57" fmla="*/ 264382 w 418765"/>
                <a:gd name="connsiteY57" fmla="*/ 358895 h 409087"/>
                <a:gd name="connsiteX58" fmla="*/ 266922 w 418765"/>
                <a:gd name="connsiteY58" fmla="*/ 363467 h 409087"/>
                <a:gd name="connsiteX59" fmla="*/ 272992 w 418765"/>
                <a:gd name="connsiteY59" fmla="*/ 367149 h 409087"/>
                <a:gd name="connsiteX60" fmla="*/ 281144 w 418765"/>
                <a:gd name="connsiteY60" fmla="*/ 387137 h 409087"/>
                <a:gd name="connsiteX61" fmla="*/ 284598 w 418765"/>
                <a:gd name="connsiteY61" fmla="*/ 398033 h 409087"/>
                <a:gd name="connsiteX62" fmla="*/ 286071 w 418765"/>
                <a:gd name="connsiteY62" fmla="*/ 401081 h 409087"/>
                <a:gd name="connsiteX63" fmla="*/ 302504 w 418765"/>
                <a:gd name="connsiteY63" fmla="*/ 407811 h 409087"/>
                <a:gd name="connsiteX64" fmla="*/ 307558 w 418765"/>
                <a:gd name="connsiteY64" fmla="*/ 390922 h 409087"/>
                <a:gd name="connsiteX65" fmla="*/ 306009 w 418765"/>
                <a:gd name="connsiteY65" fmla="*/ 387721 h 409087"/>
                <a:gd name="connsiteX66" fmla="*/ 299634 w 418765"/>
                <a:gd name="connsiteY66" fmla="*/ 378248 h 409087"/>
                <a:gd name="connsiteX67" fmla="*/ 289094 w 418765"/>
                <a:gd name="connsiteY67" fmla="*/ 359378 h 409087"/>
                <a:gd name="connsiteX68" fmla="*/ 290008 w 418765"/>
                <a:gd name="connsiteY68" fmla="*/ 352368 h 409087"/>
                <a:gd name="connsiteX69" fmla="*/ 288027 w 418765"/>
                <a:gd name="connsiteY69" fmla="*/ 347568 h 409087"/>
                <a:gd name="connsiteX70" fmla="*/ 356550 w 418765"/>
                <a:gd name="connsiteY70" fmla="*/ 261368 h 409087"/>
                <a:gd name="connsiteX71" fmla="*/ 361630 w 418765"/>
                <a:gd name="connsiteY71" fmla="*/ 262257 h 409087"/>
                <a:gd name="connsiteX72" fmla="*/ 368284 w 418765"/>
                <a:gd name="connsiteY72" fmla="*/ 259793 h 409087"/>
                <a:gd name="connsiteX73" fmla="*/ 389008 w 418765"/>
                <a:gd name="connsiteY73" fmla="*/ 265889 h 409087"/>
                <a:gd name="connsiteX74" fmla="*/ 399675 w 418765"/>
                <a:gd name="connsiteY74" fmla="*/ 270003 h 409087"/>
                <a:gd name="connsiteX75" fmla="*/ 402748 w 418765"/>
                <a:gd name="connsiteY75" fmla="*/ 270663 h 409087"/>
                <a:gd name="connsiteX76" fmla="*/ 402977 w 418765"/>
                <a:gd name="connsiteY76" fmla="*/ 270740 h 409087"/>
                <a:gd name="connsiteX77" fmla="*/ 403155 w 418765"/>
                <a:gd name="connsiteY77" fmla="*/ 270765 h 409087"/>
                <a:gd name="connsiteX78" fmla="*/ 418495 w 418765"/>
                <a:gd name="connsiteY78" fmla="*/ 262079 h 409087"/>
                <a:gd name="connsiteX79" fmla="*/ 408438 w 418765"/>
                <a:gd name="connsiteY79" fmla="*/ 247602 h 409087"/>
                <a:gd name="connsiteX80" fmla="*/ 404983 w 418765"/>
                <a:gd name="connsiteY80" fmla="*/ 246790 h 409087"/>
                <a:gd name="connsiteX81" fmla="*/ 393580 w 418765"/>
                <a:gd name="connsiteY81" fmla="*/ 245875 h 409087"/>
                <a:gd name="connsiteX82" fmla="*/ 372271 w 418765"/>
                <a:gd name="connsiteY82" fmla="*/ 242370 h 409087"/>
                <a:gd name="connsiteX83" fmla="*/ 367141 w 418765"/>
                <a:gd name="connsiteY83" fmla="*/ 237215 h 409087"/>
                <a:gd name="connsiteX84" fmla="*/ 362341 w 418765"/>
                <a:gd name="connsiteY84" fmla="*/ 235818 h 409087"/>
                <a:gd name="connsiteX85" fmla="*/ 359852 w 418765"/>
                <a:gd name="connsiteY85" fmla="*/ 180324 h 409087"/>
                <a:gd name="connsiteX86" fmla="*/ 337578 w 418765"/>
                <a:gd name="connsiteY86" fmla="*/ 128843 h 409087"/>
                <a:gd name="connsiteX87" fmla="*/ 341794 w 418765"/>
                <a:gd name="connsiteY87" fmla="*/ 125058 h 409087"/>
                <a:gd name="connsiteX88" fmla="*/ 344029 w 418765"/>
                <a:gd name="connsiteY88" fmla="*/ 118328 h 409087"/>
                <a:gd name="connsiteX89" fmla="*/ 361706 w 418765"/>
                <a:gd name="connsiteY89" fmla="*/ 105908 h 409087"/>
                <a:gd name="connsiteX90" fmla="*/ 371585 w 418765"/>
                <a:gd name="connsiteY90" fmla="*/ 100143 h 409087"/>
                <a:gd name="connsiteX91" fmla="*/ 374201 w 418765"/>
                <a:gd name="connsiteY91" fmla="*/ 98035 h 409087"/>
                <a:gd name="connsiteX92" fmla="*/ 377122 w 418765"/>
                <a:gd name="connsiteY92" fmla="*/ 80511 h 409087"/>
                <a:gd name="connsiteX93" fmla="*/ 359395 w 418765"/>
                <a:gd name="connsiteY93" fmla="*/ 79444 h 409087"/>
                <a:gd name="connsiteX94" fmla="*/ 356753 w 418765"/>
                <a:gd name="connsiteY94" fmla="*/ 81552 h 409087"/>
                <a:gd name="connsiteX95" fmla="*/ 348905 w 418765"/>
                <a:gd name="connsiteY95" fmla="*/ 89857 h 409087"/>
                <a:gd name="connsiteX96" fmla="*/ 332879 w 418765"/>
                <a:gd name="connsiteY96" fmla="*/ 104359 h 409087"/>
                <a:gd name="connsiteX97" fmla="*/ 325666 w 418765"/>
                <a:gd name="connsiteY97" fmla="*/ 105147 h 409087"/>
                <a:gd name="connsiteX98" fmla="*/ 321146 w 418765"/>
                <a:gd name="connsiteY98" fmla="*/ 108372 h 409087"/>
                <a:gd name="connsiteX99" fmla="*/ 222476 w 418765"/>
                <a:gd name="connsiteY99" fmla="*/ 60701 h 409087"/>
                <a:gd name="connsiteX100" fmla="*/ 222196 w 418765"/>
                <a:gd name="connsiteY100" fmla="*/ 55392 h 409087"/>
                <a:gd name="connsiteX101" fmla="*/ 218310 w 418765"/>
                <a:gd name="connsiteY101" fmla="*/ 49449 h 409087"/>
                <a:gd name="connsiteX102" fmla="*/ 219657 w 418765"/>
                <a:gd name="connsiteY102" fmla="*/ 27887 h 409087"/>
                <a:gd name="connsiteX103" fmla="*/ 221282 w 418765"/>
                <a:gd name="connsiteY103" fmla="*/ 16585 h 409087"/>
                <a:gd name="connsiteX104" fmla="*/ 221257 w 418765"/>
                <a:gd name="connsiteY104" fmla="*/ 13207 h 409087"/>
                <a:gd name="connsiteX105" fmla="*/ 209370 w 418765"/>
                <a:gd name="connsiteY105" fmla="*/ 0 h 409087"/>
                <a:gd name="connsiteX106" fmla="*/ 194487 w 418765"/>
                <a:gd name="connsiteY106" fmla="*/ 92194 h 409087"/>
                <a:gd name="connsiteX107" fmla="*/ 190957 w 418765"/>
                <a:gd name="connsiteY107" fmla="*/ 154545 h 409087"/>
                <a:gd name="connsiteX108" fmla="*/ 190703 w 418765"/>
                <a:gd name="connsiteY108" fmla="*/ 154672 h 409087"/>
                <a:gd name="connsiteX109" fmla="*/ 180239 w 418765"/>
                <a:gd name="connsiteY109" fmla="*/ 164704 h 409087"/>
                <a:gd name="connsiteX110" fmla="*/ 174068 w 418765"/>
                <a:gd name="connsiteY110" fmla="*/ 162698 h 409087"/>
                <a:gd name="connsiteX111" fmla="*/ 173966 w 418765"/>
                <a:gd name="connsiteY111" fmla="*/ 162748 h 409087"/>
                <a:gd name="connsiteX112" fmla="*/ 122841 w 418765"/>
                <a:gd name="connsiteY112" fmla="*/ 126506 h 409087"/>
                <a:gd name="connsiteX113" fmla="*/ 181814 w 418765"/>
                <a:gd name="connsiteY113" fmla="*/ 94378 h 409087"/>
                <a:gd name="connsiteX114" fmla="*/ 194487 w 418765"/>
                <a:gd name="connsiteY114" fmla="*/ 92194 h 409087"/>
                <a:gd name="connsiteX115" fmla="*/ 224279 w 418765"/>
                <a:gd name="connsiteY115" fmla="*/ 92194 h 409087"/>
                <a:gd name="connsiteX116" fmla="*/ 295494 w 418765"/>
                <a:gd name="connsiteY116" fmla="*/ 126531 h 409087"/>
                <a:gd name="connsiteX117" fmla="*/ 244699 w 418765"/>
                <a:gd name="connsiteY117" fmla="*/ 162545 h 409087"/>
                <a:gd name="connsiteX118" fmla="*/ 244521 w 418765"/>
                <a:gd name="connsiteY118" fmla="*/ 162469 h 409087"/>
                <a:gd name="connsiteX119" fmla="*/ 230146 w 418765"/>
                <a:gd name="connsiteY119" fmla="*/ 160539 h 409087"/>
                <a:gd name="connsiteX120" fmla="*/ 227860 w 418765"/>
                <a:gd name="connsiteY120" fmla="*/ 154469 h 409087"/>
                <a:gd name="connsiteX121" fmla="*/ 227809 w 418765"/>
                <a:gd name="connsiteY121" fmla="*/ 154444 h 409087"/>
                <a:gd name="connsiteX122" fmla="*/ 104300 w 418765"/>
                <a:gd name="connsiteY122" fmla="*/ 149796 h 409087"/>
                <a:gd name="connsiteX123" fmla="*/ 150981 w 418765"/>
                <a:gd name="connsiteY123" fmla="*/ 191549 h 409087"/>
                <a:gd name="connsiteX124" fmla="*/ 150930 w 418765"/>
                <a:gd name="connsiteY124" fmla="*/ 191803 h 409087"/>
                <a:gd name="connsiteX125" fmla="*/ 152251 w 418765"/>
                <a:gd name="connsiteY125" fmla="*/ 206229 h 409087"/>
                <a:gd name="connsiteX126" fmla="*/ 146816 w 418765"/>
                <a:gd name="connsiteY126" fmla="*/ 209810 h 409087"/>
                <a:gd name="connsiteX127" fmla="*/ 146765 w 418765"/>
                <a:gd name="connsiteY127" fmla="*/ 210014 h 409087"/>
                <a:gd name="connsiteX128" fmla="*/ 86928 w 418765"/>
                <a:gd name="connsiteY128" fmla="*/ 227284 h 409087"/>
                <a:gd name="connsiteX129" fmla="*/ 104300 w 418765"/>
                <a:gd name="connsiteY129" fmla="*/ 149796 h 409087"/>
                <a:gd name="connsiteX130" fmla="*/ 314111 w 418765"/>
                <a:gd name="connsiteY130" fmla="*/ 149821 h 409087"/>
                <a:gd name="connsiteX131" fmla="*/ 329425 w 418765"/>
                <a:gd name="connsiteY131" fmla="*/ 187232 h 409087"/>
                <a:gd name="connsiteX132" fmla="*/ 332016 w 418765"/>
                <a:gd name="connsiteY132" fmla="*/ 227081 h 409087"/>
                <a:gd name="connsiteX133" fmla="*/ 271874 w 418765"/>
                <a:gd name="connsiteY133" fmla="*/ 209760 h 409087"/>
                <a:gd name="connsiteX134" fmla="*/ 271823 w 418765"/>
                <a:gd name="connsiteY134" fmla="*/ 209506 h 409087"/>
                <a:gd name="connsiteX135" fmla="*/ 264382 w 418765"/>
                <a:gd name="connsiteY135" fmla="*/ 197061 h 409087"/>
                <a:gd name="connsiteX136" fmla="*/ 267709 w 418765"/>
                <a:gd name="connsiteY136" fmla="*/ 191499 h 409087"/>
                <a:gd name="connsiteX137" fmla="*/ 267684 w 418765"/>
                <a:gd name="connsiteY137" fmla="*/ 191372 h 409087"/>
                <a:gd name="connsiteX138" fmla="*/ 314111 w 418765"/>
                <a:gd name="connsiteY138" fmla="*/ 149821 h 409087"/>
                <a:gd name="connsiteX139" fmla="*/ 199796 w 418765"/>
                <a:gd name="connsiteY139" fmla="*/ 194775 h 409087"/>
                <a:gd name="connsiteX140" fmla="*/ 218920 w 418765"/>
                <a:gd name="connsiteY140" fmla="*/ 194775 h 409087"/>
                <a:gd name="connsiteX141" fmla="*/ 230806 w 418765"/>
                <a:gd name="connsiteY141" fmla="*/ 209633 h 409087"/>
                <a:gd name="connsiteX142" fmla="*/ 226539 w 418765"/>
                <a:gd name="connsiteY142" fmla="*/ 228173 h 409087"/>
                <a:gd name="connsiteX143" fmla="*/ 209370 w 418765"/>
                <a:gd name="connsiteY143" fmla="*/ 236427 h 409087"/>
                <a:gd name="connsiteX144" fmla="*/ 192151 w 418765"/>
                <a:gd name="connsiteY144" fmla="*/ 228148 h 409087"/>
                <a:gd name="connsiteX145" fmla="*/ 187884 w 418765"/>
                <a:gd name="connsiteY145" fmla="*/ 209607 h 409087"/>
                <a:gd name="connsiteX146" fmla="*/ 261106 w 418765"/>
                <a:gd name="connsiteY146" fmla="*/ 245621 h 409087"/>
                <a:gd name="connsiteX147" fmla="*/ 263518 w 418765"/>
                <a:gd name="connsiteY147" fmla="*/ 245799 h 409087"/>
                <a:gd name="connsiteX148" fmla="*/ 263620 w 418765"/>
                <a:gd name="connsiteY148" fmla="*/ 245672 h 409087"/>
                <a:gd name="connsiteX149" fmla="*/ 325514 w 418765"/>
                <a:gd name="connsiteY149" fmla="*/ 256136 h 409087"/>
                <a:gd name="connsiteX150" fmla="*/ 275963 w 418765"/>
                <a:gd name="connsiteY150" fmla="*/ 318386 h 409087"/>
                <a:gd name="connsiteX151" fmla="*/ 251937 w 418765"/>
                <a:gd name="connsiteY151" fmla="*/ 260352 h 409087"/>
                <a:gd name="connsiteX152" fmla="*/ 252013 w 418765"/>
                <a:gd name="connsiteY152" fmla="*/ 260250 h 409087"/>
                <a:gd name="connsiteX153" fmla="*/ 257093 w 418765"/>
                <a:gd name="connsiteY153" fmla="*/ 246662 h 409087"/>
                <a:gd name="connsiteX154" fmla="*/ 261106 w 418765"/>
                <a:gd name="connsiteY154" fmla="*/ 245621 h 409087"/>
                <a:gd name="connsiteX155" fmla="*/ 157153 w 418765"/>
                <a:gd name="connsiteY155" fmla="*/ 245875 h 409087"/>
                <a:gd name="connsiteX156" fmla="*/ 167210 w 418765"/>
                <a:gd name="connsiteY156" fmla="*/ 254028 h 409087"/>
                <a:gd name="connsiteX157" fmla="*/ 166626 w 418765"/>
                <a:gd name="connsiteY157" fmla="*/ 260479 h 409087"/>
                <a:gd name="connsiteX158" fmla="*/ 166804 w 418765"/>
                <a:gd name="connsiteY158" fmla="*/ 260707 h 409087"/>
                <a:gd name="connsiteX159" fmla="*/ 143032 w 418765"/>
                <a:gd name="connsiteY159" fmla="*/ 318157 h 409087"/>
                <a:gd name="connsiteX160" fmla="*/ 93633 w 418765"/>
                <a:gd name="connsiteY160" fmla="*/ 256339 h 409087"/>
                <a:gd name="connsiteX161" fmla="*/ 154994 w 418765"/>
                <a:gd name="connsiteY161" fmla="*/ 245926 h 409087"/>
                <a:gd name="connsiteX162" fmla="*/ 155096 w 418765"/>
                <a:gd name="connsiteY162" fmla="*/ 246053 h 409087"/>
                <a:gd name="connsiteX163" fmla="*/ 157153 w 418765"/>
                <a:gd name="connsiteY163" fmla="*/ 245875 h 409087"/>
                <a:gd name="connsiteX164" fmla="*/ 208989 w 418765"/>
                <a:gd name="connsiteY164" fmla="*/ 271044 h 409087"/>
                <a:gd name="connsiteX165" fmla="*/ 213891 w 418765"/>
                <a:gd name="connsiteY165" fmla="*/ 272086 h 409087"/>
                <a:gd name="connsiteX166" fmla="*/ 218590 w 418765"/>
                <a:gd name="connsiteY166" fmla="*/ 276556 h 409087"/>
                <a:gd name="connsiteX167" fmla="*/ 218818 w 418765"/>
                <a:gd name="connsiteY167" fmla="*/ 276556 h 409087"/>
                <a:gd name="connsiteX168" fmla="*/ 249067 w 418765"/>
                <a:gd name="connsiteY168" fmla="*/ 331211 h 409087"/>
                <a:gd name="connsiteX169" fmla="*/ 236978 w 418765"/>
                <a:gd name="connsiteY169" fmla="*/ 334589 h 409087"/>
                <a:gd name="connsiteX170" fmla="*/ 169902 w 418765"/>
                <a:gd name="connsiteY170" fmla="*/ 331135 h 409087"/>
                <a:gd name="connsiteX171" fmla="*/ 200075 w 418765"/>
                <a:gd name="connsiteY171" fmla="*/ 276581 h 409087"/>
                <a:gd name="connsiteX172" fmla="*/ 200126 w 418765"/>
                <a:gd name="connsiteY172" fmla="*/ 276581 h 409087"/>
                <a:gd name="connsiteX173" fmla="*/ 208989 w 418765"/>
                <a:gd name="connsiteY173" fmla="*/ 271044 h 409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Lst>
              <a:rect l="l" t="t" r="r" b="b"/>
              <a:pathLst>
                <a:path w="418765" h="409087">
                  <a:moveTo>
                    <a:pt x="209370" y="0"/>
                  </a:moveTo>
                  <a:cubicBezTo>
                    <a:pt x="202806" y="1"/>
                    <a:pt x="197484" y="5913"/>
                    <a:pt x="197484" y="13207"/>
                  </a:cubicBezTo>
                  <a:cubicBezTo>
                    <a:pt x="197484" y="13319"/>
                    <a:pt x="197507" y="13426"/>
                    <a:pt x="197510" y="13537"/>
                  </a:cubicBezTo>
                  <a:cubicBezTo>
                    <a:pt x="197500" y="14528"/>
                    <a:pt x="197452" y="15722"/>
                    <a:pt x="197484" y="16585"/>
                  </a:cubicBezTo>
                  <a:cubicBezTo>
                    <a:pt x="197641" y="20791"/>
                    <a:pt x="198558" y="24011"/>
                    <a:pt x="199110" y="27887"/>
                  </a:cubicBezTo>
                  <a:cubicBezTo>
                    <a:pt x="200110" y="36182"/>
                    <a:pt x="200948" y="43058"/>
                    <a:pt x="200430" y="49449"/>
                  </a:cubicBezTo>
                  <a:cubicBezTo>
                    <a:pt x="199928" y="51859"/>
                    <a:pt x="198152" y="54064"/>
                    <a:pt x="196570" y="55596"/>
                  </a:cubicBezTo>
                  <a:lnTo>
                    <a:pt x="196291" y="60624"/>
                  </a:lnTo>
                  <a:cubicBezTo>
                    <a:pt x="189157" y="61215"/>
                    <a:pt x="181977" y="62297"/>
                    <a:pt x="174804" y="63926"/>
                  </a:cubicBezTo>
                  <a:cubicBezTo>
                    <a:pt x="143941" y="70933"/>
                    <a:pt x="117369" y="86831"/>
                    <a:pt x="97138" y="108296"/>
                  </a:cubicBezTo>
                  <a:cubicBezTo>
                    <a:pt x="95825" y="107400"/>
                    <a:pt x="93529" y="105753"/>
                    <a:pt x="92846" y="105248"/>
                  </a:cubicBezTo>
                  <a:cubicBezTo>
                    <a:pt x="90724" y="105535"/>
                    <a:pt x="88579" y="106189"/>
                    <a:pt x="85785" y="104562"/>
                  </a:cubicBezTo>
                  <a:cubicBezTo>
                    <a:pt x="80466" y="100982"/>
                    <a:pt x="75621" y="96039"/>
                    <a:pt x="69759" y="90086"/>
                  </a:cubicBezTo>
                  <a:cubicBezTo>
                    <a:pt x="67073" y="87238"/>
                    <a:pt x="65128" y="84526"/>
                    <a:pt x="61937" y="81781"/>
                  </a:cubicBezTo>
                  <a:cubicBezTo>
                    <a:pt x="61212" y="81157"/>
                    <a:pt x="60106" y="80314"/>
                    <a:pt x="59295" y="79673"/>
                  </a:cubicBezTo>
                  <a:cubicBezTo>
                    <a:pt x="56800" y="77683"/>
                    <a:pt x="53858" y="76646"/>
                    <a:pt x="51016" y="76549"/>
                  </a:cubicBezTo>
                  <a:cubicBezTo>
                    <a:pt x="47362" y="76424"/>
                    <a:pt x="43844" y="77852"/>
                    <a:pt x="41542" y="80739"/>
                  </a:cubicBezTo>
                  <a:cubicBezTo>
                    <a:pt x="37450" y="85872"/>
                    <a:pt x="38760" y="93717"/>
                    <a:pt x="44463" y="98264"/>
                  </a:cubicBezTo>
                  <a:cubicBezTo>
                    <a:pt x="44521" y="98310"/>
                    <a:pt x="44583" y="98346"/>
                    <a:pt x="44641" y="98391"/>
                  </a:cubicBezTo>
                  <a:cubicBezTo>
                    <a:pt x="45425" y="99026"/>
                    <a:pt x="46384" y="99840"/>
                    <a:pt x="47105" y="100372"/>
                  </a:cubicBezTo>
                  <a:cubicBezTo>
                    <a:pt x="50491" y="102872"/>
                    <a:pt x="53585" y="104152"/>
                    <a:pt x="56959" y="106137"/>
                  </a:cubicBezTo>
                  <a:cubicBezTo>
                    <a:pt x="64068" y="110527"/>
                    <a:pt x="69961" y="114167"/>
                    <a:pt x="74636" y="118556"/>
                  </a:cubicBezTo>
                  <a:cubicBezTo>
                    <a:pt x="76461" y="120502"/>
                    <a:pt x="76780" y="123931"/>
                    <a:pt x="77023" y="125414"/>
                  </a:cubicBezTo>
                  <a:lnTo>
                    <a:pt x="80833" y="128817"/>
                  </a:lnTo>
                  <a:cubicBezTo>
                    <a:pt x="60439" y="159509"/>
                    <a:pt x="51000" y="197419"/>
                    <a:pt x="56578" y="236046"/>
                  </a:cubicBezTo>
                  <a:lnTo>
                    <a:pt x="51600" y="237494"/>
                  </a:lnTo>
                  <a:cubicBezTo>
                    <a:pt x="50288" y="239188"/>
                    <a:pt x="48434" y="241854"/>
                    <a:pt x="46495" y="242650"/>
                  </a:cubicBezTo>
                  <a:cubicBezTo>
                    <a:pt x="40379" y="244576"/>
                    <a:pt x="33496" y="245283"/>
                    <a:pt x="25186" y="246155"/>
                  </a:cubicBezTo>
                  <a:cubicBezTo>
                    <a:pt x="21285" y="246479"/>
                    <a:pt x="17919" y="246285"/>
                    <a:pt x="13783" y="247069"/>
                  </a:cubicBezTo>
                  <a:cubicBezTo>
                    <a:pt x="12872" y="247241"/>
                    <a:pt x="11604" y="247572"/>
                    <a:pt x="10608" y="247805"/>
                  </a:cubicBezTo>
                  <a:cubicBezTo>
                    <a:pt x="10573" y="247813"/>
                    <a:pt x="10541" y="247823"/>
                    <a:pt x="10506" y="247831"/>
                  </a:cubicBezTo>
                  <a:cubicBezTo>
                    <a:pt x="10452" y="247843"/>
                    <a:pt x="10381" y="247870"/>
                    <a:pt x="10329" y="247882"/>
                  </a:cubicBezTo>
                  <a:cubicBezTo>
                    <a:pt x="3323" y="249574"/>
                    <a:pt x="-1178" y="256014"/>
                    <a:pt x="271" y="262358"/>
                  </a:cubicBezTo>
                  <a:cubicBezTo>
                    <a:pt x="1720" y="268704"/>
                    <a:pt x="8564" y="272563"/>
                    <a:pt x="15611" y="271044"/>
                  </a:cubicBezTo>
                  <a:cubicBezTo>
                    <a:pt x="15662" y="271033"/>
                    <a:pt x="15736" y="271031"/>
                    <a:pt x="15789" y="271019"/>
                  </a:cubicBezTo>
                  <a:cubicBezTo>
                    <a:pt x="15869" y="271001"/>
                    <a:pt x="15939" y="270962"/>
                    <a:pt x="16018" y="270943"/>
                  </a:cubicBezTo>
                  <a:cubicBezTo>
                    <a:pt x="17000" y="270727"/>
                    <a:pt x="18231" y="270487"/>
                    <a:pt x="19091" y="270257"/>
                  </a:cubicBezTo>
                  <a:cubicBezTo>
                    <a:pt x="23157" y="269168"/>
                    <a:pt x="26102" y="267569"/>
                    <a:pt x="29758" y="266168"/>
                  </a:cubicBezTo>
                  <a:cubicBezTo>
                    <a:pt x="37623" y="263347"/>
                    <a:pt x="44136" y="260991"/>
                    <a:pt x="50482" y="260073"/>
                  </a:cubicBezTo>
                  <a:cubicBezTo>
                    <a:pt x="53133" y="259865"/>
                    <a:pt x="55925" y="261708"/>
                    <a:pt x="57314" y="262485"/>
                  </a:cubicBezTo>
                  <a:lnTo>
                    <a:pt x="62496" y="261596"/>
                  </a:lnTo>
                  <a:cubicBezTo>
                    <a:pt x="74418" y="298561"/>
                    <a:pt x="99405" y="328439"/>
                    <a:pt x="131044" y="347187"/>
                  </a:cubicBezTo>
                  <a:lnTo>
                    <a:pt x="128885" y="352368"/>
                  </a:lnTo>
                  <a:cubicBezTo>
                    <a:pt x="129663" y="354380"/>
                    <a:pt x="130521" y="357102"/>
                    <a:pt x="129942" y="359088"/>
                  </a:cubicBezTo>
                  <a:cubicBezTo>
                    <a:pt x="127635" y="365071"/>
                    <a:pt x="123683" y="371386"/>
                    <a:pt x="119183" y="378426"/>
                  </a:cubicBezTo>
                  <a:cubicBezTo>
                    <a:pt x="117004" y="381678"/>
                    <a:pt x="114775" y="384202"/>
                    <a:pt x="112808" y="387925"/>
                  </a:cubicBezTo>
                  <a:cubicBezTo>
                    <a:pt x="112338" y="388815"/>
                    <a:pt x="111739" y="390183"/>
                    <a:pt x="111285" y="391125"/>
                  </a:cubicBezTo>
                  <a:cubicBezTo>
                    <a:pt x="108230" y="397661"/>
                    <a:pt x="110470" y="405189"/>
                    <a:pt x="116339" y="408014"/>
                  </a:cubicBezTo>
                  <a:cubicBezTo>
                    <a:pt x="122244" y="410857"/>
                    <a:pt x="129573" y="407859"/>
                    <a:pt x="132746" y="401309"/>
                  </a:cubicBezTo>
                  <a:cubicBezTo>
                    <a:pt x="132750" y="401300"/>
                    <a:pt x="132766" y="401293"/>
                    <a:pt x="132771" y="401284"/>
                  </a:cubicBezTo>
                  <a:cubicBezTo>
                    <a:pt x="132774" y="401276"/>
                    <a:pt x="132768" y="401266"/>
                    <a:pt x="132771" y="401258"/>
                  </a:cubicBezTo>
                  <a:cubicBezTo>
                    <a:pt x="133223" y="400330"/>
                    <a:pt x="133863" y="399109"/>
                    <a:pt x="134244" y="398236"/>
                  </a:cubicBezTo>
                  <a:cubicBezTo>
                    <a:pt x="135928" y="394378"/>
                    <a:pt x="136488" y="391072"/>
                    <a:pt x="137673" y="387340"/>
                  </a:cubicBezTo>
                  <a:cubicBezTo>
                    <a:pt x="140818" y="379441"/>
                    <a:pt x="142546" y="371152"/>
                    <a:pt x="146875" y="365987"/>
                  </a:cubicBezTo>
                  <a:cubicBezTo>
                    <a:pt x="148060" y="364572"/>
                    <a:pt x="149993" y="364029"/>
                    <a:pt x="151997" y="363492"/>
                  </a:cubicBezTo>
                  <a:lnTo>
                    <a:pt x="154689" y="358616"/>
                  </a:lnTo>
                  <a:cubicBezTo>
                    <a:pt x="182272" y="369203"/>
                    <a:pt x="213146" y="372044"/>
                    <a:pt x="243987" y="365041"/>
                  </a:cubicBezTo>
                  <a:cubicBezTo>
                    <a:pt x="251023" y="363444"/>
                    <a:pt x="257815" y="361376"/>
                    <a:pt x="264382" y="358895"/>
                  </a:cubicBezTo>
                  <a:cubicBezTo>
                    <a:pt x="265138" y="360237"/>
                    <a:pt x="266545" y="362817"/>
                    <a:pt x="266922" y="363467"/>
                  </a:cubicBezTo>
                  <a:cubicBezTo>
                    <a:pt x="268958" y="364129"/>
                    <a:pt x="271181" y="364471"/>
                    <a:pt x="272992" y="367149"/>
                  </a:cubicBezTo>
                  <a:cubicBezTo>
                    <a:pt x="276231" y="372683"/>
                    <a:pt x="278446" y="379230"/>
                    <a:pt x="281144" y="387137"/>
                  </a:cubicBezTo>
                  <a:cubicBezTo>
                    <a:pt x="282329" y="390869"/>
                    <a:pt x="282914" y="394175"/>
                    <a:pt x="284598" y="398033"/>
                  </a:cubicBezTo>
                  <a:cubicBezTo>
                    <a:pt x="284982" y="398912"/>
                    <a:pt x="285619" y="400150"/>
                    <a:pt x="286071" y="401081"/>
                  </a:cubicBezTo>
                  <a:cubicBezTo>
                    <a:pt x="289237" y="407651"/>
                    <a:pt x="296590" y="410660"/>
                    <a:pt x="302504" y="407811"/>
                  </a:cubicBezTo>
                  <a:cubicBezTo>
                    <a:pt x="308371" y="404984"/>
                    <a:pt x="310615" y="397457"/>
                    <a:pt x="307558" y="390922"/>
                  </a:cubicBezTo>
                  <a:cubicBezTo>
                    <a:pt x="307104" y="389980"/>
                    <a:pt x="306479" y="388612"/>
                    <a:pt x="306009" y="387721"/>
                  </a:cubicBezTo>
                  <a:cubicBezTo>
                    <a:pt x="304042" y="383999"/>
                    <a:pt x="301813" y="381500"/>
                    <a:pt x="299634" y="378248"/>
                  </a:cubicBezTo>
                  <a:cubicBezTo>
                    <a:pt x="295134" y="371208"/>
                    <a:pt x="291401" y="365360"/>
                    <a:pt x="289094" y="359378"/>
                  </a:cubicBezTo>
                  <a:cubicBezTo>
                    <a:pt x="288129" y="356292"/>
                    <a:pt x="289257" y="354373"/>
                    <a:pt x="290008" y="352368"/>
                  </a:cubicBezTo>
                  <a:cubicBezTo>
                    <a:pt x="289558" y="351852"/>
                    <a:pt x="288595" y="348938"/>
                    <a:pt x="288027" y="347568"/>
                  </a:cubicBezTo>
                  <a:cubicBezTo>
                    <a:pt x="320908" y="328153"/>
                    <a:pt x="345160" y="297161"/>
                    <a:pt x="356550" y="261368"/>
                  </a:cubicBezTo>
                  <a:cubicBezTo>
                    <a:pt x="358088" y="261610"/>
                    <a:pt x="360761" y="262083"/>
                    <a:pt x="361630" y="262257"/>
                  </a:cubicBezTo>
                  <a:cubicBezTo>
                    <a:pt x="363417" y="261078"/>
                    <a:pt x="365061" y="259539"/>
                    <a:pt x="368284" y="259793"/>
                  </a:cubicBezTo>
                  <a:cubicBezTo>
                    <a:pt x="374630" y="260711"/>
                    <a:pt x="381143" y="263068"/>
                    <a:pt x="389008" y="265889"/>
                  </a:cubicBezTo>
                  <a:cubicBezTo>
                    <a:pt x="392664" y="267289"/>
                    <a:pt x="395609" y="268915"/>
                    <a:pt x="399675" y="270003"/>
                  </a:cubicBezTo>
                  <a:cubicBezTo>
                    <a:pt x="400535" y="270233"/>
                    <a:pt x="401766" y="270448"/>
                    <a:pt x="402748" y="270663"/>
                  </a:cubicBezTo>
                  <a:cubicBezTo>
                    <a:pt x="402827" y="270683"/>
                    <a:pt x="402897" y="270721"/>
                    <a:pt x="402977" y="270740"/>
                  </a:cubicBezTo>
                  <a:cubicBezTo>
                    <a:pt x="403030" y="270751"/>
                    <a:pt x="403104" y="270753"/>
                    <a:pt x="403155" y="270765"/>
                  </a:cubicBezTo>
                  <a:cubicBezTo>
                    <a:pt x="410203" y="272282"/>
                    <a:pt x="417047" y="268425"/>
                    <a:pt x="418495" y="262079"/>
                  </a:cubicBezTo>
                  <a:cubicBezTo>
                    <a:pt x="419942" y="255734"/>
                    <a:pt x="415444" y="249293"/>
                    <a:pt x="408438" y="247602"/>
                  </a:cubicBezTo>
                  <a:cubicBezTo>
                    <a:pt x="407418" y="247371"/>
                    <a:pt x="405973" y="246977"/>
                    <a:pt x="404983" y="246790"/>
                  </a:cubicBezTo>
                  <a:cubicBezTo>
                    <a:pt x="400847" y="246006"/>
                    <a:pt x="397481" y="246199"/>
                    <a:pt x="393580" y="245875"/>
                  </a:cubicBezTo>
                  <a:cubicBezTo>
                    <a:pt x="385270" y="245004"/>
                    <a:pt x="378387" y="244296"/>
                    <a:pt x="372271" y="242370"/>
                  </a:cubicBezTo>
                  <a:cubicBezTo>
                    <a:pt x="369778" y="241403"/>
                    <a:pt x="368004" y="238436"/>
                    <a:pt x="367141" y="237215"/>
                  </a:cubicBezTo>
                  <a:lnTo>
                    <a:pt x="362341" y="235818"/>
                  </a:lnTo>
                  <a:cubicBezTo>
                    <a:pt x="364829" y="217812"/>
                    <a:pt x="364158" y="199073"/>
                    <a:pt x="359852" y="180324"/>
                  </a:cubicBezTo>
                  <a:cubicBezTo>
                    <a:pt x="355505" y="161400"/>
                    <a:pt x="347823" y="144092"/>
                    <a:pt x="337578" y="128843"/>
                  </a:cubicBezTo>
                  <a:cubicBezTo>
                    <a:pt x="338809" y="127723"/>
                    <a:pt x="341135" y="125664"/>
                    <a:pt x="341794" y="125058"/>
                  </a:cubicBezTo>
                  <a:cubicBezTo>
                    <a:pt x="341987" y="122926"/>
                    <a:pt x="341821" y="120689"/>
                    <a:pt x="344029" y="118328"/>
                  </a:cubicBezTo>
                  <a:cubicBezTo>
                    <a:pt x="348703" y="113939"/>
                    <a:pt x="354597" y="110299"/>
                    <a:pt x="361706" y="105908"/>
                  </a:cubicBezTo>
                  <a:cubicBezTo>
                    <a:pt x="365080" y="103923"/>
                    <a:pt x="368199" y="102644"/>
                    <a:pt x="371585" y="100143"/>
                  </a:cubicBezTo>
                  <a:cubicBezTo>
                    <a:pt x="372351" y="99578"/>
                    <a:pt x="373397" y="98682"/>
                    <a:pt x="374201" y="98035"/>
                  </a:cubicBezTo>
                  <a:cubicBezTo>
                    <a:pt x="379903" y="93487"/>
                    <a:pt x="381216" y="85642"/>
                    <a:pt x="377122" y="80511"/>
                  </a:cubicBezTo>
                  <a:cubicBezTo>
                    <a:pt x="373029" y="75379"/>
                    <a:pt x="365096" y="74896"/>
                    <a:pt x="359395" y="79444"/>
                  </a:cubicBezTo>
                  <a:cubicBezTo>
                    <a:pt x="358583" y="80087"/>
                    <a:pt x="357482" y="80925"/>
                    <a:pt x="356753" y="81552"/>
                  </a:cubicBezTo>
                  <a:cubicBezTo>
                    <a:pt x="353562" y="84297"/>
                    <a:pt x="351591" y="87009"/>
                    <a:pt x="348905" y="89857"/>
                  </a:cubicBezTo>
                  <a:cubicBezTo>
                    <a:pt x="343043" y="95811"/>
                    <a:pt x="338198" y="100778"/>
                    <a:pt x="332879" y="104359"/>
                  </a:cubicBezTo>
                  <a:cubicBezTo>
                    <a:pt x="330574" y="105701"/>
                    <a:pt x="327198" y="105237"/>
                    <a:pt x="325666" y="105147"/>
                  </a:cubicBezTo>
                  <a:lnTo>
                    <a:pt x="321146" y="108372"/>
                  </a:lnTo>
                  <a:cubicBezTo>
                    <a:pt x="295367" y="81340"/>
                    <a:pt x="260269" y="64058"/>
                    <a:pt x="222476" y="60701"/>
                  </a:cubicBezTo>
                  <a:cubicBezTo>
                    <a:pt x="222370" y="59117"/>
                    <a:pt x="222231" y="56254"/>
                    <a:pt x="222196" y="55392"/>
                  </a:cubicBezTo>
                  <a:cubicBezTo>
                    <a:pt x="220649" y="53912"/>
                    <a:pt x="218780" y="52648"/>
                    <a:pt x="218310" y="49449"/>
                  </a:cubicBezTo>
                  <a:cubicBezTo>
                    <a:pt x="217793" y="43058"/>
                    <a:pt x="218657" y="36182"/>
                    <a:pt x="219657" y="27887"/>
                  </a:cubicBezTo>
                  <a:cubicBezTo>
                    <a:pt x="220208" y="24011"/>
                    <a:pt x="221125" y="20791"/>
                    <a:pt x="221282" y="16585"/>
                  </a:cubicBezTo>
                  <a:cubicBezTo>
                    <a:pt x="221318" y="15628"/>
                    <a:pt x="221260" y="14241"/>
                    <a:pt x="221257" y="13207"/>
                  </a:cubicBezTo>
                  <a:cubicBezTo>
                    <a:pt x="221256" y="5913"/>
                    <a:pt x="215935" y="-1"/>
                    <a:pt x="209370" y="0"/>
                  </a:cubicBezTo>
                  <a:close/>
                  <a:moveTo>
                    <a:pt x="194487" y="92194"/>
                  </a:moveTo>
                  <a:lnTo>
                    <a:pt x="190957" y="154545"/>
                  </a:lnTo>
                  <a:lnTo>
                    <a:pt x="190703" y="154672"/>
                  </a:lnTo>
                  <a:cubicBezTo>
                    <a:pt x="190466" y="160250"/>
                    <a:pt x="185876" y="164704"/>
                    <a:pt x="180239" y="164704"/>
                  </a:cubicBezTo>
                  <a:cubicBezTo>
                    <a:pt x="177931" y="164704"/>
                    <a:pt x="175799" y="163963"/>
                    <a:pt x="174068" y="162698"/>
                  </a:cubicBezTo>
                  <a:lnTo>
                    <a:pt x="173966" y="162748"/>
                  </a:lnTo>
                  <a:lnTo>
                    <a:pt x="122841" y="126506"/>
                  </a:lnTo>
                  <a:cubicBezTo>
                    <a:pt x="138553" y="111055"/>
                    <a:pt x="158652" y="99637"/>
                    <a:pt x="181814" y="94378"/>
                  </a:cubicBezTo>
                  <a:cubicBezTo>
                    <a:pt x="186045" y="93417"/>
                    <a:pt x="190274" y="92704"/>
                    <a:pt x="194487" y="92194"/>
                  </a:cubicBezTo>
                  <a:close/>
                  <a:moveTo>
                    <a:pt x="224279" y="92194"/>
                  </a:moveTo>
                  <a:cubicBezTo>
                    <a:pt x="251321" y="95520"/>
                    <a:pt x="276330" y="107765"/>
                    <a:pt x="295494" y="126531"/>
                  </a:cubicBezTo>
                  <a:lnTo>
                    <a:pt x="244699" y="162545"/>
                  </a:lnTo>
                  <a:lnTo>
                    <a:pt x="244521" y="162469"/>
                  </a:lnTo>
                  <a:cubicBezTo>
                    <a:pt x="240012" y="165762"/>
                    <a:pt x="233660" y="164945"/>
                    <a:pt x="230146" y="160539"/>
                  </a:cubicBezTo>
                  <a:cubicBezTo>
                    <a:pt x="228706" y="158734"/>
                    <a:pt x="227951" y="156612"/>
                    <a:pt x="227860" y="154469"/>
                  </a:cubicBezTo>
                  <a:lnTo>
                    <a:pt x="227809" y="154444"/>
                  </a:lnTo>
                  <a:close/>
                  <a:moveTo>
                    <a:pt x="104300" y="149796"/>
                  </a:moveTo>
                  <a:lnTo>
                    <a:pt x="150981" y="191549"/>
                  </a:lnTo>
                  <a:lnTo>
                    <a:pt x="150930" y="191803"/>
                  </a:lnTo>
                  <a:cubicBezTo>
                    <a:pt x="155144" y="195466"/>
                    <a:pt x="155765" y="201823"/>
                    <a:pt x="152251" y="206229"/>
                  </a:cubicBezTo>
                  <a:cubicBezTo>
                    <a:pt x="150812" y="208034"/>
                    <a:pt x="148885" y="209245"/>
                    <a:pt x="146816" y="209810"/>
                  </a:cubicBezTo>
                  <a:lnTo>
                    <a:pt x="146765" y="210014"/>
                  </a:lnTo>
                  <a:lnTo>
                    <a:pt x="86928" y="227284"/>
                  </a:lnTo>
                  <a:cubicBezTo>
                    <a:pt x="83883" y="199436"/>
                    <a:pt x="90446" y="172365"/>
                    <a:pt x="104300" y="149796"/>
                  </a:cubicBezTo>
                  <a:close/>
                  <a:moveTo>
                    <a:pt x="314111" y="149821"/>
                  </a:moveTo>
                  <a:cubicBezTo>
                    <a:pt x="321046" y="161063"/>
                    <a:pt x="326299" y="173619"/>
                    <a:pt x="329425" y="187232"/>
                  </a:cubicBezTo>
                  <a:cubicBezTo>
                    <a:pt x="332515" y="200681"/>
                    <a:pt x="333290" y="214106"/>
                    <a:pt x="332016" y="227081"/>
                  </a:cubicBezTo>
                  <a:lnTo>
                    <a:pt x="271874" y="209760"/>
                  </a:lnTo>
                  <a:lnTo>
                    <a:pt x="271823" y="209506"/>
                  </a:lnTo>
                  <a:cubicBezTo>
                    <a:pt x="266438" y="208034"/>
                    <a:pt x="263128" y="202555"/>
                    <a:pt x="264382" y="197061"/>
                  </a:cubicBezTo>
                  <a:cubicBezTo>
                    <a:pt x="264896" y="194810"/>
                    <a:pt x="266090" y="192906"/>
                    <a:pt x="267709" y="191499"/>
                  </a:cubicBezTo>
                  <a:lnTo>
                    <a:pt x="267684" y="191372"/>
                  </a:lnTo>
                  <a:lnTo>
                    <a:pt x="314111" y="149821"/>
                  </a:lnTo>
                  <a:close/>
                  <a:moveTo>
                    <a:pt x="199796" y="194775"/>
                  </a:moveTo>
                  <a:lnTo>
                    <a:pt x="218920" y="194775"/>
                  </a:lnTo>
                  <a:lnTo>
                    <a:pt x="230806" y="209633"/>
                  </a:lnTo>
                  <a:lnTo>
                    <a:pt x="226539" y="228173"/>
                  </a:lnTo>
                  <a:lnTo>
                    <a:pt x="209370" y="236427"/>
                  </a:lnTo>
                  <a:lnTo>
                    <a:pt x="192151" y="228148"/>
                  </a:lnTo>
                  <a:lnTo>
                    <a:pt x="187884" y="209607"/>
                  </a:lnTo>
                  <a:close/>
                  <a:moveTo>
                    <a:pt x="261106" y="245621"/>
                  </a:moveTo>
                  <a:cubicBezTo>
                    <a:pt x="261918" y="245580"/>
                    <a:pt x="262727" y="245653"/>
                    <a:pt x="263518" y="245799"/>
                  </a:cubicBezTo>
                  <a:lnTo>
                    <a:pt x="263620" y="245672"/>
                  </a:lnTo>
                  <a:lnTo>
                    <a:pt x="325514" y="256136"/>
                  </a:lnTo>
                  <a:cubicBezTo>
                    <a:pt x="316456" y="281585"/>
                    <a:pt x="299123" y="303632"/>
                    <a:pt x="275963" y="318386"/>
                  </a:cubicBezTo>
                  <a:lnTo>
                    <a:pt x="251937" y="260352"/>
                  </a:lnTo>
                  <a:lnTo>
                    <a:pt x="252013" y="260250"/>
                  </a:lnTo>
                  <a:cubicBezTo>
                    <a:pt x="249806" y="255122"/>
                    <a:pt x="252015" y="249108"/>
                    <a:pt x="257093" y="246662"/>
                  </a:cubicBezTo>
                  <a:cubicBezTo>
                    <a:pt x="258393" y="246036"/>
                    <a:pt x="259751" y="245690"/>
                    <a:pt x="261106" y="245621"/>
                  </a:cubicBezTo>
                  <a:close/>
                  <a:moveTo>
                    <a:pt x="157153" y="245875"/>
                  </a:moveTo>
                  <a:cubicBezTo>
                    <a:pt x="161876" y="245941"/>
                    <a:pt x="166113" y="249220"/>
                    <a:pt x="167210" y="254028"/>
                  </a:cubicBezTo>
                  <a:cubicBezTo>
                    <a:pt x="167724" y="256279"/>
                    <a:pt x="167474" y="258509"/>
                    <a:pt x="166626" y="260479"/>
                  </a:cubicBezTo>
                  <a:lnTo>
                    <a:pt x="166804" y="260707"/>
                  </a:lnTo>
                  <a:lnTo>
                    <a:pt x="143032" y="318157"/>
                  </a:lnTo>
                  <a:cubicBezTo>
                    <a:pt x="120806" y="303895"/>
                    <a:pt x="103103" y="282540"/>
                    <a:pt x="93633" y="256339"/>
                  </a:cubicBezTo>
                  <a:lnTo>
                    <a:pt x="154994" y="245926"/>
                  </a:lnTo>
                  <a:lnTo>
                    <a:pt x="155096" y="246053"/>
                  </a:lnTo>
                  <a:cubicBezTo>
                    <a:pt x="155782" y="245927"/>
                    <a:pt x="156478" y="245866"/>
                    <a:pt x="157153" y="245875"/>
                  </a:cubicBezTo>
                  <a:close/>
                  <a:moveTo>
                    <a:pt x="208989" y="271044"/>
                  </a:moveTo>
                  <a:cubicBezTo>
                    <a:pt x="210635" y="270984"/>
                    <a:pt x="212304" y="271321"/>
                    <a:pt x="213891" y="272086"/>
                  </a:cubicBezTo>
                  <a:cubicBezTo>
                    <a:pt x="215971" y="273087"/>
                    <a:pt x="217578" y="274665"/>
                    <a:pt x="218590" y="276556"/>
                  </a:cubicBezTo>
                  <a:lnTo>
                    <a:pt x="218818" y="276556"/>
                  </a:lnTo>
                  <a:lnTo>
                    <a:pt x="249067" y="331211"/>
                  </a:lnTo>
                  <a:cubicBezTo>
                    <a:pt x="245141" y="332527"/>
                    <a:pt x="241106" y="333652"/>
                    <a:pt x="236978" y="334589"/>
                  </a:cubicBezTo>
                  <a:cubicBezTo>
                    <a:pt x="213844" y="339842"/>
                    <a:pt x="190784" y="338250"/>
                    <a:pt x="169902" y="331135"/>
                  </a:cubicBezTo>
                  <a:lnTo>
                    <a:pt x="200075" y="276581"/>
                  </a:lnTo>
                  <a:lnTo>
                    <a:pt x="200126" y="276581"/>
                  </a:lnTo>
                  <a:cubicBezTo>
                    <a:pt x="201936" y="273196"/>
                    <a:pt x="205370" y="271177"/>
                    <a:pt x="208989" y="271044"/>
                  </a:cubicBezTo>
                  <a:close/>
                </a:path>
              </a:pathLst>
            </a:custGeom>
            <a:solidFill>
              <a:srgbClr val="FFFFFF"/>
            </a:solidFill>
            <a:ln w="201" cap="flat">
              <a:solidFill>
                <a:srgbClr val="FFFFFF"/>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sp>
        <p:nvSpPr>
          <p:cNvPr id="224" name="Rectangle 223">
            <a:extLst>
              <a:ext uri="{FF2B5EF4-FFF2-40B4-BE49-F238E27FC236}">
                <a16:creationId xmlns:a16="http://schemas.microsoft.com/office/drawing/2014/main" id="{6FD136C0-99E0-44D9-869B-3652D3A0AC86}"/>
              </a:ext>
            </a:extLst>
          </p:cNvPr>
          <p:cNvSpPr/>
          <p:nvPr/>
        </p:nvSpPr>
        <p:spPr>
          <a:xfrm>
            <a:off x="3785989" y="2241537"/>
            <a:ext cx="853283" cy="258532"/>
          </a:xfrm>
          <a:prstGeom prst="rect">
            <a:avLst/>
          </a:prstGeom>
          <a:noFill/>
          <a:ln>
            <a:noFill/>
          </a:ln>
        </p:spPr>
        <p:txBody>
          <a:bodyPr wrap="square" bIns="73152"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78D7"/>
                </a:solidFill>
                <a:effectLst/>
                <a:uLnTx/>
                <a:uFillTx/>
                <a:latin typeface="Segoe UI Semibold"/>
                <a:ea typeface="+mn-ea"/>
                <a:cs typeface="Segoe UI Semibold" panose="020B0502040204020203" pitchFamily="34" charset="0"/>
              </a:rPr>
              <a:t>Controller</a:t>
            </a:r>
          </a:p>
        </p:txBody>
      </p:sp>
      <p:grpSp>
        <p:nvGrpSpPr>
          <p:cNvPr id="201" name="Group 121">
            <a:extLst>
              <a:ext uri="{FF2B5EF4-FFF2-40B4-BE49-F238E27FC236}">
                <a16:creationId xmlns:a16="http://schemas.microsoft.com/office/drawing/2014/main" id="{EFD9372F-0B45-42FF-91A7-DE532C8D4B2D}"/>
              </a:ext>
            </a:extLst>
          </p:cNvPr>
          <p:cNvGrpSpPr>
            <a:grpSpLocks noChangeAspect="1"/>
          </p:cNvGrpSpPr>
          <p:nvPr/>
        </p:nvGrpSpPr>
        <p:grpSpPr bwMode="auto">
          <a:xfrm>
            <a:off x="3531958" y="2222772"/>
            <a:ext cx="254031" cy="406450"/>
            <a:chOff x="6473" y="999"/>
            <a:chExt cx="195" cy="312"/>
          </a:xfrm>
        </p:grpSpPr>
        <p:sp>
          <p:nvSpPr>
            <p:cNvPr id="204" name="Rectangle 122">
              <a:extLst>
                <a:ext uri="{FF2B5EF4-FFF2-40B4-BE49-F238E27FC236}">
                  <a16:creationId xmlns:a16="http://schemas.microsoft.com/office/drawing/2014/main" id="{D68DE0BB-66F1-40F2-90EA-E52E22988170}"/>
                </a:ext>
              </a:extLst>
            </p:cNvPr>
            <p:cNvSpPr>
              <a:spLocks noChangeArrowheads="1"/>
            </p:cNvSpPr>
            <p:nvPr/>
          </p:nvSpPr>
          <p:spPr bwMode="auto">
            <a:xfrm>
              <a:off x="6629" y="1058"/>
              <a:ext cx="20" cy="11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214" name="Freeform 123">
              <a:extLst>
                <a:ext uri="{FF2B5EF4-FFF2-40B4-BE49-F238E27FC236}">
                  <a16:creationId xmlns:a16="http://schemas.microsoft.com/office/drawing/2014/main" id="{9953F218-7A32-4FDF-9380-50CE47725418}"/>
                </a:ext>
              </a:extLst>
            </p:cNvPr>
            <p:cNvSpPr>
              <a:spLocks/>
            </p:cNvSpPr>
            <p:nvPr/>
          </p:nvSpPr>
          <p:spPr bwMode="auto">
            <a:xfrm>
              <a:off x="6610" y="999"/>
              <a:ext cx="58" cy="68"/>
            </a:xfrm>
            <a:custGeom>
              <a:avLst/>
              <a:gdLst>
                <a:gd name="T0" fmla="*/ 0 w 256"/>
                <a:gd name="T1" fmla="*/ 0 h 299"/>
                <a:gd name="T2" fmla="*/ 0 w 256"/>
                <a:gd name="T3" fmla="*/ 168 h 299"/>
                <a:gd name="T4" fmla="*/ 128 w 256"/>
                <a:gd name="T5" fmla="*/ 299 h 299"/>
                <a:gd name="T6" fmla="*/ 128 w 256"/>
                <a:gd name="T7" fmla="*/ 299 h 299"/>
                <a:gd name="T8" fmla="*/ 256 w 256"/>
                <a:gd name="T9" fmla="*/ 168 h 299"/>
                <a:gd name="T10" fmla="*/ 256 w 256"/>
                <a:gd name="T11" fmla="*/ 0 h 299"/>
                <a:gd name="T12" fmla="*/ 0 w 256"/>
                <a:gd name="T13" fmla="*/ 0 h 299"/>
              </a:gdLst>
              <a:ahLst/>
              <a:cxnLst>
                <a:cxn ang="0">
                  <a:pos x="T0" y="T1"/>
                </a:cxn>
                <a:cxn ang="0">
                  <a:pos x="T2" y="T3"/>
                </a:cxn>
                <a:cxn ang="0">
                  <a:pos x="T4" y="T5"/>
                </a:cxn>
                <a:cxn ang="0">
                  <a:pos x="T6" y="T7"/>
                </a:cxn>
                <a:cxn ang="0">
                  <a:pos x="T8" y="T9"/>
                </a:cxn>
                <a:cxn ang="0">
                  <a:pos x="T10" y="T11"/>
                </a:cxn>
                <a:cxn ang="0">
                  <a:pos x="T12" y="T13"/>
                </a:cxn>
              </a:cxnLst>
              <a:rect l="0" t="0" r="r" b="b"/>
              <a:pathLst>
                <a:path w="256" h="299">
                  <a:moveTo>
                    <a:pt x="0" y="0"/>
                  </a:moveTo>
                  <a:cubicBezTo>
                    <a:pt x="0" y="168"/>
                    <a:pt x="0" y="168"/>
                    <a:pt x="0" y="168"/>
                  </a:cubicBezTo>
                  <a:cubicBezTo>
                    <a:pt x="0" y="240"/>
                    <a:pt x="58" y="299"/>
                    <a:pt x="128" y="299"/>
                  </a:cubicBezTo>
                  <a:cubicBezTo>
                    <a:pt x="128" y="299"/>
                    <a:pt x="128" y="299"/>
                    <a:pt x="128" y="299"/>
                  </a:cubicBezTo>
                  <a:cubicBezTo>
                    <a:pt x="199" y="299"/>
                    <a:pt x="256" y="240"/>
                    <a:pt x="256" y="168"/>
                  </a:cubicBezTo>
                  <a:cubicBezTo>
                    <a:pt x="256" y="0"/>
                    <a:pt x="256" y="0"/>
                    <a:pt x="256"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217" name="Freeform 124">
              <a:extLst>
                <a:ext uri="{FF2B5EF4-FFF2-40B4-BE49-F238E27FC236}">
                  <a16:creationId xmlns:a16="http://schemas.microsoft.com/office/drawing/2014/main" id="{7C96A814-9256-48FF-A682-09A246D50B53}"/>
                </a:ext>
              </a:extLst>
            </p:cNvPr>
            <p:cNvSpPr>
              <a:spLocks/>
            </p:cNvSpPr>
            <p:nvPr/>
          </p:nvSpPr>
          <p:spPr bwMode="auto">
            <a:xfrm>
              <a:off x="6610" y="1165"/>
              <a:ext cx="58" cy="146"/>
            </a:xfrm>
            <a:custGeom>
              <a:avLst/>
              <a:gdLst>
                <a:gd name="T0" fmla="*/ 0 w 256"/>
                <a:gd name="T1" fmla="*/ 0 h 640"/>
                <a:gd name="T2" fmla="*/ 0 w 256"/>
                <a:gd name="T3" fmla="*/ 508 h 640"/>
                <a:gd name="T4" fmla="*/ 128 w 256"/>
                <a:gd name="T5" fmla="*/ 640 h 640"/>
                <a:gd name="T6" fmla="*/ 128 w 256"/>
                <a:gd name="T7" fmla="*/ 640 h 640"/>
                <a:gd name="T8" fmla="*/ 256 w 256"/>
                <a:gd name="T9" fmla="*/ 508 h 640"/>
                <a:gd name="T10" fmla="*/ 256 w 256"/>
                <a:gd name="T11" fmla="*/ 0 h 640"/>
                <a:gd name="T12" fmla="*/ 0 w 256"/>
                <a:gd name="T13" fmla="*/ 0 h 640"/>
              </a:gdLst>
              <a:ahLst/>
              <a:cxnLst>
                <a:cxn ang="0">
                  <a:pos x="T0" y="T1"/>
                </a:cxn>
                <a:cxn ang="0">
                  <a:pos x="T2" y="T3"/>
                </a:cxn>
                <a:cxn ang="0">
                  <a:pos x="T4" y="T5"/>
                </a:cxn>
                <a:cxn ang="0">
                  <a:pos x="T6" y="T7"/>
                </a:cxn>
                <a:cxn ang="0">
                  <a:pos x="T8" y="T9"/>
                </a:cxn>
                <a:cxn ang="0">
                  <a:pos x="T10" y="T11"/>
                </a:cxn>
                <a:cxn ang="0">
                  <a:pos x="T12" y="T13"/>
                </a:cxn>
              </a:cxnLst>
              <a:rect l="0" t="0" r="r" b="b"/>
              <a:pathLst>
                <a:path w="256" h="640">
                  <a:moveTo>
                    <a:pt x="0" y="0"/>
                  </a:moveTo>
                  <a:cubicBezTo>
                    <a:pt x="0" y="508"/>
                    <a:pt x="0" y="508"/>
                    <a:pt x="0" y="508"/>
                  </a:cubicBezTo>
                  <a:cubicBezTo>
                    <a:pt x="0" y="581"/>
                    <a:pt x="58" y="640"/>
                    <a:pt x="128" y="640"/>
                  </a:cubicBezTo>
                  <a:cubicBezTo>
                    <a:pt x="128" y="640"/>
                    <a:pt x="128" y="640"/>
                    <a:pt x="128" y="640"/>
                  </a:cubicBezTo>
                  <a:cubicBezTo>
                    <a:pt x="199" y="640"/>
                    <a:pt x="256" y="581"/>
                    <a:pt x="256" y="508"/>
                  </a:cubicBezTo>
                  <a:cubicBezTo>
                    <a:pt x="256" y="0"/>
                    <a:pt x="256" y="0"/>
                    <a:pt x="256"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225" name="Rectangle 125">
              <a:extLst>
                <a:ext uri="{FF2B5EF4-FFF2-40B4-BE49-F238E27FC236}">
                  <a16:creationId xmlns:a16="http://schemas.microsoft.com/office/drawing/2014/main" id="{11D6B479-B7FE-4AA4-B0F8-E20978121685}"/>
                </a:ext>
              </a:extLst>
            </p:cNvPr>
            <p:cNvSpPr>
              <a:spLocks noChangeArrowheads="1"/>
            </p:cNvSpPr>
            <p:nvPr/>
          </p:nvSpPr>
          <p:spPr bwMode="auto">
            <a:xfrm>
              <a:off x="6502" y="1062"/>
              <a:ext cx="39" cy="19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226" name="Freeform 126">
              <a:extLst>
                <a:ext uri="{FF2B5EF4-FFF2-40B4-BE49-F238E27FC236}">
                  <a16:creationId xmlns:a16="http://schemas.microsoft.com/office/drawing/2014/main" id="{F3E74DDF-1342-4E89-B274-EFF85FA82B34}"/>
                </a:ext>
              </a:extLst>
            </p:cNvPr>
            <p:cNvSpPr>
              <a:spLocks noEditPoints="1"/>
            </p:cNvSpPr>
            <p:nvPr/>
          </p:nvSpPr>
          <p:spPr bwMode="auto">
            <a:xfrm>
              <a:off x="6477" y="1233"/>
              <a:ext cx="89" cy="78"/>
            </a:xfrm>
            <a:custGeom>
              <a:avLst/>
              <a:gdLst>
                <a:gd name="T0" fmla="*/ 194 w 389"/>
                <a:gd name="T1" fmla="*/ 128 h 341"/>
                <a:gd name="T2" fmla="*/ 230 w 389"/>
                <a:gd name="T3" fmla="*/ 147 h 341"/>
                <a:gd name="T4" fmla="*/ 236 w 389"/>
                <a:gd name="T5" fmla="*/ 179 h 341"/>
                <a:gd name="T6" fmla="*/ 218 w 389"/>
                <a:gd name="T7" fmla="*/ 206 h 341"/>
                <a:gd name="T8" fmla="*/ 194 w 389"/>
                <a:gd name="T9" fmla="*/ 213 h 341"/>
                <a:gd name="T10" fmla="*/ 159 w 389"/>
                <a:gd name="T11" fmla="*/ 194 h 341"/>
                <a:gd name="T12" fmla="*/ 171 w 389"/>
                <a:gd name="T13" fmla="*/ 135 h 341"/>
                <a:gd name="T14" fmla="*/ 194 w 389"/>
                <a:gd name="T15" fmla="*/ 128 h 341"/>
                <a:gd name="T16" fmla="*/ 194 w 389"/>
                <a:gd name="T17" fmla="*/ 0 h 341"/>
                <a:gd name="T18" fmla="*/ 100 w 389"/>
                <a:gd name="T19" fmla="*/ 28 h 341"/>
                <a:gd name="T20" fmla="*/ 52 w 389"/>
                <a:gd name="T21" fmla="*/ 265 h 341"/>
                <a:gd name="T22" fmla="*/ 194 w 389"/>
                <a:gd name="T23" fmla="*/ 341 h 341"/>
                <a:gd name="T24" fmla="*/ 289 w 389"/>
                <a:gd name="T25" fmla="*/ 312 h 341"/>
                <a:gd name="T26" fmla="*/ 336 w 389"/>
                <a:gd name="T27" fmla="*/ 76 h 341"/>
                <a:gd name="T28" fmla="*/ 194 w 389"/>
                <a:gd name="T29" fmla="*/ 0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9" h="341">
                  <a:moveTo>
                    <a:pt x="194" y="128"/>
                  </a:moveTo>
                  <a:cubicBezTo>
                    <a:pt x="209" y="128"/>
                    <a:pt x="222" y="135"/>
                    <a:pt x="230" y="147"/>
                  </a:cubicBezTo>
                  <a:cubicBezTo>
                    <a:pt x="238" y="160"/>
                    <a:pt x="237" y="172"/>
                    <a:pt x="236" y="179"/>
                  </a:cubicBezTo>
                  <a:cubicBezTo>
                    <a:pt x="235" y="185"/>
                    <a:pt x="231" y="197"/>
                    <a:pt x="218" y="206"/>
                  </a:cubicBezTo>
                  <a:cubicBezTo>
                    <a:pt x="211" y="211"/>
                    <a:pt x="203" y="213"/>
                    <a:pt x="194" y="213"/>
                  </a:cubicBezTo>
                  <a:cubicBezTo>
                    <a:pt x="180" y="213"/>
                    <a:pt x="167" y="206"/>
                    <a:pt x="159" y="194"/>
                  </a:cubicBezTo>
                  <a:cubicBezTo>
                    <a:pt x="146" y="175"/>
                    <a:pt x="151" y="148"/>
                    <a:pt x="171" y="135"/>
                  </a:cubicBezTo>
                  <a:cubicBezTo>
                    <a:pt x="178" y="130"/>
                    <a:pt x="186" y="128"/>
                    <a:pt x="194" y="128"/>
                  </a:cubicBezTo>
                  <a:moveTo>
                    <a:pt x="194" y="0"/>
                  </a:moveTo>
                  <a:cubicBezTo>
                    <a:pt x="162" y="0"/>
                    <a:pt x="129" y="9"/>
                    <a:pt x="100" y="28"/>
                  </a:cubicBezTo>
                  <a:cubicBezTo>
                    <a:pt x="21" y="81"/>
                    <a:pt x="0" y="187"/>
                    <a:pt x="52" y="265"/>
                  </a:cubicBezTo>
                  <a:cubicBezTo>
                    <a:pt x="85" y="314"/>
                    <a:pt x="139" y="341"/>
                    <a:pt x="194" y="341"/>
                  </a:cubicBezTo>
                  <a:cubicBezTo>
                    <a:pt x="227" y="341"/>
                    <a:pt x="260" y="332"/>
                    <a:pt x="289" y="312"/>
                  </a:cubicBezTo>
                  <a:cubicBezTo>
                    <a:pt x="367" y="260"/>
                    <a:pt x="389" y="154"/>
                    <a:pt x="336" y="76"/>
                  </a:cubicBezTo>
                  <a:cubicBezTo>
                    <a:pt x="303" y="26"/>
                    <a:pt x="249" y="0"/>
                    <a:pt x="194"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227" name="Freeform 127">
              <a:extLst>
                <a:ext uri="{FF2B5EF4-FFF2-40B4-BE49-F238E27FC236}">
                  <a16:creationId xmlns:a16="http://schemas.microsoft.com/office/drawing/2014/main" id="{7E9A1938-6908-4520-8464-B25A00FC09F7}"/>
                </a:ext>
              </a:extLst>
            </p:cNvPr>
            <p:cNvSpPr>
              <a:spLocks/>
            </p:cNvSpPr>
            <p:nvPr/>
          </p:nvSpPr>
          <p:spPr bwMode="auto">
            <a:xfrm>
              <a:off x="6473" y="999"/>
              <a:ext cx="98" cy="92"/>
            </a:xfrm>
            <a:custGeom>
              <a:avLst/>
              <a:gdLst>
                <a:gd name="T0" fmla="*/ 299 w 427"/>
                <a:gd name="T1" fmla="*/ 0 h 403"/>
                <a:gd name="T2" fmla="*/ 299 w 427"/>
                <a:gd name="T3" fmla="*/ 212 h 403"/>
                <a:gd name="T4" fmla="*/ 128 w 427"/>
                <a:gd name="T5" fmla="*/ 212 h 403"/>
                <a:gd name="T6" fmla="*/ 128 w 427"/>
                <a:gd name="T7" fmla="*/ 0 h 403"/>
                <a:gd name="T8" fmla="*/ 0 w 427"/>
                <a:gd name="T9" fmla="*/ 190 h 403"/>
                <a:gd name="T10" fmla="*/ 213 w 427"/>
                <a:gd name="T11" fmla="*/ 403 h 403"/>
                <a:gd name="T12" fmla="*/ 427 w 427"/>
                <a:gd name="T13" fmla="*/ 190 h 403"/>
                <a:gd name="T14" fmla="*/ 299 w 427"/>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7" h="403">
                  <a:moveTo>
                    <a:pt x="299" y="0"/>
                  </a:moveTo>
                  <a:cubicBezTo>
                    <a:pt x="299" y="212"/>
                    <a:pt x="299" y="212"/>
                    <a:pt x="299" y="212"/>
                  </a:cubicBezTo>
                  <a:cubicBezTo>
                    <a:pt x="128" y="212"/>
                    <a:pt x="128" y="212"/>
                    <a:pt x="128" y="212"/>
                  </a:cubicBezTo>
                  <a:cubicBezTo>
                    <a:pt x="128" y="0"/>
                    <a:pt x="128" y="0"/>
                    <a:pt x="128" y="0"/>
                  </a:cubicBezTo>
                  <a:cubicBezTo>
                    <a:pt x="57" y="24"/>
                    <a:pt x="0" y="107"/>
                    <a:pt x="0" y="190"/>
                  </a:cubicBezTo>
                  <a:cubicBezTo>
                    <a:pt x="0" y="308"/>
                    <a:pt x="96" y="403"/>
                    <a:pt x="213" y="403"/>
                  </a:cubicBezTo>
                  <a:cubicBezTo>
                    <a:pt x="331" y="403"/>
                    <a:pt x="427" y="308"/>
                    <a:pt x="427" y="190"/>
                  </a:cubicBezTo>
                  <a:cubicBezTo>
                    <a:pt x="427" y="107"/>
                    <a:pt x="373" y="27"/>
                    <a:pt x="299"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grpSp>
      <p:sp>
        <p:nvSpPr>
          <p:cNvPr id="229" name="Freeform 188">
            <a:extLst>
              <a:ext uri="{FF2B5EF4-FFF2-40B4-BE49-F238E27FC236}">
                <a16:creationId xmlns:a16="http://schemas.microsoft.com/office/drawing/2014/main" id="{0DF7E24D-1E2D-4F89-9958-11DC9E8B9284}"/>
              </a:ext>
            </a:extLst>
          </p:cNvPr>
          <p:cNvSpPr>
            <a:spLocks noChangeAspect="1"/>
          </p:cNvSpPr>
          <p:nvPr/>
        </p:nvSpPr>
        <p:spPr bwMode="auto">
          <a:xfrm>
            <a:off x="6951029" y="2220943"/>
            <a:ext cx="253193" cy="324732"/>
          </a:xfrm>
          <a:custGeom>
            <a:avLst/>
            <a:gdLst>
              <a:gd name="connsiteX0" fmla="*/ 737517 w 1455401"/>
              <a:gd name="connsiteY0" fmla="*/ 911351 h 1866625"/>
              <a:gd name="connsiteX1" fmla="*/ 785815 w 1455401"/>
              <a:gd name="connsiteY1" fmla="*/ 937839 h 1866625"/>
              <a:gd name="connsiteX2" fmla="*/ 803471 w 1455401"/>
              <a:gd name="connsiteY2" fmla="*/ 1010286 h 1866625"/>
              <a:gd name="connsiteX3" fmla="*/ 784774 w 1455401"/>
              <a:gd name="connsiteY3" fmla="*/ 1079356 h 1866625"/>
              <a:gd name="connsiteX4" fmla="*/ 735697 w 1455401"/>
              <a:gd name="connsiteY4" fmla="*/ 1105062 h 1866625"/>
              <a:gd name="connsiteX5" fmla="*/ 685192 w 1455401"/>
              <a:gd name="connsiteY5" fmla="*/ 1079616 h 1866625"/>
              <a:gd name="connsiteX6" fmla="*/ 666627 w 1455401"/>
              <a:gd name="connsiteY6" fmla="*/ 1008726 h 1866625"/>
              <a:gd name="connsiteX7" fmla="*/ 685324 w 1455401"/>
              <a:gd name="connsiteY7" fmla="*/ 936797 h 1866625"/>
              <a:gd name="connsiteX8" fmla="*/ 737517 w 1455401"/>
              <a:gd name="connsiteY8" fmla="*/ 911351 h 1866625"/>
              <a:gd name="connsiteX9" fmla="*/ 974881 w 1455401"/>
              <a:gd name="connsiteY9" fmla="*/ 822027 h 1866625"/>
              <a:gd name="connsiteX10" fmla="*/ 974881 w 1455401"/>
              <a:gd name="connsiteY10" fmla="*/ 1194390 h 1866625"/>
              <a:gd name="connsiteX11" fmla="*/ 1215333 w 1455401"/>
              <a:gd name="connsiteY11" fmla="*/ 1194390 h 1866625"/>
              <a:gd name="connsiteX12" fmla="*/ 1215333 w 1455401"/>
              <a:gd name="connsiteY12" fmla="*/ 1106622 h 1866625"/>
              <a:gd name="connsiteX13" fmla="*/ 1087058 w 1455401"/>
              <a:gd name="connsiteY13" fmla="*/ 1106622 h 1866625"/>
              <a:gd name="connsiteX14" fmla="*/ 1087058 w 1455401"/>
              <a:gd name="connsiteY14" fmla="*/ 822027 h 1866625"/>
              <a:gd name="connsiteX15" fmla="*/ 738555 w 1455401"/>
              <a:gd name="connsiteY15" fmla="*/ 815793 h 1866625"/>
              <a:gd name="connsiteX16" fmla="*/ 639361 w 1455401"/>
              <a:gd name="connsiteY16" fmla="*/ 840592 h 1866625"/>
              <a:gd name="connsiteX17" fmla="*/ 571587 w 1455401"/>
              <a:gd name="connsiteY17" fmla="*/ 910832 h 1866625"/>
              <a:gd name="connsiteX18" fmla="*/ 547438 w 1455401"/>
              <a:gd name="connsiteY18" fmla="*/ 1013140 h 1866625"/>
              <a:gd name="connsiteX19" fmla="*/ 571328 w 1455401"/>
              <a:gd name="connsiteY19" fmla="*/ 1110386 h 1866625"/>
              <a:gd name="connsiteX20" fmla="*/ 638192 w 1455401"/>
              <a:gd name="connsiteY20" fmla="*/ 1177121 h 1866625"/>
              <a:gd name="connsiteX21" fmla="*/ 733622 w 1455401"/>
              <a:gd name="connsiteY21" fmla="*/ 1200880 h 1866625"/>
              <a:gd name="connsiteX22" fmla="*/ 776983 w 1455401"/>
              <a:gd name="connsiteY22" fmla="*/ 1196466 h 1866625"/>
              <a:gd name="connsiteX23" fmla="*/ 824244 w 1455401"/>
              <a:gd name="connsiteY23" fmla="*/ 1244504 h 1866625"/>
              <a:gd name="connsiteX24" fmla="*/ 964983 w 1455401"/>
              <a:gd name="connsiteY24" fmla="*/ 1244504 h 1866625"/>
              <a:gd name="connsiteX25" fmla="*/ 866571 w 1455401"/>
              <a:gd name="connsiteY25" fmla="*/ 1149465 h 1866625"/>
              <a:gd name="connsiteX26" fmla="*/ 922399 w 1455401"/>
              <a:gd name="connsiteY26" fmla="*/ 1007169 h 1866625"/>
              <a:gd name="connsiteX27" fmla="*/ 899420 w 1455401"/>
              <a:gd name="connsiteY27" fmla="*/ 907325 h 1866625"/>
              <a:gd name="connsiteX28" fmla="*/ 834241 w 1455401"/>
              <a:gd name="connsiteY28" fmla="*/ 839555 h 1866625"/>
              <a:gd name="connsiteX29" fmla="*/ 738555 w 1455401"/>
              <a:gd name="connsiteY29" fmla="*/ 815793 h 1866625"/>
              <a:gd name="connsiteX30" fmla="*/ 391194 w 1455401"/>
              <a:gd name="connsiteY30" fmla="*/ 815793 h 1866625"/>
              <a:gd name="connsiteX31" fmla="*/ 281097 w 1455401"/>
              <a:gd name="connsiteY31" fmla="*/ 848123 h 1866625"/>
              <a:gd name="connsiteX32" fmla="*/ 240067 w 1455401"/>
              <a:gd name="connsiteY32" fmla="*/ 934462 h 1866625"/>
              <a:gd name="connsiteX33" fmla="*/ 329914 w 1455401"/>
              <a:gd name="connsiteY33" fmla="*/ 1046120 h 1866625"/>
              <a:gd name="connsiteX34" fmla="*/ 367955 w 1455401"/>
              <a:gd name="connsiteY34" fmla="*/ 1062479 h 1866625"/>
              <a:gd name="connsiteX35" fmla="*/ 383276 w 1455401"/>
              <a:gd name="connsiteY35" fmla="*/ 1075330 h 1866625"/>
              <a:gd name="connsiteX36" fmla="*/ 388337 w 1455401"/>
              <a:gd name="connsiteY36" fmla="*/ 1091301 h 1866625"/>
              <a:gd name="connsiteX37" fmla="*/ 378212 w 1455401"/>
              <a:gd name="connsiteY37" fmla="*/ 1110645 h 1866625"/>
              <a:gd name="connsiteX38" fmla="*/ 349649 w 1455401"/>
              <a:gd name="connsiteY38" fmla="*/ 1117266 h 1866625"/>
              <a:gd name="connsiteX39" fmla="*/ 296937 w 1455401"/>
              <a:gd name="connsiteY39" fmla="*/ 1106750 h 1866625"/>
              <a:gd name="connsiteX40" fmla="*/ 245263 w 1455401"/>
              <a:gd name="connsiteY40" fmla="*/ 1079097 h 1866625"/>
              <a:gd name="connsiteX41" fmla="*/ 245263 w 1455401"/>
              <a:gd name="connsiteY41" fmla="*/ 1181145 h 1866625"/>
              <a:gd name="connsiteX42" fmla="*/ 352243 w 1455401"/>
              <a:gd name="connsiteY42" fmla="*/ 1200880 h 1866625"/>
              <a:gd name="connsiteX43" fmla="*/ 438454 w 1455401"/>
              <a:gd name="connsiteY43" fmla="*/ 1187378 h 1866625"/>
              <a:gd name="connsiteX44" fmla="*/ 494152 w 1455401"/>
              <a:gd name="connsiteY44" fmla="*/ 1146351 h 1866625"/>
              <a:gd name="connsiteX45" fmla="*/ 514018 w 1455401"/>
              <a:gd name="connsiteY45" fmla="*/ 1081695 h 1866625"/>
              <a:gd name="connsiteX46" fmla="*/ 489997 w 1455401"/>
              <a:gd name="connsiteY46" fmla="*/ 1015737 h 1866625"/>
              <a:gd name="connsiteX47" fmla="*/ 408072 w 1455401"/>
              <a:gd name="connsiteY47" fmla="*/ 964582 h 1866625"/>
              <a:gd name="connsiteX48" fmla="*/ 369512 w 1455401"/>
              <a:gd name="connsiteY48" fmla="*/ 944719 h 1866625"/>
              <a:gd name="connsiteX49" fmla="*/ 360293 w 1455401"/>
              <a:gd name="connsiteY49" fmla="*/ 925372 h 1866625"/>
              <a:gd name="connsiteX50" fmla="*/ 371719 w 1455401"/>
              <a:gd name="connsiteY50" fmla="*/ 906159 h 1866625"/>
              <a:gd name="connsiteX51" fmla="*/ 401842 w 1455401"/>
              <a:gd name="connsiteY51" fmla="*/ 899147 h 1866625"/>
              <a:gd name="connsiteX52" fmla="*/ 494283 w 1455401"/>
              <a:gd name="connsiteY52" fmla="*/ 924853 h 1866625"/>
              <a:gd name="connsiteX53" fmla="*/ 494283 w 1455401"/>
              <a:gd name="connsiteY53" fmla="*/ 830076 h 1866625"/>
              <a:gd name="connsiteX54" fmla="*/ 456761 w 1455401"/>
              <a:gd name="connsiteY54" fmla="*/ 821245 h 1866625"/>
              <a:gd name="connsiteX55" fmla="*/ 427029 w 1455401"/>
              <a:gd name="connsiteY55" fmla="*/ 817350 h 1866625"/>
              <a:gd name="connsiteX56" fmla="*/ 391194 w 1455401"/>
              <a:gd name="connsiteY56" fmla="*/ 815793 h 1866625"/>
              <a:gd name="connsiteX57" fmla="*/ 1 w 1455401"/>
              <a:gd name="connsiteY57" fmla="*/ 235984 h 1866625"/>
              <a:gd name="connsiteX58" fmla="*/ 1 w 1455401"/>
              <a:gd name="connsiteY58" fmla="*/ 257081 h 1866625"/>
              <a:gd name="connsiteX59" fmla="*/ 1 w 1455401"/>
              <a:gd name="connsiteY59" fmla="*/ 296835 h 1866625"/>
              <a:gd name="connsiteX60" fmla="*/ 0 w 1455401"/>
              <a:gd name="connsiteY60" fmla="*/ 296838 h 1866625"/>
              <a:gd name="connsiteX61" fmla="*/ 1 w 1455401"/>
              <a:gd name="connsiteY61" fmla="*/ 235984 h 1866625"/>
              <a:gd name="connsiteX62" fmla="*/ 727701 w 1455401"/>
              <a:gd name="connsiteY62" fmla="*/ 107085 h 1866625"/>
              <a:gd name="connsiteX63" fmla="*/ 225411 w 1455401"/>
              <a:gd name="connsiteY63" fmla="*/ 254506 h 1866625"/>
              <a:gd name="connsiteX64" fmla="*/ 727701 w 1455401"/>
              <a:gd name="connsiteY64" fmla="*/ 401926 h 1866625"/>
              <a:gd name="connsiteX65" fmla="*/ 1229991 w 1455401"/>
              <a:gd name="connsiteY65" fmla="*/ 254506 h 1866625"/>
              <a:gd name="connsiteX66" fmla="*/ 727701 w 1455401"/>
              <a:gd name="connsiteY66" fmla="*/ 107085 h 1866625"/>
              <a:gd name="connsiteX67" fmla="*/ 727700 w 1455401"/>
              <a:gd name="connsiteY67" fmla="*/ 0 h 1866625"/>
              <a:gd name="connsiteX68" fmla="*/ 1451644 w 1455401"/>
              <a:gd name="connsiteY68" fmla="*/ 266488 h 1866625"/>
              <a:gd name="connsiteX69" fmla="*/ 1454289 w 1455401"/>
              <a:gd name="connsiteY69" fmla="*/ 287858 h 1866625"/>
              <a:gd name="connsiteX70" fmla="*/ 1455400 w 1455401"/>
              <a:gd name="connsiteY70" fmla="*/ 287858 h 1866625"/>
              <a:gd name="connsiteX71" fmla="*/ 1455400 w 1455401"/>
              <a:gd name="connsiteY71" fmla="*/ 296838 h 1866625"/>
              <a:gd name="connsiteX72" fmla="*/ 1455401 w 1455401"/>
              <a:gd name="connsiteY72" fmla="*/ 1569784 h 1866625"/>
              <a:gd name="connsiteX73" fmla="*/ 1455401 w 1455401"/>
              <a:gd name="connsiteY73" fmla="*/ 1569787 h 1866625"/>
              <a:gd name="connsiteX74" fmla="*/ 1455401 w 1455401"/>
              <a:gd name="connsiteY74" fmla="*/ 1569790 h 1866625"/>
              <a:gd name="connsiteX75" fmla="*/ 1455401 w 1455401"/>
              <a:gd name="connsiteY75" fmla="*/ 1578767 h 1866625"/>
              <a:gd name="connsiteX76" fmla="*/ 1454289 w 1455401"/>
              <a:gd name="connsiteY76" fmla="*/ 1578767 h 1866625"/>
              <a:gd name="connsiteX77" fmla="*/ 1451644 w 1455401"/>
              <a:gd name="connsiteY77" fmla="*/ 1600137 h 1866625"/>
              <a:gd name="connsiteX78" fmla="*/ 727701 w 1455401"/>
              <a:gd name="connsiteY78" fmla="*/ 1866625 h 1866625"/>
              <a:gd name="connsiteX79" fmla="*/ 3758 w 1455401"/>
              <a:gd name="connsiteY79" fmla="*/ 1600137 h 1866625"/>
              <a:gd name="connsiteX80" fmla="*/ 1113 w 1455401"/>
              <a:gd name="connsiteY80" fmla="*/ 1578767 h 1866625"/>
              <a:gd name="connsiteX81" fmla="*/ 1 w 1455401"/>
              <a:gd name="connsiteY81" fmla="*/ 1578767 h 1866625"/>
              <a:gd name="connsiteX82" fmla="*/ 1 w 1455401"/>
              <a:gd name="connsiteY82" fmla="*/ 1569787 h 1866625"/>
              <a:gd name="connsiteX83" fmla="*/ 1 w 1455401"/>
              <a:gd name="connsiteY83" fmla="*/ 296841 h 1866625"/>
              <a:gd name="connsiteX84" fmla="*/ 1 w 1455401"/>
              <a:gd name="connsiteY84" fmla="*/ 296835 h 1866625"/>
              <a:gd name="connsiteX85" fmla="*/ 1 w 1455401"/>
              <a:gd name="connsiteY85" fmla="*/ 296835 h 1866625"/>
              <a:gd name="connsiteX86" fmla="*/ 3758 w 1455401"/>
              <a:gd name="connsiteY86" fmla="*/ 266488 h 1866625"/>
              <a:gd name="connsiteX87" fmla="*/ 727700 w 1455401"/>
              <a:gd name="connsiteY87"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455401" h="1866625">
                <a:moveTo>
                  <a:pt x="737517" y="911351"/>
                </a:moveTo>
                <a:cubicBezTo>
                  <a:pt x="757941" y="911351"/>
                  <a:pt x="774041" y="920179"/>
                  <a:pt x="785815" y="937839"/>
                </a:cubicBezTo>
                <a:cubicBezTo>
                  <a:pt x="797585" y="955495"/>
                  <a:pt x="803471" y="979644"/>
                  <a:pt x="803471" y="1010286"/>
                </a:cubicBezTo>
                <a:cubicBezTo>
                  <a:pt x="803471" y="1039193"/>
                  <a:pt x="797241" y="1062219"/>
                  <a:pt x="784774" y="1079356"/>
                </a:cubicBezTo>
                <a:cubicBezTo>
                  <a:pt x="772310" y="1096493"/>
                  <a:pt x="755951" y="1105062"/>
                  <a:pt x="735697" y="1105062"/>
                </a:cubicBezTo>
                <a:cubicBezTo>
                  <a:pt x="714406" y="1105062"/>
                  <a:pt x="697571" y="1096582"/>
                  <a:pt x="685192" y="1079616"/>
                </a:cubicBezTo>
                <a:cubicBezTo>
                  <a:pt x="672814" y="1062649"/>
                  <a:pt x="666627" y="1039023"/>
                  <a:pt x="666627" y="1008726"/>
                </a:cubicBezTo>
                <a:cubicBezTo>
                  <a:pt x="666627" y="977739"/>
                  <a:pt x="672857" y="953764"/>
                  <a:pt x="685324" y="936797"/>
                </a:cubicBezTo>
                <a:cubicBezTo>
                  <a:pt x="697787" y="919834"/>
                  <a:pt x="715184" y="911351"/>
                  <a:pt x="737517" y="911351"/>
                </a:cubicBezTo>
                <a:close/>
                <a:moveTo>
                  <a:pt x="974881" y="822027"/>
                </a:moveTo>
                <a:lnTo>
                  <a:pt x="974881" y="1194390"/>
                </a:lnTo>
                <a:lnTo>
                  <a:pt x="1215333" y="1194390"/>
                </a:lnTo>
                <a:lnTo>
                  <a:pt x="1215333" y="1106622"/>
                </a:lnTo>
                <a:lnTo>
                  <a:pt x="1087058" y="1106622"/>
                </a:lnTo>
                <a:lnTo>
                  <a:pt x="1087058" y="822027"/>
                </a:lnTo>
                <a:close/>
                <a:moveTo>
                  <a:pt x="738555" y="815793"/>
                </a:moveTo>
                <a:cubicBezTo>
                  <a:pt x="701508" y="815793"/>
                  <a:pt x="668443" y="824059"/>
                  <a:pt x="639361" y="840592"/>
                </a:cubicBezTo>
                <a:cubicBezTo>
                  <a:pt x="610279" y="857125"/>
                  <a:pt x="587687" y="880538"/>
                  <a:pt x="571587" y="910832"/>
                </a:cubicBezTo>
                <a:cubicBezTo>
                  <a:pt x="555488" y="941126"/>
                  <a:pt x="547438" y="975230"/>
                  <a:pt x="547438" y="1013140"/>
                </a:cubicBezTo>
                <a:cubicBezTo>
                  <a:pt x="547438" y="1049322"/>
                  <a:pt x="555403" y="1081737"/>
                  <a:pt x="571328" y="1110386"/>
                </a:cubicBezTo>
                <a:cubicBezTo>
                  <a:pt x="587253" y="1139037"/>
                  <a:pt x="609543" y="1161282"/>
                  <a:pt x="638192" y="1177121"/>
                </a:cubicBezTo>
                <a:cubicBezTo>
                  <a:pt x="666843" y="1192961"/>
                  <a:pt x="698651" y="1200880"/>
                  <a:pt x="733622" y="1200880"/>
                </a:cubicBezTo>
                <a:cubicBezTo>
                  <a:pt x="748680" y="1200880"/>
                  <a:pt x="763137" y="1199408"/>
                  <a:pt x="776983" y="1196466"/>
                </a:cubicBezTo>
                <a:lnTo>
                  <a:pt x="824244" y="1244504"/>
                </a:lnTo>
                <a:lnTo>
                  <a:pt x="964983" y="1244504"/>
                </a:lnTo>
                <a:lnTo>
                  <a:pt x="866571" y="1149465"/>
                </a:lnTo>
                <a:cubicBezTo>
                  <a:pt x="903791" y="1112248"/>
                  <a:pt x="922399" y="1064814"/>
                  <a:pt x="922399" y="1007169"/>
                </a:cubicBezTo>
                <a:cubicBezTo>
                  <a:pt x="922399" y="969949"/>
                  <a:pt x="914737" y="936669"/>
                  <a:pt x="899420" y="907325"/>
                </a:cubicBezTo>
                <a:cubicBezTo>
                  <a:pt x="884099" y="877983"/>
                  <a:pt x="862373" y="855391"/>
                  <a:pt x="834241" y="839555"/>
                </a:cubicBezTo>
                <a:cubicBezTo>
                  <a:pt x="806111" y="823715"/>
                  <a:pt x="774215" y="815793"/>
                  <a:pt x="738555" y="815793"/>
                </a:cubicBezTo>
                <a:close/>
                <a:moveTo>
                  <a:pt x="391194" y="815793"/>
                </a:moveTo>
                <a:cubicBezTo>
                  <a:pt x="345146" y="815793"/>
                  <a:pt x="308448" y="826569"/>
                  <a:pt x="281097" y="848123"/>
                </a:cubicBezTo>
                <a:cubicBezTo>
                  <a:pt x="253743" y="869674"/>
                  <a:pt x="240067" y="898454"/>
                  <a:pt x="240067" y="934462"/>
                </a:cubicBezTo>
                <a:cubicBezTo>
                  <a:pt x="240067" y="985877"/>
                  <a:pt x="270016" y="1023094"/>
                  <a:pt x="329914" y="1046120"/>
                </a:cubicBezTo>
                <a:cubicBezTo>
                  <a:pt x="348437" y="1053043"/>
                  <a:pt x="361117" y="1058495"/>
                  <a:pt x="367955" y="1062479"/>
                </a:cubicBezTo>
                <a:cubicBezTo>
                  <a:pt x="374793" y="1066459"/>
                  <a:pt x="379900" y="1070745"/>
                  <a:pt x="383276" y="1075330"/>
                </a:cubicBezTo>
                <a:cubicBezTo>
                  <a:pt x="386652" y="1079918"/>
                  <a:pt x="388337" y="1085242"/>
                  <a:pt x="388337" y="1091301"/>
                </a:cubicBezTo>
                <a:cubicBezTo>
                  <a:pt x="388337" y="1099784"/>
                  <a:pt x="384964" y="1106231"/>
                  <a:pt x="378212" y="1110645"/>
                </a:cubicBezTo>
                <a:cubicBezTo>
                  <a:pt x="371459" y="1115059"/>
                  <a:pt x="361938" y="1117266"/>
                  <a:pt x="349649" y="1117266"/>
                </a:cubicBezTo>
                <a:cubicBezTo>
                  <a:pt x="333375" y="1117266"/>
                  <a:pt x="315805" y="1113762"/>
                  <a:pt x="296937" y="1106750"/>
                </a:cubicBezTo>
                <a:cubicBezTo>
                  <a:pt x="278066" y="1099742"/>
                  <a:pt x="260843" y="1090523"/>
                  <a:pt x="245263" y="1079097"/>
                </a:cubicBezTo>
                <a:lnTo>
                  <a:pt x="245263" y="1181145"/>
                </a:lnTo>
                <a:cubicBezTo>
                  <a:pt x="277632" y="1194301"/>
                  <a:pt x="313296" y="1200880"/>
                  <a:pt x="352243" y="1200880"/>
                </a:cubicBezTo>
                <a:cubicBezTo>
                  <a:pt x="385828" y="1200880"/>
                  <a:pt x="414565" y="1196380"/>
                  <a:pt x="438454" y="1187378"/>
                </a:cubicBezTo>
                <a:cubicBezTo>
                  <a:pt x="462344" y="1178376"/>
                  <a:pt x="480910" y="1164700"/>
                  <a:pt x="494152" y="1146351"/>
                </a:cubicBezTo>
                <a:cubicBezTo>
                  <a:pt x="507397" y="1127999"/>
                  <a:pt x="514018" y="1106448"/>
                  <a:pt x="514018" y="1081695"/>
                </a:cubicBezTo>
                <a:cubicBezTo>
                  <a:pt x="514018" y="1056245"/>
                  <a:pt x="506011" y="1034260"/>
                  <a:pt x="489997" y="1015737"/>
                </a:cubicBezTo>
                <a:cubicBezTo>
                  <a:pt x="473987" y="997214"/>
                  <a:pt x="446678" y="980163"/>
                  <a:pt x="408072" y="964582"/>
                </a:cubicBezTo>
                <a:cubicBezTo>
                  <a:pt x="388511" y="956447"/>
                  <a:pt x="375657" y="949826"/>
                  <a:pt x="369512" y="944719"/>
                </a:cubicBezTo>
                <a:cubicBezTo>
                  <a:pt x="363367" y="939612"/>
                  <a:pt x="360293" y="933162"/>
                  <a:pt x="360293" y="925372"/>
                </a:cubicBezTo>
                <a:cubicBezTo>
                  <a:pt x="360293" y="917237"/>
                  <a:pt x="364103" y="910832"/>
                  <a:pt x="371719" y="906159"/>
                </a:cubicBezTo>
                <a:cubicBezTo>
                  <a:pt x="379338" y="901482"/>
                  <a:pt x="389378" y="899147"/>
                  <a:pt x="401842" y="899147"/>
                </a:cubicBezTo>
                <a:cubicBezTo>
                  <a:pt x="432136" y="899147"/>
                  <a:pt x="462948" y="907716"/>
                  <a:pt x="494283" y="924853"/>
                </a:cubicBezTo>
                <a:lnTo>
                  <a:pt x="494283" y="830076"/>
                </a:lnTo>
                <a:cubicBezTo>
                  <a:pt x="478184" y="825748"/>
                  <a:pt x="465677" y="822805"/>
                  <a:pt x="456761" y="821245"/>
                </a:cubicBezTo>
                <a:cubicBezTo>
                  <a:pt x="447847" y="819688"/>
                  <a:pt x="437936" y="818391"/>
                  <a:pt x="427029" y="817350"/>
                </a:cubicBezTo>
                <a:cubicBezTo>
                  <a:pt x="416122" y="816312"/>
                  <a:pt x="404177" y="815793"/>
                  <a:pt x="391194" y="815793"/>
                </a:cubicBezTo>
                <a:close/>
                <a:moveTo>
                  <a:pt x="1" y="235984"/>
                </a:moveTo>
                <a:cubicBezTo>
                  <a:pt x="1" y="233280"/>
                  <a:pt x="1" y="238148"/>
                  <a:pt x="1" y="257081"/>
                </a:cubicBezTo>
                <a:lnTo>
                  <a:pt x="1" y="296835"/>
                </a:lnTo>
                <a:lnTo>
                  <a:pt x="0" y="296838"/>
                </a:lnTo>
                <a:cubicBezTo>
                  <a:pt x="0" y="296839"/>
                  <a:pt x="0" y="242745"/>
                  <a:pt x="1" y="235984"/>
                </a:cubicBezTo>
                <a:close/>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lnTo>
                  <a:pt x="1" y="296835"/>
                </a:lnTo>
                <a:lnTo>
                  <a:pt x="1" y="296835"/>
                </a:lnTo>
                <a:lnTo>
                  <a:pt x="3758" y="266488"/>
                </a:lnTo>
                <a:cubicBezTo>
                  <a:pt x="41023" y="116806"/>
                  <a:pt x="350921" y="0"/>
                  <a:pt x="727700" y="0"/>
                </a:cubicBezTo>
                <a:close/>
              </a:path>
            </a:pathLst>
          </a:custGeom>
          <a:solidFill>
            <a:schemeClr val="tx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274" b="0" i="0" u="none" strike="noStrike" kern="1200" cap="none" spc="0" normalizeH="0" baseline="0" noProof="0" dirty="0">
              <a:ln>
                <a:noFill/>
              </a:ln>
              <a:solidFill>
                <a:srgbClr val="FFFFFF">
                  <a:lumMod val="85000"/>
                </a:srgbClr>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30" name="Rectangle 229">
            <a:extLst>
              <a:ext uri="{FF2B5EF4-FFF2-40B4-BE49-F238E27FC236}">
                <a16:creationId xmlns:a16="http://schemas.microsoft.com/office/drawing/2014/main" id="{5BF74606-2750-4ACA-8522-8A2F8BC3DF9C}"/>
              </a:ext>
            </a:extLst>
          </p:cNvPr>
          <p:cNvSpPr/>
          <p:nvPr/>
        </p:nvSpPr>
        <p:spPr>
          <a:xfrm>
            <a:off x="9819180" y="2455751"/>
            <a:ext cx="1228526" cy="230832"/>
          </a:xfrm>
          <a:prstGeom prst="rect">
            <a:avLst/>
          </a:prstGeom>
          <a:noFill/>
          <a:ln>
            <a:noFill/>
          </a:ln>
        </p:spPr>
        <p:txBody>
          <a:bodyPr wrap="square" bIns="4572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78D7"/>
                </a:solidFill>
                <a:effectLst/>
                <a:uLnTx/>
                <a:uFillTx/>
                <a:latin typeface="Segoe UI Semibold"/>
                <a:ea typeface="+mn-ea"/>
                <a:cs typeface="Segoe UI Semibold" panose="020B0502040204020203" pitchFamily="34" charset="0"/>
              </a:rPr>
              <a:t>Kubernetes</a:t>
            </a:r>
          </a:p>
        </p:txBody>
      </p:sp>
      <p:sp>
        <p:nvSpPr>
          <p:cNvPr id="232" name="Freeform 188">
            <a:extLst>
              <a:ext uri="{FF2B5EF4-FFF2-40B4-BE49-F238E27FC236}">
                <a16:creationId xmlns:a16="http://schemas.microsoft.com/office/drawing/2014/main" id="{F1F21B0C-AA88-48BE-8366-5099C0690A37}"/>
              </a:ext>
            </a:extLst>
          </p:cNvPr>
          <p:cNvSpPr>
            <a:spLocks noChangeAspect="1"/>
          </p:cNvSpPr>
          <p:nvPr/>
        </p:nvSpPr>
        <p:spPr bwMode="auto">
          <a:xfrm>
            <a:off x="7294268" y="2220943"/>
            <a:ext cx="253193" cy="324732"/>
          </a:xfrm>
          <a:custGeom>
            <a:avLst/>
            <a:gdLst>
              <a:gd name="connsiteX0" fmla="*/ 737517 w 1455401"/>
              <a:gd name="connsiteY0" fmla="*/ 911351 h 1866625"/>
              <a:gd name="connsiteX1" fmla="*/ 785815 w 1455401"/>
              <a:gd name="connsiteY1" fmla="*/ 937839 h 1866625"/>
              <a:gd name="connsiteX2" fmla="*/ 803471 w 1455401"/>
              <a:gd name="connsiteY2" fmla="*/ 1010286 h 1866625"/>
              <a:gd name="connsiteX3" fmla="*/ 784774 w 1455401"/>
              <a:gd name="connsiteY3" fmla="*/ 1079356 h 1866625"/>
              <a:gd name="connsiteX4" fmla="*/ 735697 w 1455401"/>
              <a:gd name="connsiteY4" fmla="*/ 1105062 h 1866625"/>
              <a:gd name="connsiteX5" fmla="*/ 685192 w 1455401"/>
              <a:gd name="connsiteY5" fmla="*/ 1079616 h 1866625"/>
              <a:gd name="connsiteX6" fmla="*/ 666627 w 1455401"/>
              <a:gd name="connsiteY6" fmla="*/ 1008726 h 1866625"/>
              <a:gd name="connsiteX7" fmla="*/ 685324 w 1455401"/>
              <a:gd name="connsiteY7" fmla="*/ 936797 h 1866625"/>
              <a:gd name="connsiteX8" fmla="*/ 737517 w 1455401"/>
              <a:gd name="connsiteY8" fmla="*/ 911351 h 1866625"/>
              <a:gd name="connsiteX9" fmla="*/ 974881 w 1455401"/>
              <a:gd name="connsiteY9" fmla="*/ 822027 h 1866625"/>
              <a:gd name="connsiteX10" fmla="*/ 974881 w 1455401"/>
              <a:gd name="connsiteY10" fmla="*/ 1194390 h 1866625"/>
              <a:gd name="connsiteX11" fmla="*/ 1215333 w 1455401"/>
              <a:gd name="connsiteY11" fmla="*/ 1194390 h 1866625"/>
              <a:gd name="connsiteX12" fmla="*/ 1215333 w 1455401"/>
              <a:gd name="connsiteY12" fmla="*/ 1106622 h 1866625"/>
              <a:gd name="connsiteX13" fmla="*/ 1087058 w 1455401"/>
              <a:gd name="connsiteY13" fmla="*/ 1106622 h 1866625"/>
              <a:gd name="connsiteX14" fmla="*/ 1087058 w 1455401"/>
              <a:gd name="connsiteY14" fmla="*/ 822027 h 1866625"/>
              <a:gd name="connsiteX15" fmla="*/ 738555 w 1455401"/>
              <a:gd name="connsiteY15" fmla="*/ 815793 h 1866625"/>
              <a:gd name="connsiteX16" fmla="*/ 639361 w 1455401"/>
              <a:gd name="connsiteY16" fmla="*/ 840592 h 1866625"/>
              <a:gd name="connsiteX17" fmla="*/ 571587 w 1455401"/>
              <a:gd name="connsiteY17" fmla="*/ 910832 h 1866625"/>
              <a:gd name="connsiteX18" fmla="*/ 547438 w 1455401"/>
              <a:gd name="connsiteY18" fmla="*/ 1013140 h 1866625"/>
              <a:gd name="connsiteX19" fmla="*/ 571328 w 1455401"/>
              <a:gd name="connsiteY19" fmla="*/ 1110386 h 1866625"/>
              <a:gd name="connsiteX20" fmla="*/ 638192 w 1455401"/>
              <a:gd name="connsiteY20" fmla="*/ 1177121 h 1866625"/>
              <a:gd name="connsiteX21" fmla="*/ 733622 w 1455401"/>
              <a:gd name="connsiteY21" fmla="*/ 1200880 h 1866625"/>
              <a:gd name="connsiteX22" fmla="*/ 776983 w 1455401"/>
              <a:gd name="connsiteY22" fmla="*/ 1196466 h 1866625"/>
              <a:gd name="connsiteX23" fmla="*/ 824244 w 1455401"/>
              <a:gd name="connsiteY23" fmla="*/ 1244504 h 1866625"/>
              <a:gd name="connsiteX24" fmla="*/ 964983 w 1455401"/>
              <a:gd name="connsiteY24" fmla="*/ 1244504 h 1866625"/>
              <a:gd name="connsiteX25" fmla="*/ 866571 w 1455401"/>
              <a:gd name="connsiteY25" fmla="*/ 1149465 h 1866625"/>
              <a:gd name="connsiteX26" fmla="*/ 922399 w 1455401"/>
              <a:gd name="connsiteY26" fmla="*/ 1007169 h 1866625"/>
              <a:gd name="connsiteX27" fmla="*/ 899420 w 1455401"/>
              <a:gd name="connsiteY27" fmla="*/ 907325 h 1866625"/>
              <a:gd name="connsiteX28" fmla="*/ 834241 w 1455401"/>
              <a:gd name="connsiteY28" fmla="*/ 839555 h 1866625"/>
              <a:gd name="connsiteX29" fmla="*/ 738555 w 1455401"/>
              <a:gd name="connsiteY29" fmla="*/ 815793 h 1866625"/>
              <a:gd name="connsiteX30" fmla="*/ 391194 w 1455401"/>
              <a:gd name="connsiteY30" fmla="*/ 815793 h 1866625"/>
              <a:gd name="connsiteX31" fmla="*/ 281097 w 1455401"/>
              <a:gd name="connsiteY31" fmla="*/ 848123 h 1866625"/>
              <a:gd name="connsiteX32" fmla="*/ 240067 w 1455401"/>
              <a:gd name="connsiteY32" fmla="*/ 934462 h 1866625"/>
              <a:gd name="connsiteX33" fmla="*/ 329914 w 1455401"/>
              <a:gd name="connsiteY33" fmla="*/ 1046120 h 1866625"/>
              <a:gd name="connsiteX34" fmla="*/ 367955 w 1455401"/>
              <a:gd name="connsiteY34" fmla="*/ 1062479 h 1866625"/>
              <a:gd name="connsiteX35" fmla="*/ 383276 w 1455401"/>
              <a:gd name="connsiteY35" fmla="*/ 1075330 h 1866625"/>
              <a:gd name="connsiteX36" fmla="*/ 388337 w 1455401"/>
              <a:gd name="connsiteY36" fmla="*/ 1091301 h 1866625"/>
              <a:gd name="connsiteX37" fmla="*/ 378212 w 1455401"/>
              <a:gd name="connsiteY37" fmla="*/ 1110645 h 1866625"/>
              <a:gd name="connsiteX38" fmla="*/ 349649 w 1455401"/>
              <a:gd name="connsiteY38" fmla="*/ 1117266 h 1866625"/>
              <a:gd name="connsiteX39" fmla="*/ 296937 w 1455401"/>
              <a:gd name="connsiteY39" fmla="*/ 1106750 h 1866625"/>
              <a:gd name="connsiteX40" fmla="*/ 245263 w 1455401"/>
              <a:gd name="connsiteY40" fmla="*/ 1079097 h 1866625"/>
              <a:gd name="connsiteX41" fmla="*/ 245263 w 1455401"/>
              <a:gd name="connsiteY41" fmla="*/ 1181145 h 1866625"/>
              <a:gd name="connsiteX42" fmla="*/ 352243 w 1455401"/>
              <a:gd name="connsiteY42" fmla="*/ 1200880 h 1866625"/>
              <a:gd name="connsiteX43" fmla="*/ 438454 w 1455401"/>
              <a:gd name="connsiteY43" fmla="*/ 1187378 h 1866625"/>
              <a:gd name="connsiteX44" fmla="*/ 494152 w 1455401"/>
              <a:gd name="connsiteY44" fmla="*/ 1146351 h 1866625"/>
              <a:gd name="connsiteX45" fmla="*/ 514018 w 1455401"/>
              <a:gd name="connsiteY45" fmla="*/ 1081695 h 1866625"/>
              <a:gd name="connsiteX46" fmla="*/ 489997 w 1455401"/>
              <a:gd name="connsiteY46" fmla="*/ 1015737 h 1866625"/>
              <a:gd name="connsiteX47" fmla="*/ 408072 w 1455401"/>
              <a:gd name="connsiteY47" fmla="*/ 964582 h 1866625"/>
              <a:gd name="connsiteX48" fmla="*/ 369512 w 1455401"/>
              <a:gd name="connsiteY48" fmla="*/ 944719 h 1866625"/>
              <a:gd name="connsiteX49" fmla="*/ 360293 w 1455401"/>
              <a:gd name="connsiteY49" fmla="*/ 925372 h 1866625"/>
              <a:gd name="connsiteX50" fmla="*/ 371719 w 1455401"/>
              <a:gd name="connsiteY50" fmla="*/ 906159 h 1866625"/>
              <a:gd name="connsiteX51" fmla="*/ 401842 w 1455401"/>
              <a:gd name="connsiteY51" fmla="*/ 899147 h 1866625"/>
              <a:gd name="connsiteX52" fmla="*/ 494283 w 1455401"/>
              <a:gd name="connsiteY52" fmla="*/ 924853 h 1866625"/>
              <a:gd name="connsiteX53" fmla="*/ 494283 w 1455401"/>
              <a:gd name="connsiteY53" fmla="*/ 830076 h 1866625"/>
              <a:gd name="connsiteX54" fmla="*/ 456761 w 1455401"/>
              <a:gd name="connsiteY54" fmla="*/ 821245 h 1866625"/>
              <a:gd name="connsiteX55" fmla="*/ 427029 w 1455401"/>
              <a:gd name="connsiteY55" fmla="*/ 817350 h 1866625"/>
              <a:gd name="connsiteX56" fmla="*/ 391194 w 1455401"/>
              <a:gd name="connsiteY56" fmla="*/ 815793 h 1866625"/>
              <a:gd name="connsiteX57" fmla="*/ 1 w 1455401"/>
              <a:gd name="connsiteY57" fmla="*/ 235984 h 1866625"/>
              <a:gd name="connsiteX58" fmla="*/ 1 w 1455401"/>
              <a:gd name="connsiteY58" fmla="*/ 257081 h 1866625"/>
              <a:gd name="connsiteX59" fmla="*/ 1 w 1455401"/>
              <a:gd name="connsiteY59" fmla="*/ 296835 h 1866625"/>
              <a:gd name="connsiteX60" fmla="*/ 0 w 1455401"/>
              <a:gd name="connsiteY60" fmla="*/ 296838 h 1866625"/>
              <a:gd name="connsiteX61" fmla="*/ 1 w 1455401"/>
              <a:gd name="connsiteY61" fmla="*/ 235984 h 1866625"/>
              <a:gd name="connsiteX62" fmla="*/ 727701 w 1455401"/>
              <a:gd name="connsiteY62" fmla="*/ 107085 h 1866625"/>
              <a:gd name="connsiteX63" fmla="*/ 225411 w 1455401"/>
              <a:gd name="connsiteY63" fmla="*/ 254506 h 1866625"/>
              <a:gd name="connsiteX64" fmla="*/ 727701 w 1455401"/>
              <a:gd name="connsiteY64" fmla="*/ 401926 h 1866625"/>
              <a:gd name="connsiteX65" fmla="*/ 1229991 w 1455401"/>
              <a:gd name="connsiteY65" fmla="*/ 254506 h 1866625"/>
              <a:gd name="connsiteX66" fmla="*/ 727701 w 1455401"/>
              <a:gd name="connsiteY66" fmla="*/ 107085 h 1866625"/>
              <a:gd name="connsiteX67" fmla="*/ 727700 w 1455401"/>
              <a:gd name="connsiteY67" fmla="*/ 0 h 1866625"/>
              <a:gd name="connsiteX68" fmla="*/ 1451644 w 1455401"/>
              <a:gd name="connsiteY68" fmla="*/ 266488 h 1866625"/>
              <a:gd name="connsiteX69" fmla="*/ 1454289 w 1455401"/>
              <a:gd name="connsiteY69" fmla="*/ 287858 h 1866625"/>
              <a:gd name="connsiteX70" fmla="*/ 1455400 w 1455401"/>
              <a:gd name="connsiteY70" fmla="*/ 287858 h 1866625"/>
              <a:gd name="connsiteX71" fmla="*/ 1455400 w 1455401"/>
              <a:gd name="connsiteY71" fmla="*/ 296838 h 1866625"/>
              <a:gd name="connsiteX72" fmla="*/ 1455401 w 1455401"/>
              <a:gd name="connsiteY72" fmla="*/ 1569784 h 1866625"/>
              <a:gd name="connsiteX73" fmla="*/ 1455401 w 1455401"/>
              <a:gd name="connsiteY73" fmla="*/ 1569787 h 1866625"/>
              <a:gd name="connsiteX74" fmla="*/ 1455401 w 1455401"/>
              <a:gd name="connsiteY74" fmla="*/ 1569790 h 1866625"/>
              <a:gd name="connsiteX75" fmla="*/ 1455401 w 1455401"/>
              <a:gd name="connsiteY75" fmla="*/ 1578767 h 1866625"/>
              <a:gd name="connsiteX76" fmla="*/ 1454289 w 1455401"/>
              <a:gd name="connsiteY76" fmla="*/ 1578767 h 1866625"/>
              <a:gd name="connsiteX77" fmla="*/ 1451644 w 1455401"/>
              <a:gd name="connsiteY77" fmla="*/ 1600137 h 1866625"/>
              <a:gd name="connsiteX78" fmla="*/ 727701 w 1455401"/>
              <a:gd name="connsiteY78" fmla="*/ 1866625 h 1866625"/>
              <a:gd name="connsiteX79" fmla="*/ 3758 w 1455401"/>
              <a:gd name="connsiteY79" fmla="*/ 1600137 h 1866625"/>
              <a:gd name="connsiteX80" fmla="*/ 1113 w 1455401"/>
              <a:gd name="connsiteY80" fmla="*/ 1578767 h 1866625"/>
              <a:gd name="connsiteX81" fmla="*/ 1 w 1455401"/>
              <a:gd name="connsiteY81" fmla="*/ 1578767 h 1866625"/>
              <a:gd name="connsiteX82" fmla="*/ 1 w 1455401"/>
              <a:gd name="connsiteY82" fmla="*/ 1569787 h 1866625"/>
              <a:gd name="connsiteX83" fmla="*/ 1 w 1455401"/>
              <a:gd name="connsiteY83" fmla="*/ 296841 h 1866625"/>
              <a:gd name="connsiteX84" fmla="*/ 1 w 1455401"/>
              <a:gd name="connsiteY84" fmla="*/ 296835 h 1866625"/>
              <a:gd name="connsiteX85" fmla="*/ 1 w 1455401"/>
              <a:gd name="connsiteY85" fmla="*/ 296835 h 1866625"/>
              <a:gd name="connsiteX86" fmla="*/ 3758 w 1455401"/>
              <a:gd name="connsiteY86" fmla="*/ 266488 h 1866625"/>
              <a:gd name="connsiteX87" fmla="*/ 727700 w 1455401"/>
              <a:gd name="connsiteY87"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455401" h="1866625">
                <a:moveTo>
                  <a:pt x="737517" y="911351"/>
                </a:moveTo>
                <a:cubicBezTo>
                  <a:pt x="757941" y="911351"/>
                  <a:pt x="774041" y="920179"/>
                  <a:pt x="785815" y="937839"/>
                </a:cubicBezTo>
                <a:cubicBezTo>
                  <a:pt x="797585" y="955495"/>
                  <a:pt x="803471" y="979644"/>
                  <a:pt x="803471" y="1010286"/>
                </a:cubicBezTo>
                <a:cubicBezTo>
                  <a:pt x="803471" y="1039193"/>
                  <a:pt x="797241" y="1062219"/>
                  <a:pt x="784774" y="1079356"/>
                </a:cubicBezTo>
                <a:cubicBezTo>
                  <a:pt x="772310" y="1096493"/>
                  <a:pt x="755951" y="1105062"/>
                  <a:pt x="735697" y="1105062"/>
                </a:cubicBezTo>
                <a:cubicBezTo>
                  <a:pt x="714406" y="1105062"/>
                  <a:pt x="697571" y="1096582"/>
                  <a:pt x="685192" y="1079616"/>
                </a:cubicBezTo>
                <a:cubicBezTo>
                  <a:pt x="672814" y="1062649"/>
                  <a:pt x="666627" y="1039023"/>
                  <a:pt x="666627" y="1008726"/>
                </a:cubicBezTo>
                <a:cubicBezTo>
                  <a:pt x="666627" y="977739"/>
                  <a:pt x="672857" y="953764"/>
                  <a:pt x="685324" y="936797"/>
                </a:cubicBezTo>
                <a:cubicBezTo>
                  <a:pt x="697787" y="919834"/>
                  <a:pt x="715184" y="911351"/>
                  <a:pt x="737517" y="911351"/>
                </a:cubicBezTo>
                <a:close/>
                <a:moveTo>
                  <a:pt x="974881" y="822027"/>
                </a:moveTo>
                <a:lnTo>
                  <a:pt x="974881" y="1194390"/>
                </a:lnTo>
                <a:lnTo>
                  <a:pt x="1215333" y="1194390"/>
                </a:lnTo>
                <a:lnTo>
                  <a:pt x="1215333" y="1106622"/>
                </a:lnTo>
                <a:lnTo>
                  <a:pt x="1087058" y="1106622"/>
                </a:lnTo>
                <a:lnTo>
                  <a:pt x="1087058" y="822027"/>
                </a:lnTo>
                <a:close/>
                <a:moveTo>
                  <a:pt x="738555" y="815793"/>
                </a:moveTo>
                <a:cubicBezTo>
                  <a:pt x="701508" y="815793"/>
                  <a:pt x="668443" y="824059"/>
                  <a:pt x="639361" y="840592"/>
                </a:cubicBezTo>
                <a:cubicBezTo>
                  <a:pt x="610279" y="857125"/>
                  <a:pt x="587687" y="880538"/>
                  <a:pt x="571587" y="910832"/>
                </a:cubicBezTo>
                <a:cubicBezTo>
                  <a:pt x="555488" y="941126"/>
                  <a:pt x="547438" y="975230"/>
                  <a:pt x="547438" y="1013140"/>
                </a:cubicBezTo>
                <a:cubicBezTo>
                  <a:pt x="547438" y="1049322"/>
                  <a:pt x="555403" y="1081737"/>
                  <a:pt x="571328" y="1110386"/>
                </a:cubicBezTo>
                <a:cubicBezTo>
                  <a:pt x="587253" y="1139037"/>
                  <a:pt x="609543" y="1161282"/>
                  <a:pt x="638192" y="1177121"/>
                </a:cubicBezTo>
                <a:cubicBezTo>
                  <a:pt x="666843" y="1192961"/>
                  <a:pt x="698651" y="1200880"/>
                  <a:pt x="733622" y="1200880"/>
                </a:cubicBezTo>
                <a:cubicBezTo>
                  <a:pt x="748680" y="1200880"/>
                  <a:pt x="763137" y="1199408"/>
                  <a:pt x="776983" y="1196466"/>
                </a:cubicBezTo>
                <a:lnTo>
                  <a:pt x="824244" y="1244504"/>
                </a:lnTo>
                <a:lnTo>
                  <a:pt x="964983" y="1244504"/>
                </a:lnTo>
                <a:lnTo>
                  <a:pt x="866571" y="1149465"/>
                </a:lnTo>
                <a:cubicBezTo>
                  <a:pt x="903791" y="1112248"/>
                  <a:pt x="922399" y="1064814"/>
                  <a:pt x="922399" y="1007169"/>
                </a:cubicBezTo>
                <a:cubicBezTo>
                  <a:pt x="922399" y="969949"/>
                  <a:pt x="914737" y="936669"/>
                  <a:pt x="899420" y="907325"/>
                </a:cubicBezTo>
                <a:cubicBezTo>
                  <a:pt x="884099" y="877983"/>
                  <a:pt x="862373" y="855391"/>
                  <a:pt x="834241" y="839555"/>
                </a:cubicBezTo>
                <a:cubicBezTo>
                  <a:pt x="806111" y="823715"/>
                  <a:pt x="774215" y="815793"/>
                  <a:pt x="738555" y="815793"/>
                </a:cubicBezTo>
                <a:close/>
                <a:moveTo>
                  <a:pt x="391194" y="815793"/>
                </a:moveTo>
                <a:cubicBezTo>
                  <a:pt x="345146" y="815793"/>
                  <a:pt x="308448" y="826569"/>
                  <a:pt x="281097" y="848123"/>
                </a:cubicBezTo>
                <a:cubicBezTo>
                  <a:pt x="253743" y="869674"/>
                  <a:pt x="240067" y="898454"/>
                  <a:pt x="240067" y="934462"/>
                </a:cubicBezTo>
                <a:cubicBezTo>
                  <a:pt x="240067" y="985877"/>
                  <a:pt x="270016" y="1023094"/>
                  <a:pt x="329914" y="1046120"/>
                </a:cubicBezTo>
                <a:cubicBezTo>
                  <a:pt x="348437" y="1053043"/>
                  <a:pt x="361117" y="1058495"/>
                  <a:pt x="367955" y="1062479"/>
                </a:cubicBezTo>
                <a:cubicBezTo>
                  <a:pt x="374793" y="1066459"/>
                  <a:pt x="379900" y="1070745"/>
                  <a:pt x="383276" y="1075330"/>
                </a:cubicBezTo>
                <a:cubicBezTo>
                  <a:pt x="386652" y="1079918"/>
                  <a:pt x="388337" y="1085242"/>
                  <a:pt x="388337" y="1091301"/>
                </a:cubicBezTo>
                <a:cubicBezTo>
                  <a:pt x="388337" y="1099784"/>
                  <a:pt x="384964" y="1106231"/>
                  <a:pt x="378212" y="1110645"/>
                </a:cubicBezTo>
                <a:cubicBezTo>
                  <a:pt x="371459" y="1115059"/>
                  <a:pt x="361938" y="1117266"/>
                  <a:pt x="349649" y="1117266"/>
                </a:cubicBezTo>
                <a:cubicBezTo>
                  <a:pt x="333375" y="1117266"/>
                  <a:pt x="315805" y="1113762"/>
                  <a:pt x="296937" y="1106750"/>
                </a:cubicBezTo>
                <a:cubicBezTo>
                  <a:pt x="278066" y="1099742"/>
                  <a:pt x="260843" y="1090523"/>
                  <a:pt x="245263" y="1079097"/>
                </a:cubicBezTo>
                <a:lnTo>
                  <a:pt x="245263" y="1181145"/>
                </a:lnTo>
                <a:cubicBezTo>
                  <a:pt x="277632" y="1194301"/>
                  <a:pt x="313296" y="1200880"/>
                  <a:pt x="352243" y="1200880"/>
                </a:cubicBezTo>
                <a:cubicBezTo>
                  <a:pt x="385828" y="1200880"/>
                  <a:pt x="414565" y="1196380"/>
                  <a:pt x="438454" y="1187378"/>
                </a:cubicBezTo>
                <a:cubicBezTo>
                  <a:pt x="462344" y="1178376"/>
                  <a:pt x="480910" y="1164700"/>
                  <a:pt x="494152" y="1146351"/>
                </a:cubicBezTo>
                <a:cubicBezTo>
                  <a:pt x="507397" y="1127999"/>
                  <a:pt x="514018" y="1106448"/>
                  <a:pt x="514018" y="1081695"/>
                </a:cubicBezTo>
                <a:cubicBezTo>
                  <a:pt x="514018" y="1056245"/>
                  <a:pt x="506011" y="1034260"/>
                  <a:pt x="489997" y="1015737"/>
                </a:cubicBezTo>
                <a:cubicBezTo>
                  <a:pt x="473987" y="997214"/>
                  <a:pt x="446678" y="980163"/>
                  <a:pt x="408072" y="964582"/>
                </a:cubicBezTo>
                <a:cubicBezTo>
                  <a:pt x="388511" y="956447"/>
                  <a:pt x="375657" y="949826"/>
                  <a:pt x="369512" y="944719"/>
                </a:cubicBezTo>
                <a:cubicBezTo>
                  <a:pt x="363367" y="939612"/>
                  <a:pt x="360293" y="933162"/>
                  <a:pt x="360293" y="925372"/>
                </a:cubicBezTo>
                <a:cubicBezTo>
                  <a:pt x="360293" y="917237"/>
                  <a:pt x="364103" y="910832"/>
                  <a:pt x="371719" y="906159"/>
                </a:cubicBezTo>
                <a:cubicBezTo>
                  <a:pt x="379338" y="901482"/>
                  <a:pt x="389378" y="899147"/>
                  <a:pt x="401842" y="899147"/>
                </a:cubicBezTo>
                <a:cubicBezTo>
                  <a:pt x="432136" y="899147"/>
                  <a:pt x="462948" y="907716"/>
                  <a:pt x="494283" y="924853"/>
                </a:cubicBezTo>
                <a:lnTo>
                  <a:pt x="494283" y="830076"/>
                </a:lnTo>
                <a:cubicBezTo>
                  <a:pt x="478184" y="825748"/>
                  <a:pt x="465677" y="822805"/>
                  <a:pt x="456761" y="821245"/>
                </a:cubicBezTo>
                <a:cubicBezTo>
                  <a:pt x="447847" y="819688"/>
                  <a:pt x="437936" y="818391"/>
                  <a:pt x="427029" y="817350"/>
                </a:cubicBezTo>
                <a:cubicBezTo>
                  <a:pt x="416122" y="816312"/>
                  <a:pt x="404177" y="815793"/>
                  <a:pt x="391194" y="815793"/>
                </a:cubicBezTo>
                <a:close/>
                <a:moveTo>
                  <a:pt x="1" y="235984"/>
                </a:moveTo>
                <a:cubicBezTo>
                  <a:pt x="1" y="233280"/>
                  <a:pt x="1" y="238148"/>
                  <a:pt x="1" y="257081"/>
                </a:cubicBezTo>
                <a:lnTo>
                  <a:pt x="1" y="296835"/>
                </a:lnTo>
                <a:lnTo>
                  <a:pt x="0" y="296838"/>
                </a:lnTo>
                <a:cubicBezTo>
                  <a:pt x="0" y="296839"/>
                  <a:pt x="0" y="242745"/>
                  <a:pt x="1" y="235984"/>
                </a:cubicBezTo>
                <a:close/>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lnTo>
                  <a:pt x="1" y="296835"/>
                </a:lnTo>
                <a:lnTo>
                  <a:pt x="1" y="296835"/>
                </a:lnTo>
                <a:lnTo>
                  <a:pt x="3758" y="266488"/>
                </a:lnTo>
                <a:cubicBezTo>
                  <a:pt x="41023" y="116806"/>
                  <a:pt x="350921" y="0"/>
                  <a:pt x="727700" y="0"/>
                </a:cubicBezTo>
                <a:close/>
              </a:path>
            </a:pathLst>
          </a:custGeom>
          <a:solidFill>
            <a:schemeClr val="tx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274" b="0" i="0" u="none" strike="noStrike" kern="1200" cap="none" spc="0" normalizeH="0" baseline="0" noProof="0" dirty="0">
              <a:ln>
                <a:noFill/>
              </a:ln>
              <a:solidFill>
                <a:srgbClr val="FFFFFF">
                  <a:lumMod val="85000"/>
                </a:srgbClr>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8" name="Connector: Elbow 7">
            <a:extLst>
              <a:ext uri="{FF2B5EF4-FFF2-40B4-BE49-F238E27FC236}">
                <a16:creationId xmlns:a16="http://schemas.microsoft.com/office/drawing/2014/main" id="{CD9CCCFF-FF9D-4FD6-82BD-B8D49908868B}"/>
              </a:ext>
            </a:extLst>
          </p:cNvPr>
          <p:cNvCxnSpPr>
            <a:cxnSpLocks/>
            <a:stCxn id="101" idx="3"/>
            <a:endCxn id="207" idx="1"/>
          </p:cNvCxnSpPr>
          <p:nvPr/>
        </p:nvCxnSpPr>
        <p:spPr>
          <a:xfrm>
            <a:off x="7856223" y="3289737"/>
            <a:ext cx="443402" cy="1593288"/>
          </a:xfrm>
          <a:prstGeom prst="bentConnector3">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98" name="Rectangle 197">
            <a:extLst>
              <a:ext uri="{FF2B5EF4-FFF2-40B4-BE49-F238E27FC236}">
                <a16:creationId xmlns:a16="http://schemas.microsoft.com/office/drawing/2014/main" id="{594178D0-264C-441A-BCF9-C146B4D23D7C}"/>
              </a:ext>
            </a:extLst>
          </p:cNvPr>
          <p:cNvSpPr/>
          <p:nvPr/>
        </p:nvSpPr>
        <p:spPr>
          <a:xfrm>
            <a:off x="6679593" y="5572030"/>
            <a:ext cx="903287" cy="225363"/>
          </a:xfrm>
          <a:prstGeom prst="rect">
            <a:avLst/>
          </a:prstGeom>
          <a:solidFill>
            <a:schemeClr val="bg1">
              <a:lumMod val="95000"/>
            </a:schemeClr>
          </a:solidFill>
          <a:ln w="9525" cap="flat" cmpd="sng" algn="ctr">
            <a:solidFill>
              <a:schemeClr val="tx1"/>
            </a:solid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a:ea typeface="+mn-ea"/>
                <a:cs typeface="Segoe UI Semibold" panose="020B0502040204020203" pitchFamily="34" charset="0"/>
              </a:rPr>
              <a:t>HDFS</a:t>
            </a:r>
          </a:p>
        </p:txBody>
      </p:sp>
      <p:sp>
        <p:nvSpPr>
          <p:cNvPr id="200" name="Rectangle 199">
            <a:extLst>
              <a:ext uri="{FF2B5EF4-FFF2-40B4-BE49-F238E27FC236}">
                <a16:creationId xmlns:a16="http://schemas.microsoft.com/office/drawing/2014/main" id="{F9577D09-9C21-4690-951E-D2712C297448}"/>
              </a:ext>
            </a:extLst>
          </p:cNvPr>
          <p:cNvSpPr/>
          <p:nvPr/>
        </p:nvSpPr>
        <p:spPr>
          <a:xfrm>
            <a:off x="5191158" y="5572030"/>
            <a:ext cx="903287" cy="225363"/>
          </a:xfrm>
          <a:prstGeom prst="rect">
            <a:avLst/>
          </a:prstGeom>
          <a:solidFill>
            <a:schemeClr val="bg1">
              <a:lumMod val="95000"/>
            </a:schemeClr>
          </a:solidFill>
          <a:ln w="9525" cap="flat" cmpd="sng" algn="ctr">
            <a:solidFill>
              <a:schemeClr val="tx1"/>
            </a:solid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a:ea typeface="+mn-ea"/>
                <a:cs typeface="Segoe UI Semibold" panose="020B0502040204020203" pitchFamily="34" charset="0"/>
              </a:rPr>
              <a:t>HDFS</a:t>
            </a:r>
          </a:p>
        </p:txBody>
      </p:sp>
      <p:sp>
        <p:nvSpPr>
          <p:cNvPr id="206" name="Rectangle 205">
            <a:extLst>
              <a:ext uri="{FF2B5EF4-FFF2-40B4-BE49-F238E27FC236}">
                <a16:creationId xmlns:a16="http://schemas.microsoft.com/office/drawing/2014/main" id="{7166BAA0-7252-41C9-8E52-0113D8EEF382}"/>
              </a:ext>
            </a:extLst>
          </p:cNvPr>
          <p:cNvSpPr/>
          <p:nvPr/>
        </p:nvSpPr>
        <p:spPr>
          <a:xfrm>
            <a:off x="3875947" y="5572030"/>
            <a:ext cx="903287" cy="225363"/>
          </a:xfrm>
          <a:prstGeom prst="rect">
            <a:avLst/>
          </a:prstGeom>
          <a:solidFill>
            <a:schemeClr val="bg1">
              <a:lumMod val="95000"/>
            </a:schemeClr>
          </a:solidFill>
          <a:ln w="9525" cap="flat" cmpd="sng" algn="ctr">
            <a:solidFill>
              <a:schemeClr val="tx1"/>
            </a:solid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a:ea typeface="+mn-ea"/>
                <a:cs typeface="Segoe UI Semibold" panose="020B0502040204020203" pitchFamily="34" charset="0"/>
              </a:rPr>
              <a:t>HDFS</a:t>
            </a:r>
          </a:p>
        </p:txBody>
      </p:sp>
      <p:sp>
        <p:nvSpPr>
          <p:cNvPr id="219" name="TextBox 218">
            <a:extLst>
              <a:ext uri="{FF2B5EF4-FFF2-40B4-BE49-F238E27FC236}">
                <a16:creationId xmlns:a16="http://schemas.microsoft.com/office/drawing/2014/main" id="{4C53662F-D4DA-466A-9C3D-1953F827867A}"/>
              </a:ext>
            </a:extLst>
          </p:cNvPr>
          <p:cNvSpPr txBox="1"/>
          <p:nvPr/>
        </p:nvSpPr>
        <p:spPr>
          <a:xfrm>
            <a:off x="5789879" y="6141878"/>
            <a:ext cx="5257827" cy="430887"/>
          </a:xfrm>
          <a:prstGeom prst="rect">
            <a:avLst/>
          </a:prstGeom>
          <a:noFill/>
        </p:spPr>
        <p:txBody>
          <a:bodyPr wrap="square" lIns="0" tIns="0" rIns="0" bIns="0" rtlCol="0">
            <a:spAutoFit/>
          </a:bodyPr>
          <a:lstStyle/>
          <a:p>
            <a:pPr marL="0" marR="0" lvl="0" indent="0" algn="l" defTabSz="932742" rtl="0" eaLnBrk="1" fontAlgn="auto" latinLnBrk="0" hangingPunct="1">
              <a:lnSpc>
                <a:spcPct val="100000"/>
              </a:lnSpc>
              <a:spcBef>
                <a:spcPts val="0"/>
              </a:spcBef>
              <a:spcAft>
                <a:spcPts val="1200"/>
              </a:spcAft>
              <a:buClr>
                <a:srgbClr val="0078D4"/>
              </a:buClr>
              <a:buSzPct val="90000"/>
              <a:buFontTx/>
              <a:buNone/>
              <a:tabLst/>
              <a:defRPr/>
            </a:pPr>
            <a:r>
              <a:rPr kumimoji="0" lang="en-US" sz="1400" b="0" i="0" u="none" strike="noStrike" kern="1200" cap="none" spc="0" normalizeH="0" baseline="0" noProof="0" dirty="0">
                <a:ln>
                  <a:noFill/>
                </a:ln>
                <a:solidFill>
                  <a:prstClr val="black"/>
                </a:solidFill>
                <a:effectLst/>
                <a:uLnTx/>
                <a:uFillTx/>
                <a:latin typeface="Segoe UI"/>
                <a:ea typeface="+mn-ea"/>
                <a:cs typeface="Segoe UI" panose="020B0502040204020203" pitchFamily="34" charset="0"/>
              </a:rPr>
              <a:t>Balzano brings together diverse data on one shared platform to build and deploy and AI solution for clinical radiology </a:t>
            </a:r>
          </a:p>
        </p:txBody>
      </p:sp>
      <p:pic>
        <p:nvPicPr>
          <p:cNvPr id="11" name="Picture 10">
            <a:extLst>
              <a:ext uri="{FF2B5EF4-FFF2-40B4-BE49-F238E27FC236}">
                <a16:creationId xmlns:a16="http://schemas.microsoft.com/office/drawing/2014/main" id="{F7A74758-F3DC-4A8A-90B7-5244347D0913}"/>
              </a:ext>
            </a:extLst>
          </p:cNvPr>
          <p:cNvPicPr>
            <a:picLocks noChangeAspect="1"/>
          </p:cNvPicPr>
          <p:nvPr/>
        </p:nvPicPr>
        <p:blipFill>
          <a:blip r:embed="rId10">
            <a:extLst>
              <a:ext uri="{BEBA8EAE-BF5A-486C-A8C5-ECC9F3942E4B}">
                <a14:imgProps xmlns:a14="http://schemas.microsoft.com/office/drawing/2010/main">
                  <a14:imgLayer r:embed="rId11">
                    <a14:imgEffect>
                      <a14:colorTemperature colorTemp="7389"/>
                    </a14:imgEffect>
                    <a14:imgEffect>
                      <a14:saturation sat="400000"/>
                    </a14:imgEffect>
                    <a14:imgEffect>
                      <a14:brightnessContrast bright="-100000"/>
                    </a14:imgEffect>
                  </a14:imgLayer>
                </a14:imgProps>
              </a:ext>
            </a:extLst>
          </a:blip>
          <a:stretch>
            <a:fillRect/>
          </a:stretch>
        </p:blipFill>
        <p:spPr>
          <a:xfrm>
            <a:off x="4464305" y="6110985"/>
            <a:ext cx="1148135" cy="437134"/>
          </a:xfrm>
          <a:prstGeom prst="rect">
            <a:avLst/>
          </a:prstGeom>
        </p:spPr>
      </p:pic>
      <p:cxnSp>
        <p:nvCxnSpPr>
          <p:cNvPr id="17" name="Straight Arrow Connector 16">
            <a:extLst>
              <a:ext uri="{FF2B5EF4-FFF2-40B4-BE49-F238E27FC236}">
                <a16:creationId xmlns:a16="http://schemas.microsoft.com/office/drawing/2014/main" id="{80546777-280A-4109-94D4-48BDCEB4FEB8}"/>
              </a:ext>
            </a:extLst>
          </p:cNvPr>
          <p:cNvCxnSpPr/>
          <p:nvPr/>
        </p:nvCxnSpPr>
        <p:spPr>
          <a:xfrm>
            <a:off x="12257010" y="5104271"/>
            <a:ext cx="914400" cy="91440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20" name="Picture 219">
            <a:extLst>
              <a:ext uri="{FF2B5EF4-FFF2-40B4-BE49-F238E27FC236}">
                <a16:creationId xmlns:a16="http://schemas.microsoft.com/office/drawing/2014/main" id="{2E9045C7-EBD6-4E2F-A8C3-4C10AA329DE5}"/>
              </a:ext>
            </a:extLst>
          </p:cNvPr>
          <p:cNvPicPr>
            <a:picLocks noChangeAspect="1"/>
          </p:cNvPicPr>
          <p:nvPr/>
        </p:nvPicPr>
        <p:blipFill>
          <a:blip r:embed="rId1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908946" y="4500752"/>
            <a:ext cx="366884" cy="191899"/>
          </a:xfrm>
          <a:prstGeom prst="rect">
            <a:avLst/>
          </a:prstGeom>
        </p:spPr>
      </p:pic>
      <p:pic>
        <p:nvPicPr>
          <p:cNvPr id="221" name="Picture 220">
            <a:extLst>
              <a:ext uri="{FF2B5EF4-FFF2-40B4-BE49-F238E27FC236}">
                <a16:creationId xmlns:a16="http://schemas.microsoft.com/office/drawing/2014/main" id="{5B494B93-59E1-4A55-B78F-84982FFB74D9}"/>
              </a:ext>
            </a:extLst>
          </p:cNvPr>
          <p:cNvPicPr>
            <a:picLocks noChangeAspect="1"/>
          </p:cNvPicPr>
          <p:nvPr/>
        </p:nvPicPr>
        <p:blipFill>
          <a:blip r:embed="rId1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207474" y="4483120"/>
            <a:ext cx="366884" cy="191899"/>
          </a:xfrm>
          <a:prstGeom prst="rect">
            <a:avLst/>
          </a:prstGeom>
        </p:spPr>
      </p:pic>
      <p:pic>
        <p:nvPicPr>
          <p:cNvPr id="222" name="Picture 221">
            <a:extLst>
              <a:ext uri="{FF2B5EF4-FFF2-40B4-BE49-F238E27FC236}">
                <a16:creationId xmlns:a16="http://schemas.microsoft.com/office/drawing/2014/main" id="{E0954E18-59FE-4059-A4BB-22C9DEB060E2}"/>
              </a:ext>
            </a:extLst>
          </p:cNvPr>
          <p:cNvPicPr>
            <a:picLocks noChangeAspect="1"/>
          </p:cNvPicPr>
          <p:nvPr/>
        </p:nvPicPr>
        <p:blipFill>
          <a:blip r:embed="rId1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692969" y="4500752"/>
            <a:ext cx="366884" cy="191899"/>
          </a:xfrm>
          <a:prstGeom prst="rect">
            <a:avLst/>
          </a:prstGeom>
        </p:spPr>
      </p:pic>
      <p:sp>
        <p:nvSpPr>
          <p:cNvPr id="235" name="Rectangle 234">
            <a:extLst>
              <a:ext uri="{FF2B5EF4-FFF2-40B4-BE49-F238E27FC236}">
                <a16:creationId xmlns:a16="http://schemas.microsoft.com/office/drawing/2014/main" id="{C95007E0-8216-4B00-99F8-75DB2607C5B4}"/>
              </a:ext>
            </a:extLst>
          </p:cNvPr>
          <p:cNvSpPr/>
          <p:nvPr/>
        </p:nvSpPr>
        <p:spPr>
          <a:xfrm>
            <a:off x="4948492" y="2688291"/>
            <a:ext cx="848605" cy="258532"/>
          </a:xfrm>
          <a:prstGeom prst="rect">
            <a:avLst/>
          </a:prstGeom>
          <a:noFill/>
          <a:ln>
            <a:noFill/>
          </a:ln>
        </p:spPr>
        <p:txBody>
          <a:bodyPr wrap="square" bIns="73152"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78D7"/>
                </a:solidFill>
                <a:effectLst/>
                <a:uLnTx/>
                <a:uFillTx/>
                <a:latin typeface="Segoe UI Semibold"/>
                <a:ea typeface="+mn-ea"/>
                <a:cs typeface="Segoe UI Semibold" panose="020B0502040204020203" pitchFamily="34" charset="0"/>
              </a:rPr>
              <a:t>PolyBase</a:t>
            </a:r>
          </a:p>
        </p:txBody>
      </p:sp>
      <p:pic>
        <p:nvPicPr>
          <p:cNvPr id="1028" name="Picture 4" descr="Image result for active directory logo">
            <a:extLst>
              <a:ext uri="{FF2B5EF4-FFF2-40B4-BE49-F238E27FC236}">
                <a16:creationId xmlns:a16="http://schemas.microsoft.com/office/drawing/2014/main" id="{590C014A-2CAB-4C7E-8C32-0E44817C982A}"/>
              </a:ext>
            </a:extLst>
          </p:cNvPr>
          <p:cNvPicPr>
            <a:picLocks noChangeAspect="1" noChangeArrowheads="1"/>
          </p:cNvPicPr>
          <p:nvPr/>
        </p:nvPicPr>
        <p:blipFill>
          <a:blip r:embed="rId13">
            <a:biLevel thresh="75000"/>
            <a:extLst>
              <a:ext uri="{28A0092B-C50C-407E-A947-70E740481C1C}">
                <a14:useLocalDpi xmlns:a14="http://schemas.microsoft.com/office/drawing/2010/main" val="0"/>
              </a:ext>
            </a:extLst>
          </a:blip>
          <a:srcRect/>
          <a:stretch>
            <a:fillRect/>
          </a:stretch>
        </p:blipFill>
        <p:spPr bwMode="auto">
          <a:xfrm>
            <a:off x="8648209" y="2201840"/>
            <a:ext cx="313152" cy="315489"/>
          </a:xfrm>
          <a:prstGeom prst="rect">
            <a:avLst/>
          </a:prstGeom>
          <a:noFill/>
          <a:extLst>
            <a:ext uri="{909E8E84-426E-40DD-AFC4-6F175D3DCCD1}">
              <a14:hiddenFill xmlns:a14="http://schemas.microsoft.com/office/drawing/2010/main">
                <a:solidFill>
                  <a:srgbClr val="FFFFFF"/>
                </a:solidFill>
              </a14:hiddenFill>
            </a:ext>
          </a:extLst>
        </p:spPr>
      </p:pic>
      <p:sp>
        <p:nvSpPr>
          <p:cNvPr id="236" name="Rectangle 235">
            <a:extLst>
              <a:ext uri="{FF2B5EF4-FFF2-40B4-BE49-F238E27FC236}">
                <a16:creationId xmlns:a16="http://schemas.microsoft.com/office/drawing/2014/main" id="{E9FD84A0-17F0-497F-8856-F3E6504BDDAE}"/>
              </a:ext>
            </a:extLst>
          </p:cNvPr>
          <p:cNvSpPr/>
          <p:nvPr/>
        </p:nvSpPr>
        <p:spPr>
          <a:xfrm>
            <a:off x="8190522" y="2533951"/>
            <a:ext cx="1228526" cy="230832"/>
          </a:xfrm>
          <a:prstGeom prst="rect">
            <a:avLst/>
          </a:prstGeom>
          <a:noFill/>
          <a:ln>
            <a:noFill/>
          </a:ln>
        </p:spPr>
        <p:txBody>
          <a:bodyPr wrap="square" bIns="4572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78D7"/>
                </a:solidFill>
                <a:effectLst/>
                <a:uLnTx/>
                <a:uFillTx/>
                <a:latin typeface="Segoe UI Semibold"/>
                <a:ea typeface="+mn-ea"/>
                <a:cs typeface="Segoe UI Semibold" panose="020B0502040204020203" pitchFamily="34" charset="0"/>
              </a:rPr>
              <a:t>Active Directory</a:t>
            </a:r>
          </a:p>
        </p:txBody>
      </p:sp>
      <p:pic>
        <p:nvPicPr>
          <p:cNvPr id="1032" name="Picture 8" descr="Image result for rest logo">
            <a:extLst>
              <a:ext uri="{FF2B5EF4-FFF2-40B4-BE49-F238E27FC236}">
                <a16:creationId xmlns:a16="http://schemas.microsoft.com/office/drawing/2014/main" id="{5C6C9246-F0AA-4F31-9B1D-CCEF778EB349}"/>
              </a:ext>
            </a:extLst>
          </p:cNvPr>
          <p:cNvPicPr>
            <a:picLocks noChangeAspect="1" noChangeArrowheads="1"/>
          </p:cNvPicPr>
          <p:nvPr/>
        </p:nvPicPr>
        <p:blipFill>
          <a:blip r:embed="rId14">
            <a:biLevel thresh="75000"/>
            <a:extLst>
              <a:ext uri="{28A0092B-C50C-407E-A947-70E740481C1C}">
                <a14:useLocalDpi xmlns:a14="http://schemas.microsoft.com/office/drawing/2010/main" val="0"/>
              </a:ext>
            </a:extLst>
          </a:blip>
          <a:srcRect/>
          <a:stretch>
            <a:fillRect/>
          </a:stretch>
        </p:blipFill>
        <p:spPr bwMode="auto">
          <a:xfrm>
            <a:off x="3894247" y="2420552"/>
            <a:ext cx="545081" cy="209477"/>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result for swagger logo">
            <a:extLst>
              <a:ext uri="{FF2B5EF4-FFF2-40B4-BE49-F238E27FC236}">
                <a16:creationId xmlns:a16="http://schemas.microsoft.com/office/drawing/2014/main" id="{8AB23537-8D49-408A-AE2F-FA1D46E9B1BF}"/>
              </a:ext>
            </a:extLst>
          </p:cNvPr>
          <p:cNvPicPr>
            <a:picLocks noChangeAspect="1" noChangeArrowheads="1"/>
          </p:cNvPicPr>
          <p:nvPr/>
        </p:nvPicPr>
        <p:blipFill>
          <a:blip r:embed="rId15">
            <a:biLevel thresh="75000"/>
            <a:extLst>
              <a:ext uri="{28A0092B-C50C-407E-A947-70E740481C1C}">
                <a14:useLocalDpi xmlns:a14="http://schemas.microsoft.com/office/drawing/2010/main" val="0"/>
              </a:ext>
            </a:extLst>
          </a:blip>
          <a:srcRect/>
          <a:stretch>
            <a:fillRect/>
          </a:stretch>
        </p:blipFill>
        <p:spPr bwMode="auto">
          <a:xfrm>
            <a:off x="9981685" y="4382453"/>
            <a:ext cx="306651" cy="306651"/>
          </a:xfrm>
          <a:prstGeom prst="rect">
            <a:avLst/>
          </a:prstGeom>
          <a:noFill/>
          <a:extLst>
            <a:ext uri="{909E8E84-426E-40DD-AFC4-6F175D3DCCD1}">
              <a14:hiddenFill xmlns:a14="http://schemas.microsoft.com/office/drawing/2010/main">
                <a:solidFill>
                  <a:srgbClr val="FFFFFF"/>
                </a:solidFill>
              </a14:hiddenFill>
            </a:ext>
          </a:extLst>
        </p:spPr>
      </p:pic>
      <p:pic>
        <p:nvPicPr>
          <p:cNvPr id="237" name="Picture 8" descr="Image result for rest logo">
            <a:extLst>
              <a:ext uri="{FF2B5EF4-FFF2-40B4-BE49-F238E27FC236}">
                <a16:creationId xmlns:a16="http://schemas.microsoft.com/office/drawing/2014/main" id="{976DFA6F-CBAC-4EA6-AE03-2AE3EA641314}"/>
              </a:ext>
            </a:extLst>
          </p:cNvPr>
          <p:cNvPicPr>
            <a:picLocks noChangeAspect="1" noChangeArrowheads="1"/>
          </p:cNvPicPr>
          <p:nvPr/>
        </p:nvPicPr>
        <p:blipFill>
          <a:blip r:embed="rId14">
            <a:biLevel thresh="75000"/>
            <a:extLst>
              <a:ext uri="{28A0092B-C50C-407E-A947-70E740481C1C}">
                <a14:useLocalDpi xmlns:a14="http://schemas.microsoft.com/office/drawing/2010/main" val="0"/>
              </a:ext>
            </a:extLst>
          </a:blip>
          <a:srcRect/>
          <a:stretch>
            <a:fillRect/>
          </a:stretch>
        </p:blipFill>
        <p:spPr bwMode="auto">
          <a:xfrm>
            <a:off x="9876428" y="4697477"/>
            <a:ext cx="549694" cy="211249"/>
          </a:xfrm>
          <a:prstGeom prst="rect">
            <a:avLst/>
          </a:prstGeom>
          <a:noFill/>
          <a:extLst>
            <a:ext uri="{909E8E84-426E-40DD-AFC4-6F175D3DCCD1}">
              <a14:hiddenFill xmlns:a14="http://schemas.microsoft.com/office/drawing/2010/main">
                <a:solidFill>
                  <a:srgbClr val="FFFFFF"/>
                </a:solidFill>
              </a14:hiddenFill>
            </a:ext>
          </a:extLst>
        </p:spPr>
      </p:pic>
      <p:pic>
        <p:nvPicPr>
          <p:cNvPr id="238" name="Picture 4" descr="Related image">
            <a:extLst>
              <a:ext uri="{FF2B5EF4-FFF2-40B4-BE49-F238E27FC236}">
                <a16:creationId xmlns:a16="http://schemas.microsoft.com/office/drawing/2014/main" id="{1505A3E3-A8A4-4967-988C-091D0573A4B2}"/>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8579866" y="5511181"/>
            <a:ext cx="331441" cy="389083"/>
          </a:xfrm>
          <a:prstGeom prst="rect">
            <a:avLst/>
          </a:prstGeom>
          <a:noFill/>
          <a:extLst>
            <a:ext uri="{909E8E84-426E-40DD-AFC4-6F175D3DCCD1}">
              <a14:hiddenFill xmlns:a14="http://schemas.microsoft.com/office/drawing/2010/main">
                <a:solidFill>
                  <a:srgbClr val="FFFFFF"/>
                </a:solidFill>
              </a14:hiddenFill>
            </a:ext>
          </a:extLst>
        </p:spPr>
      </p:pic>
      <p:pic>
        <p:nvPicPr>
          <p:cNvPr id="240" name="Picture 2" descr="Image result for isilon logo">
            <a:extLst>
              <a:ext uri="{FF2B5EF4-FFF2-40B4-BE49-F238E27FC236}">
                <a16:creationId xmlns:a16="http://schemas.microsoft.com/office/drawing/2014/main" id="{9450E3AB-499B-4E6B-A477-A5BB0C2ECEB5}"/>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0722375" y="5461006"/>
            <a:ext cx="593592" cy="439258"/>
          </a:xfrm>
          <a:prstGeom prst="rect">
            <a:avLst/>
          </a:prstGeom>
          <a:noFill/>
          <a:extLst>
            <a:ext uri="{909E8E84-426E-40DD-AFC4-6F175D3DCCD1}">
              <a14:hiddenFill xmlns:a14="http://schemas.microsoft.com/office/drawing/2010/main">
                <a:solidFill>
                  <a:srgbClr val="FFFFFF"/>
                </a:solidFill>
              </a14:hiddenFill>
            </a:ext>
          </a:extLst>
        </p:spPr>
      </p:pic>
      <p:pic>
        <p:nvPicPr>
          <p:cNvPr id="241" name="Picture 4" descr="Image result for StorageGrid logo">
            <a:extLst>
              <a:ext uri="{FF2B5EF4-FFF2-40B4-BE49-F238E27FC236}">
                <a16:creationId xmlns:a16="http://schemas.microsoft.com/office/drawing/2014/main" id="{99A46362-5831-43E4-9187-B9836618E7F7}"/>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9892901" y="5458589"/>
            <a:ext cx="822365" cy="411183"/>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amazon s3 logo">
            <a:extLst>
              <a:ext uri="{FF2B5EF4-FFF2-40B4-BE49-F238E27FC236}">
                <a16:creationId xmlns:a16="http://schemas.microsoft.com/office/drawing/2014/main" id="{A7F276B9-F953-4AF5-BB9A-EB961B56F658}"/>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9031662" y="5504707"/>
            <a:ext cx="362474" cy="43887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Image result for pure storage logo">
            <a:extLst>
              <a:ext uri="{FF2B5EF4-FFF2-40B4-BE49-F238E27FC236}">
                <a16:creationId xmlns:a16="http://schemas.microsoft.com/office/drawing/2014/main" id="{2EDE5078-1395-4057-9EA9-C7EDB8BF08A7}"/>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9550174" y="5523598"/>
            <a:ext cx="379516" cy="537051"/>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a:extLst>
              <a:ext uri="{FF2B5EF4-FFF2-40B4-BE49-F238E27FC236}">
                <a16:creationId xmlns:a16="http://schemas.microsoft.com/office/drawing/2014/main" id="{38A4F5DE-6537-42B0-A829-E7B176BB6C51}"/>
              </a:ext>
            </a:extLst>
          </p:cNvPr>
          <p:cNvGrpSpPr/>
          <p:nvPr/>
        </p:nvGrpSpPr>
        <p:grpSpPr>
          <a:xfrm>
            <a:off x="610534" y="3310855"/>
            <a:ext cx="1852369" cy="942491"/>
            <a:chOff x="610534" y="3310855"/>
            <a:chExt cx="1852369" cy="942491"/>
          </a:xfrm>
        </p:grpSpPr>
        <p:grpSp>
          <p:nvGrpSpPr>
            <p:cNvPr id="125" name="Group 124">
              <a:extLst>
                <a:ext uri="{FF2B5EF4-FFF2-40B4-BE49-F238E27FC236}">
                  <a16:creationId xmlns:a16="http://schemas.microsoft.com/office/drawing/2014/main" id="{E705C934-4DF7-4D3C-967F-FEABE53C23BA}"/>
                </a:ext>
              </a:extLst>
            </p:cNvPr>
            <p:cNvGrpSpPr/>
            <p:nvPr/>
          </p:nvGrpSpPr>
          <p:grpSpPr>
            <a:xfrm>
              <a:off x="610534" y="3310855"/>
              <a:ext cx="1852369" cy="942491"/>
              <a:chOff x="7455124" y="5518703"/>
              <a:chExt cx="1852369" cy="942491"/>
            </a:xfrm>
          </p:grpSpPr>
          <p:grpSp>
            <p:nvGrpSpPr>
              <p:cNvPr id="126" name="Group 125">
                <a:extLst>
                  <a:ext uri="{FF2B5EF4-FFF2-40B4-BE49-F238E27FC236}">
                    <a16:creationId xmlns:a16="http://schemas.microsoft.com/office/drawing/2014/main" id="{90D0F9FF-72B6-40D9-A22F-0D8DF7457C3E}"/>
                  </a:ext>
                </a:extLst>
              </p:cNvPr>
              <p:cNvGrpSpPr/>
              <p:nvPr/>
            </p:nvGrpSpPr>
            <p:grpSpPr>
              <a:xfrm>
                <a:off x="7603884" y="5566651"/>
                <a:ext cx="1671839" cy="538647"/>
                <a:chOff x="452416" y="4081130"/>
                <a:chExt cx="1671839" cy="538647"/>
              </a:xfrm>
            </p:grpSpPr>
            <p:sp>
              <p:nvSpPr>
                <p:cNvPr id="128" name="TextBox 127">
                  <a:extLst>
                    <a:ext uri="{FF2B5EF4-FFF2-40B4-BE49-F238E27FC236}">
                      <a16:creationId xmlns:a16="http://schemas.microsoft.com/office/drawing/2014/main" id="{667DFE60-5AC0-4C5F-98C1-49AC1E4ED979}"/>
                    </a:ext>
                  </a:extLst>
                </p:cNvPr>
                <p:cNvSpPr txBox="1"/>
                <p:nvPr/>
              </p:nvSpPr>
              <p:spPr>
                <a:xfrm>
                  <a:off x="452416" y="4081130"/>
                  <a:ext cx="1671839" cy="230832"/>
                </a:xfrm>
                <a:prstGeom prst="rect">
                  <a:avLst/>
                </a:prstGeom>
                <a:noFill/>
                <a:ln>
                  <a:noFill/>
                </a:ln>
              </p:spPr>
              <p:txBody>
                <a:bodyPr wrap="square" lIns="91440" tIns="45720" rIns="91440" bIns="45720" rtlCol="0">
                  <a:spAutoFit/>
                </a:bodyPr>
                <a:lstStyle>
                  <a:defPPr>
                    <a:defRPr lang="en-US"/>
                  </a:defPPr>
                  <a:lvl1pPr>
                    <a:lnSpc>
                      <a:spcPct val="90000"/>
                    </a:lnSpc>
                    <a:spcAft>
                      <a:spcPts val="600"/>
                    </a:spcAft>
                    <a:defRPr sz="1200">
                      <a:gradFill>
                        <a:gsLst>
                          <a:gs pos="2917">
                            <a:schemeClr val="tx1"/>
                          </a:gs>
                          <a:gs pos="30000">
                            <a:schemeClr val="tx1"/>
                          </a:gs>
                        </a:gsLst>
                        <a:lin ang="5400000" scaled="0"/>
                      </a:gradFill>
                    </a:defRPr>
                  </a:lvl1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00" b="1" i="0" u="none" strike="noStrike" kern="1200" cap="none" spc="0" normalizeH="0" baseline="0" noProof="0" dirty="0">
                      <a:ln>
                        <a:noFill/>
                      </a:ln>
                      <a:solidFill>
                        <a:srgbClr val="000000"/>
                      </a:solidFill>
                      <a:effectLst/>
                      <a:uLnTx/>
                      <a:uFillTx/>
                      <a:latin typeface="Segoe UI Semibold"/>
                      <a:ea typeface="+mn-ea"/>
                      <a:cs typeface="+mn-cs"/>
                    </a:rPr>
                    <a:t>Any external data source</a:t>
                  </a:r>
                </a:p>
              </p:txBody>
            </p:sp>
            <p:pic>
              <p:nvPicPr>
                <p:cNvPr id="132" name="Picture 131">
                  <a:extLst>
                    <a:ext uri="{FF2B5EF4-FFF2-40B4-BE49-F238E27FC236}">
                      <a16:creationId xmlns:a16="http://schemas.microsoft.com/office/drawing/2014/main" id="{C8FCB13C-F3C4-4219-B79F-522FA9A85070}"/>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463596" y="4276985"/>
                  <a:ext cx="678953" cy="342792"/>
                </a:xfrm>
                <a:prstGeom prst="rect">
                  <a:avLst/>
                </a:prstGeom>
                <a:ln>
                  <a:noFill/>
                </a:ln>
              </p:spPr>
            </p:pic>
          </p:grpSp>
          <p:sp>
            <p:nvSpPr>
              <p:cNvPr id="127" name="Rectangle 126">
                <a:extLst>
                  <a:ext uri="{FF2B5EF4-FFF2-40B4-BE49-F238E27FC236}">
                    <a16:creationId xmlns:a16="http://schemas.microsoft.com/office/drawing/2014/main" id="{D0B6D7D8-7131-4E90-97F6-F151ED14E1A2}"/>
                  </a:ext>
                </a:extLst>
              </p:cNvPr>
              <p:cNvSpPr/>
              <p:nvPr/>
            </p:nvSpPr>
            <p:spPr>
              <a:xfrm>
                <a:off x="7455124" y="5518703"/>
                <a:ext cx="1852369" cy="942491"/>
              </a:xfrm>
              <a:prstGeom prst="rect">
                <a:avLst/>
              </a:prstGeom>
              <a:noFill/>
              <a:ln w="9525">
                <a:solidFill>
                  <a:schemeClr val="tx1"/>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243A5E"/>
                  </a:solidFill>
                  <a:effectLst/>
                  <a:uLnTx/>
                  <a:uFillTx/>
                  <a:latin typeface="Segoe UI" panose="020B0502040204020203" pitchFamily="34" charset="0"/>
                  <a:ea typeface="+mn-ea"/>
                  <a:cs typeface="Segoe UI" panose="020B0502040204020203" pitchFamily="34" charset="0"/>
                </a:endParaRPr>
              </a:p>
            </p:txBody>
          </p:sp>
        </p:grpSp>
        <p:pic>
          <p:nvPicPr>
            <p:cNvPr id="243" name="Picture 24" descr="Image result for Teradata logo">
              <a:extLst>
                <a:ext uri="{FF2B5EF4-FFF2-40B4-BE49-F238E27FC236}">
                  <a16:creationId xmlns:a16="http://schemas.microsoft.com/office/drawing/2014/main" id="{69684B60-E0F8-41FB-9D2C-8C98195AFF6B}"/>
                </a:ext>
              </a:extLst>
            </p:cNvPr>
            <p:cNvPicPr>
              <a:picLocks noChangeAspect="1" noChangeArrowheads="1"/>
            </p:cNvPicPr>
            <p:nvPr/>
          </p:nvPicPr>
          <p:blipFill rotWithShape="1">
            <a:blip r:embed="rId22" cstate="print">
              <a:extLst>
                <a:ext uri="{28A0092B-C50C-407E-A947-70E740481C1C}">
                  <a14:useLocalDpi xmlns:a14="http://schemas.microsoft.com/office/drawing/2010/main" val="0"/>
                </a:ext>
              </a:extLst>
            </a:blip>
            <a:srcRect t="20490" b="20490"/>
            <a:stretch/>
          </p:blipFill>
          <p:spPr bwMode="auto">
            <a:xfrm>
              <a:off x="1623133" y="3627967"/>
              <a:ext cx="803213" cy="270531"/>
            </a:xfrm>
            <a:prstGeom prst="rect">
              <a:avLst/>
            </a:prstGeom>
            <a:noFill/>
            <a:extLst>
              <a:ext uri="{909E8E84-426E-40DD-AFC4-6F175D3DCCD1}">
                <a14:hiddenFill xmlns:a14="http://schemas.microsoft.com/office/drawing/2010/main">
                  <a:solidFill>
                    <a:srgbClr val="FFFFFF"/>
                  </a:solidFill>
                </a14:hiddenFill>
              </a:ext>
            </a:extLst>
          </p:spPr>
        </p:pic>
        <p:pic>
          <p:nvPicPr>
            <p:cNvPr id="244" name="Picture 14" descr="Image result for Oracle">
              <a:extLst>
                <a:ext uri="{FF2B5EF4-FFF2-40B4-BE49-F238E27FC236}">
                  <a16:creationId xmlns:a16="http://schemas.microsoft.com/office/drawing/2014/main" id="{6C0AA5BA-AC40-4506-ADD3-28857E30B3F7}"/>
                </a:ext>
              </a:extLst>
            </p:cNvPr>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1667173" y="3988420"/>
              <a:ext cx="772142" cy="109689"/>
            </a:xfrm>
            <a:prstGeom prst="rect">
              <a:avLst/>
            </a:prstGeom>
            <a:noFill/>
            <a:extLst>
              <a:ext uri="{909E8E84-426E-40DD-AFC4-6F175D3DCCD1}">
                <a14:hiddenFill xmlns:a14="http://schemas.microsoft.com/office/drawing/2010/main">
                  <a:solidFill>
                    <a:srgbClr val="FFFFFF"/>
                  </a:solidFill>
                </a14:hiddenFill>
              </a:ext>
            </a:extLst>
          </p:spPr>
        </p:pic>
        <p:pic>
          <p:nvPicPr>
            <p:cNvPr id="245" name="Picture 14" descr="Image result for mongodb logo">
              <a:extLst>
                <a:ext uri="{FF2B5EF4-FFF2-40B4-BE49-F238E27FC236}">
                  <a16:creationId xmlns:a16="http://schemas.microsoft.com/office/drawing/2014/main" id="{B92D53CD-0493-47D3-9BC5-4409BA471F9A}"/>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658732" y="3898023"/>
              <a:ext cx="925845" cy="250026"/>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7628448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1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3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9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4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1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4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20"/>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21"/>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22"/>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39"/>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82"/>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11"/>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7"/>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8"/>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07"/>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08"/>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209"/>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210"/>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184"/>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197"/>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90"/>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202"/>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1034"/>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237"/>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190"/>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189"/>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191"/>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187"/>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188"/>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186"/>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185"/>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grpId="0" nodeType="clickEffect">
                                  <p:stCondLst>
                                    <p:cond delay="0"/>
                                  </p:stCondLst>
                                  <p:childTnLst>
                                    <p:set>
                                      <p:cBhvr>
                                        <p:cTn id="96" dur="1" fill="hold">
                                          <p:stCondLst>
                                            <p:cond delay="0"/>
                                          </p:stCondLst>
                                        </p:cTn>
                                        <p:tgtEl>
                                          <p:spTgt spid="206"/>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200"/>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198"/>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5"/>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212"/>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203"/>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4"/>
                                        </p:tgtEl>
                                        <p:attrNameLst>
                                          <p:attrName>style.visibility</p:attrName>
                                        </p:attrNameLst>
                                      </p:cBhvr>
                                      <p:to>
                                        <p:strVal val="visible"/>
                                      </p:to>
                                    </p:set>
                                  </p:childTnLst>
                                </p:cTn>
                              </p:par>
                              <p:par>
                                <p:cTn id="109" presetID="1" presetClass="entr" presetSubtype="0" fill="hold" nodeType="withEffect">
                                  <p:stCondLst>
                                    <p:cond delay="0"/>
                                  </p:stCondLst>
                                  <p:childTnLst>
                                    <p:set>
                                      <p:cBhvr>
                                        <p:cTn id="110" dur="1" fill="hold">
                                          <p:stCondLst>
                                            <p:cond delay="0"/>
                                          </p:stCondLst>
                                        </p:cTn>
                                        <p:tgtEl>
                                          <p:spTgt spid="238"/>
                                        </p:tgtEl>
                                        <p:attrNameLst>
                                          <p:attrName>style.visibility</p:attrName>
                                        </p:attrNameLst>
                                      </p:cBhvr>
                                      <p:to>
                                        <p:strVal val="visible"/>
                                      </p:to>
                                    </p:set>
                                  </p:childTnLst>
                                </p:cTn>
                              </p:par>
                              <p:par>
                                <p:cTn id="111" presetID="1" presetClass="entr" presetSubtype="0" fill="hold" nodeType="withEffect">
                                  <p:stCondLst>
                                    <p:cond delay="0"/>
                                  </p:stCondLst>
                                  <p:childTnLst>
                                    <p:set>
                                      <p:cBhvr>
                                        <p:cTn id="112" dur="1" fill="hold">
                                          <p:stCondLst>
                                            <p:cond delay="0"/>
                                          </p:stCondLst>
                                        </p:cTn>
                                        <p:tgtEl>
                                          <p:spTgt spid="2052"/>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2056"/>
                                        </p:tgtEl>
                                        <p:attrNameLst>
                                          <p:attrName>style.visibility</p:attrName>
                                        </p:attrNameLst>
                                      </p:cBhvr>
                                      <p:to>
                                        <p:strVal val="visible"/>
                                      </p:to>
                                    </p:set>
                                  </p:childTnLst>
                                </p:cTn>
                              </p:par>
                              <p:par>
                                <p:cTn id="115" presetID="1" presetClass="entr" presetSubtype="0" fill="hold" nodeType="withEffect">
                                  <p:stCondLst>
                                    <p:cond delay="0"/>
                                  </p:stCondLst>
                                  <p:childTnLst>
                                    <p:set>
                                      <p:cBhvr>
                                        <p:cTn id="116" dur="1" fill="hold">
                                          <p:stCondLst>
                                            <p:cond delay="0"/>
                                          </p:stCondLst>
                                        </p:cTn>
                                        <p:tgtEl>
                                          <p:spTgt spid="241"/>
                                        </p:tgtEl>
                                        <p:attrNameLst>
                                          <p:attrName>style.visibility</p:attrName>
                                        </p:attrNameLst>
                                      </p:cBhvr>
                                      <p:to>
                                        <p:strVal val="visible"/>
                                      </p:to>
                                    </p:set>
                                  </p:childTnLst>
                                </p:cTn>
                              </p:par>
                              <p:par>
                                <p:cTn id="117" presetID="1" presetClass="entr" presetSubtype="0" fill="hold" nodeType="withEffect">
                                  <p:stCondLst>
                                    <p:cond delay="0"/>
                                  </p:stCondLst>
                                  <p:childTnLst>
                                    <p:set>
                                      <p:cBhvr>
                                        <p:cTn id="118" dur="1" fill="hold">
                                          <p:stCondLst>
                                            <p:cond delay="0"/>
                                          </p:stCondLst>
                                        </p:cTn>
                                        <p:tgtEl>
                                          <p:spTgt spid="240"/>
                                        </p:tgtEl>
                                        <p:attrNameLst>
                                          <p:attrName>style.visibility</p:attrName>
                                        </p:attrNameLst>
                                      </p:cBhvr>
                                      <p:to>
                                        <p:strVal val="visible"/>
                                      </p:to>
                                    </p:set>
                                  </p:childTnLst>
                                </p:cTn>
                              </p:par>
                            </p:childTnLst>
                          </p:cTn>
                        </p:par>
                      </p:childTnLst>
                    </p:cTn>
                  </p:par>
                  <p:par>
                    <p:cTn id="119" fill="hold">
                      <p:stCondLst>
                        <p:cond delay="indefinite"/>
                      </p:stCondLst>
                      <p:childTnLst>
                        <p:par>
                          <p:cTn id="120" fill="hold">
                            <p:stCondLst>
                              <p:cond delay="0"/>
                            </p:stCondLst>
                            <p:childTnLst>
                              <p:par>
                                <p:cTn id="121" presetID="1" presetClass="entr" presetSubtype="0" fill="hold" nodeType="clickEffect">
                                  <p:stCondLst>
                                    <p:cond delay="0"/>
                                  </p:stCondLst>
                                  <p:childTnLst>
                                    <p:set>
                                      <p:cBhvr>
                                        <p:cTn id="122" dur="1" fill="hold">
                                          <p:stCondLst>
                                            <p:cond delay="0"/>
                                          </p:stCondLst>
                                        </p:cTn>
                                        <p:tgtEl>
                                          <p:spTgt spid="1032"/>
                                        </p:tgtEl>
                                        <p:attrNameLst>
                                          <p:attrName>style.visibility</p:attrName>
                                        </p:attrNameLst>
                                      </p:cBhvr>
                                      <p:to>
                                        <p:strVal val="visible"/>
                                      </p:to>
                                    </p:set>
                                  </p:childTnLst>
                                </p:cTn>
                              </p:par>
                              <p:par>
                                <p:cTn id="123" presetID="1" presetClass="entr" presetSubtype="0" fill="hold" nodeType="withEffect">
                                  <p:stCondLst>
                                    <p:cond delay="0"/>
                                  </p:stCondLst>
                                  <p:childTnLst>
                                    <p:set>
                                      <p:cBhvr>
                                        <p:cTn id="124" dur="1" fill="hold">
                                          <p:stCondLst>
                                            <p:cond delay="0"/>
                                          </p:stCondLst>
                                        </p:cTn>
                                        <p:tgtEl>
                                          <p:spTgt spid="201"/>
                                        </p:tgtEl>
                                        <p:attrNameLst>
                                          <p:attrName>style.visibility</p:attrName>
                                        </p:attrNameLst>
                                      </p:cBhvr>
                                      <p:to>
                                        <p:strVal val="visible"/>
                                      </p:to>
                                    </p:set>
                                  </p:childTnLst>
                                </p:cTn>
                              </p:par>
                              <p:par>
                                <p:cTn id="125" presetID="1" presetClass="entr" presetSubtype="0" fill="hold" grpId="0" nodeType="withEffect">
                                  <p:stCondLst>
                                    <p:cond delay="0"/>
                                  </p:stCondLst>
                                  <p:childTnLst>
                                    <p:set>
                                      <p:cBhvr>
                                        <p:cTn id="126" dur="1" fill="hold">
                                          <p:stCondLst>
                                            <p:cond delay="0"/>
                                          </p:stCondLst>
                                        </p:cTn>
                                        <p:tgtEl>
                                          <p:spTgt spid="224"/>
                                        </p:tgtEl>
                                        <p:attrNameLst>
                                          <p:attrName>style.visibility</p:attrName>
                                        </p:attrNameLst>
                                      </p:cBhvr>
                                      <p:to>
                                        <p:strVal val="visible"/>
                                      </p:to>
                                    </p:set>
                                  </p:childTnLst>
                                </p:cTn>
                              </p:par>
                            </p:childTnLst>
                          </p:cTn>
                        </p:par>
                      </p:childTnLst>
                    </p:cTn>
                  </p:par>
                  <p:par>
                    <p:cTn id="127" fill="hold">
                      <p:stCondLst>
                        <p:cond delay="indefinite"/>
                      </p:stCondLst>
                      <p:childTnLst>
                        <p:par>
                          <p:cTn id="128" fill="hold">
                            <p:stCondLst>
                              <p:cond delay="0"/>
                            </p:stCondLst>
                            <p:childTnLst>
                              <p:par>
                                <p:cTn id="129" presetID="1" presetClass="entr" presetSubtype="0" fill="hold" grpId="0" nodeType="clickEffect">
                                  <p:stCondLst>
                                    <p:cond delay="0"/>
                                  </p:stCondLst>
                                  <p:childTnLst>
                                    <p:set>
                                      <p:cBhvr>
                                        <p:cTn id="130" dur="1" fill="hold">
                                          <p:stCondLst>
                                            <p:cond delay="0"/>
                                          </p:stCondLst>
                                        </p:cTn>
                                        <p:tgtEl>
                                          <p:spTgt spid="229"/>
                                        </p:tgtEl>
                                        <p:attrNameLst>
                                          <p:attrName>style.visibility</p:attrName>
                                        </p:attrNameLst>
                                      </p:cBhvr>
                                      <p:to>
                                        <p:strVal val="visible"/>
                                      </p:to>
                                    </p:set>
                                  </p:childTnLst>
                                </p:cTn>
                              </p:par>
                              <p:par>
                                <p:cTn id="131" presetID="1" presetClass="entr" presetSubtype="0" fill="hold" grpId="0" nodeType="withEffect">
                                  <p:stCondLst>
                                    <p:cond delay="0"/>
                                  </p:stCondLst>
                                  <p:childTnLst>
                                    <p:set>
                                      <p:cBhvr>
                                        <p:cTn id="132" dur="1" fill="hold">
                                          <p:stCondLst>
                                            <p:cond delay="0"/>
                                          </p:stCondLst>
                                        </p:cTn>
                                        <p:tgtEl>
                                          <p:spTgt spid="232"/>
                                        </p:tgtEl>
                                        <p:attrNameLst>
                                          <p:attrName>style.visibility</p:attrName>
                                        </p:attrNameLst>
                                      </p:cBhvr>
                                      <p:to>
                                        <p:strVal val="visible"/>
                                      </p:to>
                                    </p:set>
                                  </p:childTnLst>
                                </p:cTn>
                              </p:par>
                              <p:par>
                                <p:cTn id="133" presetID="1" presetClass="entr" presetSubtype="0" fill="hold" grpId="0" nodeType="withEffect">
                                  <p:stCondLst>
                                    <p:cond delay="0"/>
                                  </p:stCondLst>
                                  <p:childTnLst>
                                    <p:set>
                                      <p:cBhvr>
                                        <p:cTn id="134" dur="1" fill="hold">
                                          <p:stCondLst>
                                            <p:cond delay="0"/>
                                          </p:stCondLst>
                                        </p:cTn>
                                        <p:tgtEl>
                                          <p:spTgt spid="218"/>
                                        </p:tgtEl>
                                        <p:attrNameLst>
                                          <p:attrName>style.visibility</p:attrName>
                                        </p:attrNameLst>
                                      </p:cBhvr>
                                      <p:to>
                                        <p:strVal val="visible"/>
                                      </p:to>
                                    </p:set>
                                  </p:childTnLst>
                                </p:cTn>
                              </p:par>
                            </p:childTnLst>
                          </p:cTn>
                        </p:par>
                      </p:childTnLst>
                    </p:cTn>
                  </p:par>
                  <p:par>
                    <p:cTn id="135" fill="hold">
                      <p:stCondLst>
                        <p:cond delay="indefinite"/>
                      </p:stCondLst>
                      <p:childTnLst>
                        <p:par>
                          <p:cTn id="136" fill="hold">
                            <p:stCondLst>
                              <p:cond delay="0"/>
                            </p:stCondLst>
                            <p:childTnLst>
                              <p:par>
                                <p:cTn id="137" presetID="1" presetClass="entr" presetSubtype="0" fill="hold" nodeType="clickEffect">
                                  <p:stCondLst>
                                    <p:cond delay="0"/>
                                  </p:stCondLst>
                                  <p:childTnLst>
                                    <p:set>
                                      <p:cBhvr>
                                        <p:cTn id="138" dur="1" fill="hold">
                                          <p:stCondLst>
                                            <p:cond delay="0"/>
                                          </p:stCondLst>
                                        </p:cTn>
                                        <p:tgtEl>
                                          <p:spTgt spid="1028"/>
                                        </p:tgtEl>
                                        <p:attrNameLst>
                                          <p:attrName>style.visibility</p:attrName>
                                        </p:attrNameLst>
                                      </p:cBhvr>
                                      <p:to>
                                        <p:strVal val="visible"/>
                                      </p:to>
                                    </p:set>
                                  </p:childTnLst>
                                </p:cTn>
                              </p:par>
                              <p:par>
                                <p:cTn id="139" presetID="1" presetClass="entr" presetSubtype="0" fill="hold" grpId="0" nodeType="withEffect">
                                  <p:stCondLst>
                                    <p:cond delay="0"/>
                                  </p:stCondLst>
                                  <p:childTnLst>
                                    <p:set>
                                      <p:cBhvr>
                                        <p:cTn id="140" dur="1" fill="hold">
                                          <p:stCondLst>
                                            <p:cond delay="0"/>
                                          </p:stCondLst>
                                        </p:cTn>
                                        <p:tgtEl>
                                          <p:spTgt spid="236"/>
                                        </p:tgtEl>
                                        <p:attrNameLst>
                                          <p:attrName>style.visibility</p:attrName>
                                        </p:attrNameLst>
                                      </p:cBhvr>
                                      <p:to>
                                        <p:strVal val="visible"/>
                                      </p:to>
                                    </p:set>
                                  </p:childTnLst>
                                </p:cTn>
                              </p:par>
                            </p:childTnLst>
                          </p:cTn>
                        </p:par>
                      </p:childTnLst>
                    </p:cTn>
                  </p:par>
                  <p:par>
                    <p:cTn id="141" fill="hold">
                      <p:stCondLst>
                        <p:cond delay="indefinite"/>
                      </p:stCondLst>
                      <p:childTnLst>
                        <p:par>
                          <p:cTn id="142" fill="hold">
                            <p:stCondLst>
                              <p:cond delay="0"/>
                            </p:stCondLst>
                            <p:childTnLst>
                              <p:par>
                                <p:cTn id="143" presetID="1" presetClass="entr" presetSubtype="0" fill="hold" nodeType="clickEffect">
                                  <p:stCondLst>
                                    <p:cond delay="0"/>
                                  </p:stCondLst>
                                  <p:childTnLst>
                                    <p:set>
                                      <p:cBhvr>
                                        <p:cTn id="144" dur="1" fill="hold">
                                          <p:stCondLst>
                                            <p:cond delay="0"/>
                                          </p:stCondLst>
                                        </p:cTn>
                                        <p:tgtEl>
                                          <p:spTgt spid="11"/>
                                        </p:tgtEl>
                                        <p:attrNameLst>
                                          <p:attrName>style.visibility</p:attrName>
                                        </p:attrNameLst>
                                      </p:cBhvr>
                                      <p:to>
                                        <p:strVal val="visible"/>
                                      </p:to>
                                    </p:set>
                                  </p:childTnLst>
                                </p:cTn>
                              </p:par>
                              <p:par>
                                <p:cTn id="145" presetID="1" presetClass="entr" presetSubtype="0" fill="hold" grpId="0" nodeType="withEffect">
                                  <p:stCondLst>
                                    <p:cond delay="0"/>
                                  </p:stCondLst>
                                  <p:childTnLst>
                                    <p:set>
                                      <p:cBhvr>
                                        <p:cTn id="146" dur="1" fill="hold">
                                          <p:stCondLst>
                                            <p:cond delay="0"/>
                                          </p:stCondLst>
                                        </p:cTn>
                                        <p:tgtEl>
                                          <p:spTgt spid="2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 grpId="0"/>
      <p:bldP spid="99" grpId="0" animBg="1"/>
      <p:bldP spid="101" grpId="0" animBg="1"/>
      <p:bldP spid="103" grpId="0" animBg="1"/>
      <p:bldP spid="104" grpId="0" animBg="1"/>
      <p:bldP spid="105" grpId="0" animBg="1"/>
      <p:bldP spid="111" grpId="0" animBg="1"/>
      <p:bldP spid="138" grpId="0" animBg="1"/>
      <p:bldP spid="145" grpId="0" animBg="1"/>
      <p:bldP spid="152" grpId="0"/>
      <p:bldP spid="184" grpId="0" animBg="1"/>
      <p:bldP spid="188" grpId="0" animBg="1"/>
      <p:bldP spid="191" grpId="0" animBg="1"/>
      <p:bldP spid="207" grpId="0" animBg="1"/>
      <p:bldP spid="208" grpId="0" animBg="1"/>
      <p:bldP spid="209" grpId="0" animBg="1"/>
      <p:bldP spid="210" grpId="0" animBg="1"/>
      <p:bldP spid="211" grpId="0"/>
      <p:bldP spid="197" grpId="0"/>
      <p:bldP spid="5" grpId="0"/>
      <p:bldP spid="218" grpId="0"/>
      <p:bldP spid="224" grpId="0"/>
      <p:bldP spid="229" grpId="0" animBg="1"/>
      <p:bldP spid="232" grpId="0" animBg="1"/>
      <p:bldP spid="198" grpId="0" animBg="1"/>
      <p:bldP spid="200" grpId="0" animBg="1"/>
      <p:bldP spid="206" grpId="0" animBg="1"/>
      <p:bldP spid="219" grpId="0"/>
      <p:bldP spid="235" grpId="0"/>
      <p:bldP spid="236"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DC6A87-2F0A-47B1-81A6-51DF805FA24D}"/>
              </a:ext>
            </a:extLst>
          </p:cNvPr>
          <p:cNvSpPr>
            <a:spLocks noGrp="1"/>
          </p:cNvSpPr>
          <p:nvPr>
            <p:ph type="title"/>
          </p:nvPr>
        </p:nvSpPr>
        <p:spPr>
          <a:xfrm>
            <a:off x="588263" y="457200"/>
            <a:ext cx="11018520" cy="553998"/>
          </a:xfrm>
        </p:spPr>
        <p:txBody>
          <a:bodyPr/>
          <a:lstStyle/>
          <a:p>
            <a:r>
              <a:rPr lang="en-US" dirty="0"/>
              <a:t>Deploying a Big Data Cluster</a:t>
            </a:r>
          </a:p>
        </p:txBody>
      </p:sp>
      <p:graphicFrame>
        <p:nvGraphicFramePr>
          <p:cNvPr id="4" name="Diagram 3">
            <a:extLst>
              <a:ext uri="{FF2B5EF4-FFF2-40B4-BE49-F238E27FC236}">
                <a16:creationId xmlns:a16="http://schemas.microsoft.com/office/drawing/2014/main" id="{A346B6C8-82A7-4937-8183-DDD6F162A27A}"/>
              </a:ext>
            </a:extLst>
          </p:cNvPr>
          <p:cNvGraphicFramePr/>
          <p:nvPr>
            <p:extLst>
              <p:ext uri="{D42A27DB-BD31-4B8C-83A1-F6EECF244321}">
                <p14:modId xmlns:p14="http://schemas.microsoft.com/office/powerpoint/2010/main" val="1559741993"/>
              </p:ext>
            </p:extLst>
          </p:nvPr>
        </p:nvGraphicFramePr>
        <p:xfrm>
          <a:off x="586740" y="1256203"/>
          <a:ext cx="11018520" cy="523220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4068625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
                                            <p:graphicEl>
                                              <a:dgm id="{DE6B8829-746A-4725-B040-D2DA8B2D1729}"/>
                                            </p:graphicEl>
                                          </p:spTgt>
                                        </p:tgtEl>
                                        <p:attrNameLst>
                                          <p:attrName>style.visibility</p:attrName>
                                        </p:attrNameLst>
                                      </p:cBhvr>
                                      <p:to>
                                        <p:strVal val="visible"/>
                                      </p:to>
                                    </p:set>
                                    <p:anim calcmode="lin" valueType="num">
                                      <p:cBhvr additive="base">
                                        <p:cTn id="7" dur="500" fill="hold"/>
                                        <p:tgtEl>
                                          <p:spTgt spid="4">
                                            <p:graphicEl>
                                              <a:dgm id="{DE6B8829-746A-4725-B040-D2DA8B2D1729}"/>
                                            </p:graphicEl>
                                          </p:spTgt>
                                        </p:tgtEl>
                                        <p:attrNameLst>
                                          <p:attrName>ppt_x</p:attrName>
                                        </p:attrNameLst>
                                      </p:cBhvr>
                                      <p:tavLst>
                                        <p:tav tm="0">
                                          <p:val>
                                            <p:strVal val="0-#ppt_w/2"/>
                                          </p:val>
                                        </p:tav>
                                        <p:tav tm="100000">
                                          <p:val>
                                            <p:strVal val="#ppt_x"/>
                                          </p:val>
                                        </p:tav>
                                      </p:tavLst>
                                    </p:anim>
                                    <p:anim calcmode="lin" valueType="num">
                                      <p:cBhvr additive="base">
                                        <p:cTn id="8" dur="500" fill="hold"/>
                                        <p:tgtEl>
                                          <p:spTgt spid="4">
                                            <p:graphicEl>
                                              <a:dgm id="{DE6B8829-746A-4725-B040-D2DA8B2D1729}"/>
                                            </p:graphicEl>
                                          </p:spTgt>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4">
                                            <p:graphicEl>
                                              <a:dgm id="{D80F1D93-D998-4B36-BD0B-7ECAC100BEE5}"/>
                                            </p:graphicEl>
                                          </p:spTgt>
                                        </p:tgtEl>
                                        <p:attrNameLst>
                                          <p:attrName>style.visibility</p:attrName>
                                        </p:attrNameLst>
                                      </p:cBhvr>
                                      <p:to>
                                        <p:strVal val="visible"/>
                                      </p:to>
                                    </p:set>
                                    <p:anim calcmode="lin" valueType="num">
                                      <p:cBhvr additive="base">
                                        <p:cTn id="11" dur="500" fill="hold"/>
                                        <p:tgtEl>
                                          <p:spTgt spid="4">
                                            <p:graphicEl>
                                              <a:dgm id="{D80F1D93-D998-4B36-BD0B-7ECAC100BEE5}"/>
                                            </p:graphic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4">
                                            <p:graphicEl>
                                              <a:dgm id="{D80F1D93-D998-4B36-BD0B-7ECAC100BEE5}"/>
                                            </p:graphicEl>
                                          </p:spTgt>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grpId="0" nodeType="clickEffect">
                                  <p:stCondLst>
                                    <p:cond delay="0"/>
                                  </p:stCondLst>
                                  <p:childTnLst>
                                    <p:set>
                                      <p:cBhvr>
                                        <p:cTn id="16" dur="1" fill="hold">
                                          <p:stCondLst>
                                            <p:cond delay="0"/>
                                          </p:stCondLst>
                                        </p:cTn>
                                        <p:tgtEl>
                                          <p:spTgt spid="4">
                                            <p:graphicEl>
                                              <a:dgm id="{1022A379-E353-4840-9261-165E17633F80}"/>
                                            </p:graphicEl>
                                          </p:spTgt>
                                        </p:tgtEl>
                                        <p:attrNameLst>
                                          <p:attrName>style.visibility</p:attrName>
                                        </p:attrNameLst>
                                      </p:cBhvr>
                                      <p:to>
                                        <p:strVal val="visible"/>
                                      </p:to>
                                    </p:set>
                                    <p:anim calcmode="lin" valueType="num">
                                      <p:cBhvr additive="base">
                                        <p:cTn id="17" dur="500" fill="hold"/>
                                        <p:tgtEl>
                                          <p:spTgt spid="4">
                                            <p:graphicEl>
                                              <a:dgm id="{1022A379-E353-4840-9261-165E17633F80}"/>
                                            </p:graphicEl>
                                          </p:spTgt>
                                        </p:tgtEl>
                                        <p:attrNameLst>
                                          <p:attrName>ppt_x</p:attrName>
                                        </p:attrNameLst>
                                      </p:cBhvr>
                                      <p:tavLst>
                                        <p:tav tm="0">
                                          <p:val>
                                            <p:strVal val="0-#ppt_w/2"/>
                                          </p:val>
                                        </p:tav>
                                        <p:tav tm="100000">
                                          <p:val>
                                            <p:strVal val="#ppt_x"/>
                                          </p:val>
                                        </p:tav>
                                      </p:tavLst>
                                    </p:anim>
                                    <p:anim calcmode="lin" valueType="num">
                                      <p:cBhvr additive="base">
                                        <p:cTn id="18" dur="500" fill="hold"/>
                                        <p:tgtEl>
                                          <p:spTgt spid="4">
                                            <p:graphicEl>
                                              <a:dgm id="{1022A379-E353-4840-9261-165E17633F80}"/>
                                            </p:graphicEl>
                                          </p:spTgt>
                                        </p:tgtEl>
                                        <p:attrNameLst>
                                          <p:attrName>ppt_y</p:attrName>
                                        </p:attrNameLst>
                                      </p:cBhvr>
                                      <p:tavLst>
                                        <p:tav tm="0">
                                          <p:val>
                                            <p:strVal val="#ppt_y"/>
                                          </p:val>
                                        </p:tav>
                                        <p:tav tm="100000">
                                          <p:val>
                                            <p:strVal val="#ppt_y"/>
                                          </p:val>
                                        </p:tav>
                                      </p:tavLst>
                                    </p:anim>
                                  </p:childTnLst>
                                </p:cTn>
                              </p:par>
                              <p:par>
                                <p:cTn id="19" presetID="2" presetClass="entr" presetSubtype="8" fill="hold" grpId="0" nodeType="withEffect">
                                  <p:stCondLst>
                                    <p:cond delay="0"/>
                                  </p:stCondLst>
                                  <p:childTnLst>
                                    <p:set>
                                      <p:cBhvr>
                                        <p:cTn id="20" dur="1" fill="hold">
                                          <p:stCondLst>
                                            <p:cond delay="0"/>
                                          </p:stCondLst>
                                        </p:cTn>
                                        <p:tgtEl>
                                          <p:spTgt spid="4">
                                            <p:graphicEl>
                                              <a:dgm id="{23044B51-64B8-419A-99E3-DD86EE23155B}"/>
                                            </p:graphicEl>
                                          </p:spTgt>
                                        </p:tgtEl>
                                        <p:attrNameLst>
                                          <p:attrName>style.visibility</p:attrName>
                                        </p:attrNameLst>
                                      </p:cBhvr>
                                      <p:to>
                                        <p:strVal val="visible"/>
                                      </p:to>
                                    </p:set>
                                    <p:anim calcmode="lin" valueType="num">
                                      <p:cBhvr additive="base">
                                        <p:cTn id="21" dur="500" fill="hold"/>
                                        <p:tgtEl>
                                          <p:spTgt spid="4">
                                            <p:graphicEl>
                                              <a:dgm id="{23044B51-64B8-419A-99E3-DD86EE23155B}"/>
                                            </p:graphicEl>
                                          </p:spTgt>
                                        </p:tgtEl>
                                        <p:attrNameLst>
                                          <p:attrName>ppt_x</p:attrName>
                                        </p:attrNameLst>
                                      </p:cBhvr>
                                      <p:tavLst>
                                        <p:tav tm="0">
                                          <p:val>
                                            <p:strVal val="0-#ppt_w/2"/>
                                          </p:val>
                                        </p:tav>
                                        <p:tav tm="100000">
                                          <p:val>
                                            <p:strVal val="#ppt_x"/>
                                          </p:val>
                                        </p:tav>
                                      </p:tavLst>
                                    </p:anim>
                                    <p:anim calcmode="lin" valueType="num">
                                      <p:cBhvr additive="base">
                                        <p:cTn id="22" dur="500" fill="hold"/>
                                        <p:tgtEl>
                                          <p:spTgt spid="4">
                                            <p:graphicEl>
                                              <a:dgm id="{23044B51-64B8-419A-99E3-DD86EE23155B}"/>
                                            </p:graphicEl>
                                          </p:spTgt>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grpId="0" nodeType="clickEffect">
                                  <p:stCondLst>
                                    <p:cond delay="0"/>
                                  </p:stCondLst>
                                  <p:childTnLst>
                                    <p:set>
                                      <p:cBhvr>
                                        <p:cTn id="26" dur="1" fill="hold">
                                          <p:stCondLst>
                                            <p:cond delay="0"/>
                                          </p:stCondLst>
                                        </p:cTn>
                                        <p:tgtEl>
                                          <p:spTgt spid="4">
                                            <p:graphicEl>
                                              <a:dgm id="{63451CEA-741E-42CC-BFC0-7F4FE88A0591}"/>
                                            </p:graphicEl>
                                          </p:spTgt>
                                        </p:tgtEl>
                                        <p:attrNameLst>
                                          <p:attrName>style.visibility</p:attrName>
                                        </p:attrNameLst>
                                      </p:cBhvr>
                                      <p:to>
                                        <p:strVal val="visible"/>
                                      </p:to>
                                    </p:set>
                                    <p:anim calcmode="lin" valueType="num">
                                      <p:cBhvr additive="base">
                                        <p:cTn id="27" dur="500" fill="hold"/>
                                        <p:tgtEl>
                                          <p:spTgt spid="4">
                                            <p:graphicEl>
                                              <a:dgm id="{63451CEA-741E-42CC-BFC0-7F4FE88A0591}"/>
                                            </p:graphicEl>
                                          </p:spTgt>
                                        </p:tgtEl>
                                        <p:attrNameLst>
                                          <p:attrName>ppt_x</p:attrName>
                                        </p:attrNameLst>
                                      </p:cBhvr>
                                      <p:tavLst>
                                        <p:tav tm="0">
                                          <p:val>
                                            <p:strVal val="0-#ppt_w/2"/>
                                          </p:val>
                                        </p:tav>
                                        <p:tav tm="100000">
                                          <p:val>
                                            <p:strVal val="#ppt_x"/>
                                          </p:val>
                                        </p:tav>
                                      </p:tavLst>
                                    </p:anim>
                                    <p:anim calcmode="lin" valueType="num">
                                      <p:cBhvr additive="base">
                                        <p:cTn id="28" dur="500" fill="hold"/>
                                        <p:tgtEl>
                                          <p:spTgt spid="4">
                                            <p:graphicEl>
                                              <a:dgm id="{63451CEA-741E-42CC-BFC0-7F4FE88A0591}"/>
                                            </p:graphicEl>
                                          </p:spTgt>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4">
                                            <p:graphicEl>
                                              <a:dgm id="{D884139C-F3F9-4F7C-9397-3E74228236FC}"/>
                                            </p:graphicEl>
                                          </p:spTgt>
                                        </p:tgtEl>
                                        <p:attrNameLst>
                                          <p:attrName>style.visibility</p:attrName>
                                        </p:attrNameLst>
                                      </p:cBhvr>
                                      <p:to>
                                        <p:strVal val="visible"/>
                                      </p:to>
                                    </p:set>
                                    <p:anim calcmode="lin" valueType="num">
                                      <p:cBhvr additive="base">
                                        <p:cTn id="31" dur="500" fill="hold"/>
                                        <p:tgtEl>
                                          <p:spTgt spid="4">
                                            <p:graphicEl>
                                              <a:dgm id="{D884139C-F3F9-4F7C-9397-3E74228236FC}"/>
                                            </p:graphic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4">
                                            <p:graphicEl>
                                              <a:dgm id="{D884139C-F3F9-4F7C-9397-3E74228236FC}"/>
                                            </p:graphic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4">
                                            <p:graphicEl>
                                              <a:dgm id="{D1A7C028-9715-446A-82BC-16BFFD65426E}"/>
                                            </p:graphicEl>
                                          </p:spTgt>
                                        </p:tgtEl>
                                        <p:attrNameLst>
                                          <p:attrName>style.visibility</p:attrName>
                                        </p:attrNameLst>
                                      </p:cBhvr>
                                      <p:to>
                                        <p:strVal val="visible"/>
                                      </p:to>
                                    </p:set>
                                    <p:anim calcmode="lin" valueType="num">
                                      <p:cBhvr additive="base">
                                        <p:cTn id="37" dur="500" fill="hold"/>
                                        <p:tgtEl>
                                          <p:spTgt spid="4">
                                            <p:graphicEl>
                                              <a:dgm id="{D1A7C028-9715-446A-82BC-16BFFD65426E}"/>
                                            </p:graphic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4">
                                            <p:graphicEl>
                                              <a:dgm id="{D1A7C028-9715-446A-82BC-16BFFD65426E}"/>
                                            </p:graphicEl>
                                          </p:spTgt>
                                        </p:tgtEl>
                                        <p:attrNameLst>
                                          <p:attrName>ppt_y</p:attrName>
                                        </p:attrNameLst>
                                      </p:cBhvr>
                                      <p:tavLst>
                                        <p:tav tm="0">
                                          <p:val>
                                            <p:strVal val="#ppt_y"/>
                                          </p:val>
                                        </p:tav>
                                        <p:tav tm="100000">
                                          <p:val>
                                            <p:strVal val="#ppt_y"/>
                                          </p:val>
                                        </p:tav>
                                      </p:tavLst>
                                    </p:anim>
                                  </p:childTnLst>
                                </p:cTn>
                              </p:par>
                              <p:par>
                                <p:cTn id="39" presetID="2" presetClass="entr" presetSubtype="8" fill="hold" grpId="0" nodeType="withEffect">
                                  <p:stCondLst>
                                    <p:cond delay="0"/>
                                  </p:stCondLst>
                                  <p:childTnLst>
                                    <p:set>
                                      <p:cBhvr>
                                        <p:cTn id="40" dur="1" fill="hold">
                                          <p:stCondLst>
                                            <p:cond delay="0"/>
                                          </p:stCondLst>
                                        </p:cTn>
                                        <p:tgtEl>
                                          <p:spTgt spid="4">
                                            <p:graphicEl>
                                              <a:dgm id="{EEE65D60-7CA9-48A7-A2CB-82A75F83C89F}"/>
                                            </p:graphicEl>
                                          </p:spTgt>
                                        </p:tgtEl>
                                        <p:attrNameLst>
                                          <p:attrName>style.visibility</p:attrName>
                                        </p:attrNameLst>
                                      </p:cBhvr>
                                      <p:to>
                                        <p:strVal val="visible"/>
                                      </p:to>
                                    </p:set>
                                    <p:anim calcmode="lin" valueType="num">
                                      <p:cBhvr additive="base">
                                        <p:cTn id="41" dur="500" fill="hold"/>
                                        <p:tgtEl>
                                          <p:spTgt spid="4">
                                            <p:graphicEl>
                                              <a:dgm id="{EEE65D60-7CA9-48A7-A2CB-82A75F83C89F}"/>
                                            </p:graphicEl>
                                          </p:spTgt>
                                        </p:tgtEl>
                                        <p:attrNameLst>
                                          <p:attrName>ppt_x</p:attrName>
                                        </p:attrNameLst>
                                      </p:cBhvr>
                                      <p:tavLst>
                                        <p:tav tm="0">
                                          <p:val>
                                            <p:strVal val="0-#ppt_w/2"/>
                                          </p:val>
                                        </p:tav>
                                        <p:tav tm="100000">
                                          <p:val>
                                            <p:strVal val="#ppt_x"/>
                                          </p:val>
                                        </p:tav>
                                      </p:tavLst>
                                    </p:anim>
                                    <p:anim calcmode="lin" valueType="num">
                                      <p:cBhvr additive="base">
                                        <p:cTn id="42" dur="500" fill="hold"/>
                                        <p:tgtEl>
                                          <p:spTgt spid="4">
                                            <p:graphicEl>
                                              <a:dgm id="{EEE65D60-7CA9-48A7-A2CB-82A75F83C89F}"/>
                                            </p:graphic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uiExpand="1">
        <p:bldSub>
          <a:bldDgm bld="one"/>
        </p:bldSub>
      </p:bldGraphic>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DC6A87-2F0A-47B1-81A6-51DF805FA24D}"/>
              </a:ext>
            </a:extLst>
          </p:cNvPr>
          <p:cNvSpPr>
            <a:spLocks noGrp="1"/>
          </p:cNvSpPr>
          <p:nvPr>
            <p:ph type="title"/>
          </p:nvPr>
        </p:nvSpPr>
        <p:spPr>
          <a:xfrm>
            <a:off x="586740" y="268268"/>
            <a:ext cx="11018520" cy="553998"/>
          </a:xfrm>
        </p:spPr>
        <p:txBody>
          <a:bodyPr/>
          <a:lstStyle/>
          <a:p>
            <a:r>
              <a:rPr lang="en-US" dirty="0"/>
              <a:t>Using a Big Data Cluster through Endpoints</a:t>
            </a:r>
          </a:p>
        </p:txBody>
      </p:sp>
      <p:graphicFrame>
        <p:nvGraphicFramePr>
          <p:cNvPr id="5" name="Diagram 4">
            <a:extLst>
              <a:ext uri="{FF2B5EF4-FFF2-40B4-BE49-F238E27FC236}">
                <a16:creationId xmlns:a16="http://schemas.microsoft.com/office/drawing/2014/main" id="{6936FA5B-2F85-4EF2-B7B1-34BB5F0B1657}"/>
              </a:ext>
            </a:extLst>
          </p:cNvPr>
          <p:cNvGraphicFramePr/>
          <p:nvPr>
            <p:extLst>
              <p:ext uri="{D42A27DB-BD31-4B8C-83A1-F6EECF244321}">
                <p14:modId xmlns:p14="http://schemas.microsoft.com/office/powerpoint/2010/main" val="2627654620"/>
              </p:ext>
            </p:extLst>
          </p:nvPr>
        </p:nvGraphicFramePr>
        <p:xfrm>
          <a:off x="1894242" y="2265635"/>
          <a:ext cx="9711018" cy="286344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026" name="Picture 2" descr="Image result for azure data studio logo">
            <a:extLst>
              <a:ext uri="{FF2B5EF4-FFF2-40B4-BE49-F238E27FC236}">
                <a16:creationId xmlns:a16="http://schemas.microsoft.com/office/drawing/2014/main" id="{E41F3672-9931-4BFC-80A7-8C429892348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30417" y="1842453"/>
            <a:ext cx="669859" cy="66985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management studio logo">
            <a:extLst>
              <a:ext uri="{FF2B5EF4-FFF2-40B4-BE49-F238E27FC236}">
                <a16:creationId xmlns:a16="http://schemas.microsoft.com/office/drawing/2014/main" id="{C6B37D86-48E9-4353-87A9-EDD496D76F1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954024" y="1186880"/>
            <a:ext cx="707651" cy="72358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spark logo">
            <a:extLst>
              <a:ext uri="{FF2B5EF4-FFF2-40B4-BE49-F238E27FC236}">
                <a16:creationId xmlns:a16="http://schemas.microsoft.com/office/drawing/2014/main" id="{2C702F6A-E30B-4DB4-83B7-1CDF0E8DD0D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983512" y="1086003"/>
            <a:ext cx="1453403" cy="89710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result for curl logo">
            <a:extLst>
              <a:ext uri="{FF2B5EF4-FFF2-40B4-BE49-F238E27FC236}">
                <a16:creationId xmlns:a16="http://schemas.microsoft.com/office/drawing/2014/main" id="{2F0A295D-9580-4D1E-8B92-D02EA33B99E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956374" y="1211827"/>
            <a:ext cx="1586753" cy="528298"/>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FBFDE016-7BEA-4C76-8D17-F22A332DA3DC}"/>
              </a:ext>
            </a:extLst>
          </p:cNvPr>
          <p:cNvSpPr txBox="1"/>
          <p:nvPr/>
        </p:nvSpPr>
        <p:spPr>
          <a:xfrm>
            <a:off x="1987590" y="2063478"/>
            <a:ext cx="342851"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tds</a:t>
            </a:r>
          </a:p>
        </p:txBody>
      </p:sp>
      <p:sp>
        <p:nvSpPr>
          <p:cNvPr id="17" name="Rectangle 16">
            <a:extLst>
              <a:ext uri="{FF2B5EF4-FFF2-40B4-BE49-F238E27FC236}">
                <a16:creationId xmlns:a16="http://schemas.microsoft.com/office/drawing/2014/main" id="{0A0D4855-B48A-4891-A30C-791A3F0089C2}"/>
              </a:ext>
            </a:extLst>
          </p:cNvPr>
          <p:cNvSpPr/>
          <p:nvPr/>
        </p:nvSpPr>
        <p:spPr bwMode="auto">
          <a:xfrm>
            <a:off x="1905896" y="4187301"/>
            <a:ext cx="1046003" cy="805704"/>
          </a:xfrm>
          <a:prstGeom prst="rect">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dirty="0">
                <a:solidFill>
                  <a:schemeClr val="tx1"/>
                </a:solidFill>
                <a:ea typeface="Segoe UI" pitchFamily="34" charset="0"/>
                <a:cs typeface="Segoe UI" pitchFamily="34" charset="0"/>
              </a:rPr>
              <a:t>sql-server-master-readonly</a:t>
            </a:r>
          </a:p>
        </p:txBody>
      </p:sp>
      <p:pic>
        <p:nvPicPr>
          <p:cNvPr id="1040" name="Picture 16" descr="Image result for knox gateway logo">
            <a:extLst>
              <a:ext uri="{FF2B5EF4-FFF2-40B4-BE49-F238E27FC236}">
                <a16:creationId xmlns:a16="http://schemas.microsoft.com/office/drawing/2014/main" id="{075C2E2B-80D0-40F6-8E67-A913A29F58A0}"/>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102060" y="1208011"/>
            <a:ext cx="1164705" cy="545109"/>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Related image">
            <a:extLst>
              <a:ext uri="{FF2B5EF4-FFF2-40B4-BE49-F238E27FC236}">
                <a16:creationId xmlns:a16="http://schemas.microsoft.com/office/drawing/2014/main" id="{93DD6478-7B58-4E5F-9A41-35C75CF4697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233654" y="1061358"/>
            <a:ext cx="832937" cy="829235"/>
          </a:xfrm>
          <a:prstGeom prst="rect">
            <a:avLst/>
          </a:prstGeom>
          <a:noFill/>
          <a:extLst>
            <a:ext uri="{909E8E84-426E-40DD-AFC4-6F175D3DCCD1}">
              <a14:hiddenFill xmlns:a14="http://schemas.microsoft.com/office/drawing/2010/main">
                <a:solidFill>
                  <a:srgbClr val="FFFFFF"/>
                </a:solidFill>
              </a14:hiddenFill>
            </a:ext>
          </a:extLst>
        </p:spPr>
      </p:pic>
      <p:sp>
        <p:nvSpPr>
          <p:cNvPr id="25" name="Rectangle 24">
            <a:extLst>
              <a:ext uri="{FF2B5EF4-FFF2-40B4-BE49-F238E27FC236}">
                <a16:creationId xmlns:a16="http://schemas.microsoft.com/office/drawing/2014/main" id="{98367157-642E-493C-A802-6625190C4BAA}"/>
              </a:ext>
            </a:extLst>
          </p:cNvPr>
          <p:cNvSpPr/>
          <p:nvPr/>
        </p:nvSpPr>
        <p:spPr bwMode="auto">
          <a:xfrm>
            <a:off x="486666" y="5908865"/>
            <a:ext cx="11118594" cy="386778"/>
          </a:xfrm>
          <a:prstGeom prst="rect">
            <a:avLst/>
          </a:prstGeom>
          <a:solidFill>
            <a:schemeClr val="accent3">
              <a:lumMod val="40000"/>
              <a:lumOff val="60000"/>
            </a:schemeClr>
          </a:solidFill>
          <a:ln w="28575">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2000" dirty="0">
                <a:solidFill>
                  <a:schemeClr val="tx1"/>
                </a:solidFill>
                <a:ea typeface="Segoe UI" pitchFamily="34" charset="0"/>
                <a:cs typeface="Segoe UI" pitchFamily="34" charset="0"/>
              </a:rPr>
              <a:t>controller – Cluster Management Service </a:t>
            </a:r>
          </a:p>
        </p:txBody>
      </p:sp>
      <p:pic>
        <p:nvPicPr>
          <p:cNvPr id="35" name="Picture 12" descr="Image result for REST logo">
            <a:extLst>
              <a:ext uri="{FF2B5EF4-FFF2-40B4-BE49-F238E27FC236}">
                <a16:creationId xmlns:a16="http://schemas.microsoft.com/office/drawing/2014/main" id="{2E6B7746-43D3-45BF-87DD-5E96A05EB87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828550" y="2071681"/>
            <a:ext cx="829235" cy="318678"/>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12" descr="Image result for REST logo">
            <a:extLst>
              <a:ext uri="{FF2B5EF4-FFF2-40B4-BE49-F238E27FC236}">
                <a16:creationId xmlns:a16="http://schemas.microsoft.com/office/drawing/2014/main" id="{91DFAC09-4B87-4693-B942-3E6D48BD9E5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809171" y="2071681"/>
            <a:ext cx="829235" cy="318678"/>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12" descr="Image result for REST logo">
            <a:extLst>
              <a:ext uri="{FF2B5EF4-FFF2-40B4-BE49-F238E27FC236}">
                <a16:creationId xmlns:a16="http://schemas.microsoft.com/office/drawing/2014/main" id="{28B9A4B6-CF69-4DAF-8DAE-7C0A73E13CC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789792" y="2071681"/>
            <a:ext cx="829235" cy="318678"/>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12" descr="Image result for REST logo">
            <a:extLst>
              <a:ext uri="{FF2B5EF4-FFF2-40B4-BE49-F238E27FC236}">
                <a16:creationId xmlns:a16="http://schemas.microsoft.com/office/drawing/2014/main" id="{C30D700F-9B06-465E-8BCC-5F143D20718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80306" y="5528576"/>
            <a:ext cx="829235" cy="318678"/>
          </a:xfrm>
          <a:prstGeom prst="rect">
            <a:avLst/>
          </a:prstGeom>
          <a:noFill/>
          <a:extLst>
            <a:ext uri="{909E8E84-426E-40DD-AFC4-6F175D3DCCD1}">
              <a14:hiddenFill xmlns:a14="http://schemas.microsoft.com/office/drawing/2010/main">
                <a:solidFill>
                  <a:srgbClr val="FFFFFF"/>
                </a:solidFill>
              </a14:hiddenFill>
            </a:ext>
          </a:extLst>
        </p:spPr>
      </p:pic>
      <p:cxnSp>
        <p:nvCxnSpPr>
          <p:cNvPr id="27" name="Straight Arrow Connector 26">
            <a:extLst>
              <a:ext uri="{FF2B5EF4-FFF2-40B4-BE49-F238E27FC236}">
                <a16:creationId xmlns:a16="http://schemas.microsoft.com/office/drawing/2014/main" id="{301F33B2-8A04-4E19-A620-DB332B6A381B}"/>
              </a:ext>
            </a:extLst>
          </p:cNvPr>
          <p:cNvCxnSpPr>
            <a:cxnSpLocks/>
            <a:stCxn id="45" idx="2"/>
          </p:cNvCxnSpPr>
          <p:nvPr/>
        </p:nvCxnSpPr>
        <p:spPr>
          <a:xfrm flipH="1">
            <a:off x="980306" y="1842453"/>
            <a:ext cx="39941" cy="4085516"/>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711601AF-CC8A-4AD8-9D17-4EB1AFC853E5}"/>
              </a:ext>
            </a:extLst>
          </p:cNvPr>
          <p:cNvCxnSpPr>
            <a:cxnSpLocks/>
          </p:cNvCxnSpPr>
          <p:nvPr/>
        </p:nvCxnSpPr>
        <p:spPr>
          <a:xfrm flipH="1">
            <a:off x="3218329" y="4980969"/>
            <a:ext cx="1" cy="94700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83DB52B6-E9AC-4FE2-ACF9-6627943896E4}"/>
              </a:ext>
            </a:extLst>
          </p:cNvPr>
          <p:cNvSpPr txBox="1"/>
          <p:nvPr/>
        </p:nvSpPr>
        <p:spPr>
          <a:xfrm>
            <a:off x="3368545" y="5139311"/>
            <a:ext cx="1865895" cy="646331"/>
          </a:xfrm>
          <a:prstGeom prst="rect">
            <a:avLst/>
          </a:prstGeom>
          <a:noFill/>
        </p:spPr>
        <p:txBody>
          <a:bodyPr wrap="none" lIns="0" tIns="0" rIns="0" bIns="0" rtlCol="0">
            <a:spAutoFit/>
          </a:bodyPr>
          <a:lstStyle/>
          <a:p>
            <a:r>
              <a:rPr lang="en-US" sz="1400" dirty="0"/>
              <a:t>"/api/v1/bdc/endpoints</a:t>
            </a:r>
          </a:p>
          <a:p>
            <a:r>
              <a:rPr lang="en-US" sz="1400" dirty="0">
                <a:gradFill>
                  <a:gsLst>
                    <a:gs pos="2917">
                      <a:schemeClr val="tx1"/>
                    </a:gs>
                    <a:gs pos="30000">
                      <a:schemeClr val="tx1"/>
                    </a:gs>
                  </a:gsLst>
                  <a:lin ang="5400000" scaled="0"/>
                </a:gradFill>
              </a:rPr>
              <a:t>controller-svc</a:t>
            </a:r>
          </a:p>
          <a:p>
            <a:r>
              <a:rPr lang="en-US" sz="1400" dirty="0">
                <a:gradFill>
                  <a:gsLst>
                    <a:gs pos="2917">
                      <a:schemeClr val="tx1"/>
                    </a:gs>
                    <a:gs pos="30000">
                      <a:schemeClr val="tx1"/>
                    </a:gs>
                  </a:gsLst>
                  <a:lin ang="5400000" scaled="0"/>
                </a:gradFill>
              </a:rPr>
              <a:t>Port 443</a:t>
            </a:r>
          </a:p>
        </p:txBody>
      </p:sp>
      <p:pic>
        <p:nvPicPr>
          <p:cNvPr id="53" name="Picture 2" descr="Image result for azure data studio logo">
            <a:extLst>
              <a:ext uri="{FF2B5EF4-FFF2-40B4-BE49-F238E27FC236}">
                <a16:creationId xmlns:a16="http://schemas.microsoft.com/office/drawing/2014/main" id="{FECAD48B-8E0D-4988-99DC-7866C355D05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61077" y="1122720"/>
            <a:ext cx="829235" cy="829235"/>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44">
            <a:extLst>
              <a:ext uri="{FF2B5EF4-FFF2-40B4-BE49-F238E27FC236}">
                <a16:creationId xmlns:a16="http://schemas.microsoft.com/office/drawing/2014/main" id="{EB0A7EBE-83FB-42F6-98B6-C4588308A08B}"/>
              </a:ext>
            </a:extLst>
          </p:cNvPr>
          <p:cNvPicPr>
            <a:picLocks noChangeAspect="1"/>
          </p:cNvPicPr>
          <p:nvPr/>
        </p:nvPicPr>
        <p:blipFill>
          <a:blip r:embed="rId15"/>
          <a:stretch>
            <a:fillRect/>
          </a:stretch>
        </p:blipFill>
        <p:spPr>
          <a:xfrm>
            <a:off x="296466" y="1328729"/>
            <a:ext cx="1447561" cy="513724"/>
          </a:xfrm>
          <a:prstGeom prst="rect">
            <a:avLst/>
          </a:prstGeom>
        </p:spPr>
      </p:pic>
    </p:spTree>
    <p:extLst>
      <p:ext uri="{BB962C8B-B14F-4D97-AF65-F5344CB8AC3E}">
        <p14:creationId xmlns:p14="http://schemas.microsoft.com/office/powerpoint/2010/main" val="27269871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graphicEl>
                                              <a:dgm id="{2460F0D2-1C78-4237-8C58-8552AE771D56}"/>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graphicEl>
                                              <a:dgm id="{1EA6B26D-217D-4C9E-A94D-A1B30E4BDE9F}"/>
                                            </p:graphic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3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
                                            <p:graphicEl>
                                              <a:dgm id="{587B3514-716C-4485-B845-CBEBFA47037B}"/>
                                            </p:graphic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graphicEl>
                                              <a:dgm id="{F5DF685F-0FD2-4411-A048-244A141D953F}"/>
                                            </p:graphic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4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5">
                                            <p:graphicEl>
                                              <a:dgm id="{B2A94D8B-D03F-4372-90DD-483F243FF52B}"/>
                                            </p:graphic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
                                            <p:graphicEl>
                                              <a:dgm id="{01EF6754-07D5-40E5-AF45-236C8C0D3388}"/>
                                            </p:graphic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03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5">
                                            <p:graphicEl>
                                              <a:dgm id="{74F136F3-DF89-4D33-A547-62F6FBC271CA}"/>
                                            </p:graphic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
                                            <p:graphicEl>
                                              <a:dgm id="{9AC11C5F-32C8-45FF-A1E7-66A91E6F5A7C}"/>
                                            </p:graphic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032"/>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8"/>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5">
                                            <p:graphicEl>
                                              <a:dgm id="{21892D4F-6AC5-4861-8DC4-CA21A226A524}"/>
                                            </p:graphicEl>
                                          </p:spTgt>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5">
                                            <p:graphicEl>
                                              <a:dgm id="{B492B799-8D5F-4CAE-AE74-D472D2BE2AB6}"/>
                                            </p:graphicEl>
                                          </p:spTgt>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042"/>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uiExpand="1">
        <p:bldSub>
          <a:bldDgm bld="one"/>
        </p:bldSub>
      </p:bldGraphic>
      <p:bldP spid="13" grpId="0" uiExpand="1"/>
      <p:bldP spid="17" grpId="0" uiExpand="1" animBg="1"/>
      <p:bldP spid="47"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DC6A87-2F0A-47B1-81A6-51DF805FA24D}"/>
              </a:ext>
            </a:extLst>
          </p:cNvPr>
          <p:cNvSpPr>
            <a:spLocks noGrp="1"/>
          </p:cNvSpPr>
          <p:nvPr>
            <p:ph type="title"/>
          </p:nvPr>
        </p:nvSpPr>
        <p:spPr/>
        <p:txBody>
          <a:bodyPr/>
          <a:lstStyle/>
          <a:p>
            <a:r>
              <a:rPr lang="en-US" dirty="0"/>
              <a:t>Using the Storage Pool</a:t>
            </a:r>
          </a:p>
        </p:txBody>
      </p:sp>
      <p:pic>
        <p:nvPicPr>
          <p:cNvPr id="5" name="Picture 4" descr="A screenshot of a cell phone&#10;&#10;Description automatically generated">
            <a:extLst>
              <a:ext uri="{FF2B5EF4-FFF2-40B4-BE49-F238E27FC236}">
                <a16:creationId xmlns:a16="http://schemas.microsoft.com/office/drawing/2014/main" id="{F8318B2D-32DD-426F-8514-501CEAF53AEA}"/>
              </a:ext>
            </a:extLst>
          </p:cNvPr>
          <p:cNvPicPr>
            <a:picLocks noChangeAspect="1"/>
          </p:cNvPicPr>
          <p:nvPr/>
        </p:nvPicPr>
        <p:blipFill>
          <a:blip r:embed="rId3"/>
          <a:stretch>
            <a:fillRect/>
          </a:stretch>
        </p:blipFill>
        <p:spPr>
          <a:xfrm>
            <a:off x="5457920" y="1969928"/>
            <a:ext cx="6009524" cy="3438095"/>
          </a:xfrm>
          <a:prstGeom prst="rect">
            <a:avLst/>
          </a:prstGeom>
        </p:spPr>
      </p:pic>
      <p:graphicFrame>
        <p:nvGraphicFramePr>
          <p:cNvPr id="6" name="Diagram 5">
            <a:extLst>
              <a:ext uri="{FF2B5EF4-FFF2-40B4-BE49-F238E27FC236}">
                <a16:creationId xmlns:a16="http://schemas.microsoft.com/office/drawing/2014/main" id="{EADDC4E8-C291-4130-B752-437A4B7F29C3}"/>
              </a:ext>
            </a:extLst>
          </p:cNvPr>
          <p:cNvGraphicFramePr/>
          <p:nvPr>
            <p:extLst>
              <p:ext uri="{D42A27DB-BD31-4B8C-83A1-F6EECF244321}">
                <p14:modId xmlns:p14="http://schemas.microsoft.com/office/powerpoint/2010/main" val="4273224731"/>
              </p:ext>
            </p:extLst>
          </p:nvPr>
        </p:nvGraphicFramePr>
        <p:xfrm>
          <a:off x="588263" y="1425388"/>
          <a:ext cx="4341906" cy="509195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7" name="Flowchart: Magnetic Disk 6">
            <a:extLst>
              <a:ext uri="{FF2B5EF4-FFF2-40B4-BE49-F238E27FC236}">
                <a16:creationId xmlns:a16="http://schemas.microsoft.com/office/drawing/2014/main" id="{2691B342-CB45-46E7-9DD9-2B955027C323}"/>
              </a:ext>
            </a:extLst>
          </p:cNvPr>
          <p:cNvSpPr/>
          <p:nvPr/>
        </p:nvSpPr>
        <p:spPr bwMode="auto">
          <a:xfrm>
            <a:off x="7298946" y="6120532"/>
            <a:ext cx="773902" cy="246221"/>
          </a:xfrm>
          <a:prstGeom prst="flowChartMagneticDisk">
            <a:avLst/>
          </a:prstGeom>
          <a:solidFill>
            <a:schemeClr val="accent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cxnSp>
        <p:nvCxnSpPr>
          <p:cNvPr id="8" name="Straight Arrow Connector 7">
            <a:extLst>
              <a:ext uri="{FF2B5EF4-FFF2-40B4-BE49-F238E27FC236}">
                <a16:creationId xmlns:a16="http://schemas.microsoft.com/office/drawing/2014/main" id="{7C520863-31B2-4149-ADED-AAD51898CF00}"/>
              </a:ext>
            </a:extLst>
          </p:cNvPr>
          <p:cNvCxnSpPr>
            <a:cxnSpLocks/>
            <a:endCxn id="7" idx="1"/>
          </p:cNvCxnSpPr>
          <p:nvPr/>
        </p:nvCxnSpPr>
        <p:spPr>
          <a:xfrm flipH="1">
            <a:off x="7685897" y="5377764"/>
            <a:ext cx="3144" cy="742768"/>
          </a:xfrm>
          <a:prstGeom prst="straightConnector1">
            <a:avLst/>
          </a:prstGeom>
          <a:ln>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E603041D-8A76-498F-B2AB-3DA760E46E55}"/>
              </a:ext>
            </a:extLst>
          </p:cNvPr>
          <p:cNvSpPr txBox="1"/>
          <p:nvPr/>
        </p:nvSpPr>
        <p:spPr>
          <a:xfrm>
            <a:off x="8074957" y="6120532"/>
            <a:ext cx="1002190" cy="246221"/>
          </a:xfrm>
          <a:prstGeom prst="rect">
            <a:avLst/>
          </a:prstGeom>
          <a:noFill/>
        </p:spPr>
        <p:txBody>
          <a:bodyPr wrap="square" bIns="45720" rtlCol="0">
            <a:spAutoFit/>
          </a:bodyPr>
          <a:lstStyle/>
          <a:p>
            <a:pPr marR="0" lvl="0" indent="0" algn="ctr" defTabSz="457200" fontAlgn="auto">
              <a:lnSpc>
                <a:spcPct val="100000"/>
              </a:lnSpc>
              <a:spcBef>
                <a:spcPts val="0"/>
              </a:spcBef>
              <a:spcAft>
                <a:spcPts val="0"/>
              </a:spcAft>
              <a:buClrTx/>
              <a:buSzTx/>
              <a:buFontTx/>
              <a:buNone/>
              <a:tabLst/>
              <a:defRPr/>
            </a:pPr>
            <a:r>
              <a:rPr lang="en-US" sz="1000" b="1" dirty="0">
                <a:solidFill>
                  <a:schemeClr val="tx2"/>
                </a:solidFill>
                <a:latin typeface="Segoe UI Semibold" panose="020B0502040204020203" pitchFamily="34" charset="0"/>
                <a:cs typeface="Segoe UI Semibold" panose="020B0502040204020203" pitchFamily="34" charset="0"/>
              </a:rPr>
              <a:t>HDFS Tiering</a:t>
            </a:r>
          </a:p>
        </p:txBody>
      </p:sp>
      <p:pic>
        <p:nvPicPr>
          <p:cNvPr id="2052" name="Picture 4" descr="Related image">
            <a:extLst>
              <a:ext uri="{FF2B5EF4-FFF2-40B4-BE49-F238E27FC236}">
                <a16:creationId xmlns:a16="http://schemas.microsoft.com/office/drawing/2014/main" id="{17295B55-C467-4A23-80F7-EC6A793AA79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245451" y="5575933"/>
            <a:ext cx="455043" cy="534181"/>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mage result for amazon s3 logo">
            <a:extLst>
              <a:ext uri="{FF2B5EF4-FFF2-40B4-BE49-F238E27FC236}">
                <a16:creationId xmlns:a16="http://schemas.microsoft.com/office/drawing/2014/main" id="{BB182BD9-22C7-46EE-B863-13EC88B1DE2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903837" y="5452506"/>
            <a:ext cx="816453" cy="791136"/>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Straight Arrow Connector 13">
            <a:extLst>
              <a:ext uri="{FF2B5EF4-FFF2-40B4-BE49-F238E27FC236}">
                <a16:creationId xmlns:a16="http://schemas.microsoft.com/office/drawing/2014/main" id="{5890A35C-7316-4982-89B5-E5670CCE34E3}"/>
              </a:ext>
            </a:extLst>
          </p:cNvPr>
          <p:cNvCxnSpPr/>
          <p:nvPr/>
        </p:nvCxnSpPr>
        <p:spPr>
          <a:xfrm flipH="1" flipV="1">
            <a:off x="10168939" y="4567884"/>
            <a:ext cx="547732" cy="63487"/>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18" name="Picture 16" descr="Image result for knox gateway logo">
            <a:extLst>
              <a:ext uri="{FF2B5EF4-FFF2-40B4-BE49-F238E27FC236}">
                <a16:creationId xmlns:a16="http://schemas.microsoft.com/office/drawing/2014/main" id="{1818C73B-8461-49C8-A0EE-BC764B2DC2A5}"/>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830490" y="4327072"/>
            <a:ext cx="1164705" cy="545109"/>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Image result for isilon logo">
            <a:extLst>
              <a:ext uri="{FF2B5EF4-FFF2-40B4-BE49-F238E27FC236}">
                <a16:creationId xmlns:a16="http://schemas.microsoft.com/office/drawing/2014/main" id="{B0C3C1F6-A66D-47AF-BE02-7D95CD9C8E29}"/>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167509" y="6244786"/>
            <a:ext cx="736634" cy="545109"/>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descr="Image result for StorageGrid logo">
            <a:extLst>
              <a:ext uri="{FF2B5EF4-FFF2-40B4-BE49-F238E27FC236}">
                <a16:creationId xmlns:a16="http://schemas.microsoft.com/office/drawing/2014/main" id="{49F0B7A4-C2A0-4AD1-8EDA-62DE066BED8B}"/>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887540" y="6162365"/>
            <a:ext cx="1255059" cy="62753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Related image">
            <a:extLst>
              <a:ext uri="{FF2B5EF4-FFF2-40B4-BE49-F238E27FC236}">
                <a16:creationId xmlns:a16="http://schemas.microsoft.com/office/drawing/2014/main" id="{DD233E80-390D-4A42-AE99-83E4EC58554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0719984" y="5550784"/>
            <a:ext cx="692858" cy="6928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59572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DC6A87-2F0A-47B1-81A6-51DF805FA24D}"/>
              </a:ext>
            </a:extLst>
          </p:cNvPr>
          <p:cNvSpPr>
            <a:spLocks noGrp="1"/>
          </p:cNvSpPr>
          <p:nvPr>
            <p:ph type="title"/>
          </p:nvPr>
        </p:nvSpPr>
        <p:spPr/>
        <p:txBody>
          <a:bodyPr/>
          <a:lstStyle/>
          <a:p>
            <a:r>
              <a:rPr lang="en-US" dirty="0"/>
              <a:t>Using the Data Pool</a:t>
            </a:r>
          </a:p>
        </p:txBody>
      </p:sp>
      <p:graphicFrame>
        <p:nvGraphicFramePr>
          <p:cNvPr id="58" name="Diagram 57">
            <a:extLst>
              <a:ext uri="{FF2B5EF4-FFF2-40B4-BE49-F238E27FC236}">
                <a16:creationId xmlns:a16="http://schemas.microsoft.com/office/drawing/2014/main" id="{8DA9E0DF-1763-45C4-B869-850A04F05E18}"/>
              </a:ext>
            </a:extLst>
          </p:cNvPr>
          <p:cNvGraphicFramePr/>
          <p:nvPr>
            <p:extLst>
              <p:ext uri="{D42A27DB-BD31-4B8C-83A1-F6EECF244321}">
                <p14:modId xmlns:p14="http://schemas.microsoft.com/office/powerpoint/2010/main" val="627877362"/>
              </p:ext>
            </p:extLst>
          </p:nvPr>
        </p:nvGraphicFramePr>
        <p:xfrm>
          <a:off x="299260" y="1153463"/>
          <a:ext cx="4396177" cy="542340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4" name="Group 3">
            <a:extLst>
              <a:ext uri="{FF2B5EF4-FFF2-40B4-BE49-F238E27FC236}">
                <a16:creationId xmlns:a16="http://schemas.microsoft.com/office/drawing/2014/main" id="{74D2F0DA-4FB9-4389-BFCA-2AA7AF8D5A4D}"/>
              </a:ext>
            </a:extLst>
          </p:cNvPr>
          <p:cNvGrpSpPr/>
          <p:nvPr/>
        </p:nvGrpSpPr>
        <p:grpSpPr>
          <a:xfrm>
            <a:off x="4993341" y="1980699"/>
            <a:ext cx="6985755" cy="3785161"/>
            <a:chOff x="2207623" y="1668010"/>
            <a:chExt cx="9717457" cy="3679346"/>
          </a:xfrm>
        </p:grpSpPr>
        <p:sp>
          <p:nvSpPr>
            <p:cNvPr id="5" name="Rectangle 4">
              <a:extLst>
                <a:ext uri="{FF2B5EF4-FFF2-40B4-BE49-F238E27FC236}">
                  <a16:creationId xmlns:a16="http://schemas.microsoft.com/office/drawing/2014/main" id="{1BCD988A-0015-45C0-A13F-967529109056}"/>
                </a:ext>
              </a:extLst>
            </p:cNvPr>
            <p:cNvSpPr/>
            <p:nvPr/>
          </p:nvSpPr>
          <p:spPr>
            <a:xfrm>
              <a:off x="2207623" y="1910200"/>
              <a:ext cx="9717457" cy="3437156"/>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dirty="0">
                <a:solidFill>
                  <a:prstClr val="white"/>
                </a:solidFill>
                <a:latin typeface="Segoe UI" panose="020B0502040204020203" pitchFamily="34" charset="0"/>
                <a:cs typeface="Segoe UI" panose="020B0502040204020203" pitchFamily="34" charset="0"/>
              </a:endParaRPr>
            </a:p>
          </p:txBody>
        </p:sp>
        <p:sp>
          <p:nvSpPr>
            <p:cNvPr id="6" name="TextBox 5">
              <a:extLst>
                <a:ext uri="{FF2B5EF4-FFF2-40B4-BE49-F238E27FC236}">
                  <a16:creationId xmlns:a16="http://schemas.microsoft.com/office/drawing/2014/main" id="{B70A4657-67B4-4D98-8FB5-D0FA33C2922E}"/>
                </a:ext>
              </a:extLst>
            </p:cNvPr>
            <p:cNvSpPr txBox="1"/>
            <p:nvPr/>
          </p:nvSpPr>
          <p:spPr>
            <a:xfrm>
              <a:off x="2207623" y="1668010"/>
              <a:ext cx="1269836" cy="230832"/>
            </a:xfrm>
            <a:prstGeom prst="rect">
              <a:avLst/>
            </a:prstGeom>
            <a:noFill/>
          </p:spPr>
          <p:txBody>
            <a:bodyPr wrap="square" lIns="91440" tIns="45720" rIns="91440" bIns="45720" rtlCol="0">
              <a:spAutoFit/>
            </a:bodyPr>
            <a:lstStyle>
              <a:defPPr>
                <a:defRPr lang="en-US"/>
              </a:defPPr>
              <a:lvl1pPr>
                <a:lnSpc>
                  <a:spcPct val="90000"/>
                </a:lnSpc>
                <a:spcAft>
                  <a:spcPts val="600"/>
                </a:spcAft>
                <a:defRPr sz="1400">
                  <a:gradFill>
                    <a:gsLst>
                      <a:gs pos="2917">
                        <a:schemeClr val="tx1"/>
                      </a:gs>
                      <a:gs pos="30000">
                        <a:schemeClr val="tx1"/>
                      </a:gs>
                    </a:gsLst>
                    <a:lin ang="5400000" scaled="0"/>
                  </a:gradFill>
                </a:defRPr>
              </a:lvl1pPr>
            </a:lstStyle>
            <a:p>
              <a:r>
                <a:rPr lang="en-US" sz="1000" dirty="0"/>
                <a:t>Cluster</a:t>
              </a:r>
            </a:p>
          </p:txBody>
        </p:sp>
      </p:grpSp>
      <p:cxnSp>
        <p:nvCxnSpPr>
          <p:cNvPr id="7" name="Straight Arrow Connector 6">
            <a:extLst>
              <a:ext uri="{FF2B5EF4-FFF2-40B4-BE49-F238E27FC236}">
                <a16:creationId xmlns:a16="http://schemas.microsoft.com/office/drawing/2014/main" id="{5582ED1F-3138-4678-8D43-F54E0D37D5D1}"/>
              </a:ext>
            </a:extLst>
          </p:cNvPr>
          <p:cNvCxnSpPr>
            <a:cxnSpLocks/>
          </p:cNvCxnSpPr>
          <p:nvPr/>
        </p:nvCxnSpPr>
        <p:spPr>
          <a:xfrm>
            <a:off x="8093155" y="2632436"/>
            <a:ext cx="1" cy="174284"/>
          </a:xfrm>
          <a:prstGeom prst="straightConnector1">
            <a:avLst/>
          </a:prstGeom>
          <a:ln w="12700">
            <a:solidFill>
              <a:srgbClr val="757575"/>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FA226E39-78A9-4C18-ADF7-6337B24B287E}"/>
              </a:ext>
            </a:extLst>
          </p:cNvPr>
          <p:cNvSpPr/>
          <p:nvPr/>
        </p:nvSpPr>
        <p:spPr>
          <a:xfrm>
            <a:off x="5961530" y="2865301"/>
            <a:ext cx="4460891" cy="790658"/>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457200"/>
            <a:r>
              <a:rPr lang="en-US" sz="1000" b="1" dirty="0">
                <a:solidFill>
                  <a:schemeClr val="tx2"/>
                </a:solidFill>
                <a:latin typeface="Segoe UI Semibold" panose="020B0502040204020203" pitchFamily="34" charset="0"/>
                <a:cs typeface="Segoe UI Semibold" panose="020B0502040204020203" pitchFamily="34" charset="0"/>
              </a:rPr>
              <a:t>Compute pool</a:t>
            </a:r>
          </a:p>
        </p:txBody>
      </p:sp>
      <p:sp>
        <p:nvSpPr>
          <p:cNvPr id="9" name="Rectangle 8">
            <a:extLst>
              <a:ext uri="{FF2B5EF4-FFF2-40B4-BE49-F238E27FC236}">
                <a16:creationId xmlns:a16="http://schemas.microsoft.com/office/drawing/2014/main" id="{1F830C28-A424-484A-A325-A310F30E2F10}"/>
              </a:ext>
            </a:extLst>
          </p:cNvPr>
          <p:cNvSpPr/>
          <p:nvPr/>
        </p:nvSpPr>
        <p:spPr>
          <a:xfrm>
            <a:off x="6107385" y="3140863"/>
            <a:ext cx="1160433" cy="400110"/>
          </a:xfrm>
          <a:prstGeom prst="rect">
            <a:avLst/>
          </a:prstGeom>
          <a:no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wrap="square" rtlCol="0" anchor="ctr">
            <a:spAutoFit/>
          </a:bodyPr>
          <a:lstStyle/>
          <a:p>
            <a:pPr lvl="0" algn="ctr" defTabSz="457200">
              <a:defRPr/>
            </a:pPr>
            <a:r>
              <a:rPr lang="en-US" sz="1000" dirty="0">
                <a:solidFill>
                  <a:schemeClr val="tx1"/>
                </a:solidFill>
                <a:cs typeface="Segoe UI Semibold" panose="020B0502040204020203" pitchFamily="34" charset="0"/>
              </a:rPr>
              <a:t>SQL Compute Instance</a:t>
            </a:r>
          </a:p>
        </p:txBody>
      </p:sp>
      <p:sp>
        <p:nvSpPr>
          <p:cNvPr id="10" name="Rectangle 9">
            <a:extLst>
              <a:ext uri="{FF2B5EF4-FFF2-40B4-BE49-F238E27FC236}">
                <a16:creationId xmlns:a16="http://schemas.microsoft.com/office/drawing/2014/main" id="{3A320BB3-2856-4AFC-8546-9EF8C7BDA6A9}"/>
              </a:ext>
            </a:extLst>
          </p:cNvPr>
          <p:cNvSpPr/>
          <p:nvPr/>
        </p:nvSpPr>
        <p:spPr>
          <a:xfrm>
            <a:off x="7474630" y="3140863"/>
            <a:ext cx="1187866" cy="400110"/>
          </a:xfrm>
          <a:prstGeom prst="rect">
            <a:avLst/>
          </a:prstGeom>
          <a:no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wrap="square" rtlCol="0" anchor="ctr">
            <a:spAutoFit/>
          </a:bodyPr>
          <a:lstStyle/>
          <a:p>
            <a:pPr lvl="0" algn="ctr" defTabSz="457200">
              <a:defRPr/>
            </a:pPr>
            <a:r>
              <a:rPr lang="en-US" sz="1000" dirty="0">
                <a:solidFill>
                  <a:schemeClr val="tx1"/>
                </a:solidFill>
                <a:cs typeface="Segoe UI Semibold" panose="020B0502040204020203" pitchFamily="34" charset="0"/>
              </a:rPr>
              <a:t>SQL Compute Instance</a:t>
            </a:r>
          </a:p>
        </p:txBody>
      </p:sp>
      <p:sp>
        <p:nvSpPr>
          <p:cNvPr id="11" name="Rectangle 10">
            <a:extLst>
              <a:ext uri="{FF2B5EF4-FFF2-40B4-BE49-F238E27FC236}">
                <a16:creationId xmlns:a16="http://schemas.microsoft.com/office/drawing/2014/main" id="{141E3F14-140F-4AE6-BE24-BB4A4079AB6E}"/>
              </a:ext>
            </a:extLst>
          </p:cNvPr>
          <p:cNvSpPr/>
          <p:nvPr/>
        </p:nvSpPr>
        <p:spPr>
          <a:xfrm>
            <a:off x="9141060" y="3140863"/>
            <a:ext cx="1170774" cy="400110"/>
          </a:xfrm>
          <a:prstGeom prst="rect">
            <a:avLst/>
          </a:prstGeom>
          <a:no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wrap="square" rtlCol="0" anchor="ctr">
            <a:spAutoFit/>
          </a:bodyPr>
          <a:lstStyle/>
          <a:p>
            <a:pPr lvl="0" algn="ctr" defTabSz="457200">
              <a:defRPr/>
            </a:pPr>
            <a:r>
              <a:rPr lang="en-US" sz="1000" dirty="0">
                <a:solidFill>
                  <a:schemeClr val="tx1"/>
                </a:solidFill>
                <a:cs typeface="Segoe UI Semibold" panose="020B0502040204020203" pitchFamily="34" charset="0"/>
              </a:rPr>
              <a:t>SQL Compute Instance</a:t>
            </a:r>
          </a:p>
        </p:txBody>
      </p:sp>
      <p:sp>
        <p:nvSpPr>
          <p:cNvPr id="12" name="Rectangle 11">
            <a:extLst>
              <a:ext uri="{FF2B5EF4-FFF2-40B4-BE49-F238E27FC236}">
                <a16:creationId xmlns:a16="http://schemas.microsoft.com/office/drawing/2014/main" id="{B2A47EBF-2FDD-4646-8601-77B81EF69F08}"/>
              </a:ext>
            </a:extLst>
          </p:cNvPr>
          <p:cNvSpPr/>
          <p:nvPr/>
        </p:nvSpPr>
        <p:spPr>
          <a:xfrm>
            <a:off x="8821912" y="3210113"/>
            <a:ext cx="224100" cy="261610"/>
          </a:xfrm>
          <a:prstGeom prst="rect">
            <a:avLst/>
          </a:prstGeom>
          <a:noFill/>
          <a:ln w="12700">
            <a:noFill/>
          </a:ln>
        </p:spPr>
        <p:style>
          <a:lnRef idx="2">
            <a:schemeClr val="accent2">
              <a:shade val="50000"/>
            </a:schemeClr>
          </a:lnRef>
          <a:fillRef idx="1">
            <a:schemeClr val="accent2"/>
          </a:fillRef>
          <a:effectRef idx="0">
            <a:schemeClr val="accent2"/>
          </a:effectRef>
          <a:fontRef idx="minor">
            <a:schemeClr val="lt1"/>
          </a:fontRef>
        </p:style>
        <p:txBody>
          <a:bodyPr wrap="square" rtlCol="0" anchor="ctr">
            <a:spAutoFit/>
          </a:bodyPr>
          <a:lstStyle/>
          <a:p>
            <a:pPr lvl="0" algn="ctr" defTabSz="457200">
              <a:defRPr/>
            </a:pPr>
            <a:r>
              <a:rPr lang="en-US" sz="1100" b="1" dirty="0">
                <a:solidFill>
                  <a:schemeClr val="tx1"/>
                </a:solidFill>
                <a:cs typeface="Segoe UI Semibold" panose="020B0502040204020203" pitchFamily="34" charset="0"/>
              </a:rPr>
              <a:t>…</a:t>
            </a:r>
          </a:p>
        </p:txBody>
      </p:sp>
      <p:sp>
        <p:nvSpPr>
          <p:cNvPr id="13" name="Rectangle 12">
            <a:extLst>
              <a:ext uri="{FF2B5EF4-FFF2-40B4-BE49-F238E27FC236}">
                <a16:creationId xmlns:a16="http://schemas.microsoft.com/office/drawing/2014/main" id="{D8A8ED30-A926-414A-93CB-6F0774D5DC7E}"/>
              </a:ext>
            </a:extLst>
          </p:cNvPr>
          <p:cNvSpPr/>
          <p:nvPr/>
        </p:nvSpPr>
        <p:spPr>
          <a:xfrm>
            <a:off x="6916027" y="3786736"/>
            <a:ext cx="1062524" cy="68935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4" name="TextBox 13">
            <a:extLst>
              <a:ext uri="{FF2B5EF4-FFF2-40B4-BE49-F238E27FC236}">
                <a16:creationId xmlns:a16="http://schemas.microsoft.com/office/drawing/2014/main" id="{A3DEB048-F6A5-4D77-A41A-AEED75E05C10}"/>
              </a:ext>
            </a:extLst>
          </p:cNvPr>
          <p:cNvSpPr txBox="1"/>
          <p:nvPr/>
        </p:nvSpPr>
        <p:spPr>
          <a:xfrm>
            <a:off x="9325931" y="1531292"/>
            <a:ext cx="1002190" cy="246221"/>
          </a:xfrm>
          <a:prstGeom prst="rect">
            <a:avLst/>
          </a:prstGeom>
          <a:noFill/>
        </p:spPr>
        <p:txBody>
          <a:bodyPr wrap="square" bIns="45720" rtlCol="0">
            <a:spAutoFit/>
          </a:bodyPr>
          <a:lstStyle/>
          <a:p>
            <a:pPr marR="0" lvl="0" indent="0" algn="ctr" defTabSz="457200" fontAlgn="auto">
              <a:lnSpc>
                <a:spcPct val="100000"/>
              </a:lnSpc>
              <a:spcBef>
                <a:spcPts val="0"/>
              </a:spcBef>
              <a:spcAft>
                <a:spcPts val="0"/>
              </a:spcAft>
              <a:buClrTx/>
              <a:buSzTx/>
              <a:buFontTx/>
              <a:buNone/>
              <a:tabLst/>
              <a:defRPr/>
            </a:pPr>
            <a:r>
              <a:rPr lang="en-US" sz="1000" b="1" dirty="0">
                <a:solidFill>
                  <a:schemeClr val="tx2"/>
                </a:solidFill>
                <a:latin typeface="Segoe UI Semibold" panose="020B0502040204020203" pitchFamily="34" charset="0"/>
                <a:cs typeface="Segoe UI Semibold" panose="020B0502040204020203" pitchFamily="34" charset="0"/>
              </a:rPr>
              <a:t>Analytics</a:t>
            </a:r>
          </a:p>
        </p:txBody>
      </p:sp>
      <p:cxnSp>
        <p:nvCxnSpPr>
          <p:cNvPr id="15" name="Connector: Elbow 14">
            <a:extLst>
              <a:ext uri="{FF2B5EF4-FFF2-40B4-BE49-F238E27FC236}">
                <a16:creationId xmlns:a16="http://schemas.microsoft.com/office/drawing/2014/main" id="{EEC8BB22-DD78-4019-8C3D-60A9D6EF90DD}"/>
              </a:ext>
            </a:extLst>
          </p:cNvPr>
          <p:cNvCxnSpPr>
            <a:cxnSpLocks/>
          </p:cNvCxnSpPr>
          <p:nvPr/>
        </p:nvCxnSpPr>
        <p:spPr>
          <a:xfrm rot="16200000" flipH="1">
            <a:off x="8078445" y="660749"/>
            <a:ext cx="12700" cy="2437022"/>
          </a:xfrm>
          <a:prstGeom prst="bentConnector3">
            <a:avLst>
              <a:gd name="adj1" fmla="val 737142"/>
            </a:avLst>
          </a:prstGeom>
          <a:ln w="12700">
            <a:solidFill>
              <a:srgbClr val="757575"/>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4DB21F9-2221-49E0-8D97-A8EF71477154}"/>
              </a:ext>
            </a:extLst>
          </p:cNvPr>
          <p:cNvCxnSpPr>
            <a:cxnSpLocks/>
          </p:cNvCxnSpPr>
          <p:nvPr/>
        </p:nvCxnSpPr>
        <p:spPr>
          <a:xfrm>
            <a:off x="8087437" y="1904898"/>
            <a:ext cx="1" cy="288739"/>
          </a:xfrm>
          <a:prstGeom prst="straightConnector1">
            <a:avLst/>
          </a:prstGeom>
          <a:ln w="12700">
            <a:solidFill>
              <a:srgbClr val="757575"/>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050F22E2-B596-4AB4-B93C-597C297007F6}"/>
              </a:ext>
            </a:extLst>
          </p:cNvPr>
          <p:cNvSpPr txBox="1"/>
          <p:nvPr/>
        </p:nvSpPr>
        <p:spPr>
          <a:xfrm>
            <a:off x="7031852" y="1435497"/>
            <a:ext cx="698235" cy="427809"/>
          </a:xfrm>
          <a:prstGeom prst="rect">
            <a:avLst/>
          </a:prstGeom>
          <a:noFill/>
          <a:ln>
            <a:noFill/>
          </a:ln>
        </p:spPr>
        <p:txBody>
          <a:bodyPr wrap="square" bIns="73152" rtlCol="0">
            <a:spAutoFit/>
          </a:bodyPr>
          <a:lstStyle/>
          <a:p>
            <a:pPr marR="0" lvl="0" indent="0" defTabSz="457200" fontAlgn="auto">
              <a:lnSpc>
                <a:spcPct val="100000"/>
              </a:lnSpc>
              <a:spcBef>
                <a:spcPts val="0"/>
              </a:spcBef>
              <a:spcAft>
                <a:spcPts val="0"/>
              </a:spcAft>
              <a:buClrTx/>
              <a:buSzTx/>
              <a:buFontTx/>
              <a:buNone/>
              <a:tabLst/>
              <a:defRPr/>
            </a:pPr>
            <a:r>
              <a:rPr lang="en-US" sz="1000" b="1" dirty="0">
                <a:solidFill>
                  <a:schemeClr val="tx2"/>
                </a:solidFill>
                <a:latin typeface="Segoe UI Semibold" panose="020B0502040204020203" pitchFamily="34" charset="0"/>
                <a:cs typeface="Segoe UI Semibold" panose="020B0502040204020203" pitchFamily="34" charset="0"/>
              </a:rPr>
              <a:t>Custom</a:t>
            </a:r>
            <a:br>
              <a:rPr lang="en-US" sz="1000" b="1" dirty="0">
                <a:solidFill>
                  <a:schemeClr val="tx2"/>
                </a:solidFill>
                <a:latin typeface="Segoe UI Semibold" panose="020B0502040204020203" pitchFamily="34" charset="0"/>
                <a:cs typeface="Segoe UI Semibold" panose="020B0502040204020203" pitchFamily="34" charset="0"/>
              </a:rPr>
            </a:br>
            <a:r>
              <a:rPr lang="en-US" sz="1000" b="1" dirty="0">
                <a:solidFill>
                  <a:schemeClr val="tx2"/>
                </a:solidFill>
                <a:latin typeface="Segoe UI Semibold" panose="020B0502040204020203" pitchFamily="34" charset="0"/>
                <a:cs typeface="Segoe UI Semibold" panose="020B0502040204020203" pitchFamily="34" charset="0"/>
              </a:rPr>
              <a:t>apps</a:t>
            </a:r>
          </a:p>
        </p:txBody>
      </p:sp>
      <p:sp>
        <p:nvSpPr>
          <p:cNvPr id="18" name="TextBox 17">
            <a:extLst>
              <a:ext uri="{FF2B5EF4-FFF2-40B4-BE49-F238E27FC236}">
                <a16:creationId xmlns:a16="http://schemas.microsoft.com/office/drawing/2014/main" id="{9A9D88C4-F717-44D9-8B2F-984860E13A44}"/>
              </a:ext>
            </a:extLst>
          </p:cNvPr>
          <p:cNvSpPr txBox="1"/>
          <p:nvPr/>
        </p:nvSpPr>
        <p:spPr>
          <a:xfrm>
            <a:off x="8292265" y="1531291"/>
            <a:ext cx="298480" cy="273921"/>
          </a:xfrm>
          <a:prstGeom prst="rect">
            <a:avLst/>
          </a:prstGeom>
          <a:noFill/>
        </p:spPr>
        <p:txBody>
          <a:bodyPr wrap="square" bIns="73152" rtlCol="0">
            <a:spAutoFit/>
          </a:bodyPr>
          <a:lstStyle/>
          <a:p>
            <a:pPr algn="ctr" defTabSz="457200">
              <a:defRPr/>
            </a:pPr>
            <a:r>
              <a:rPr lang="en-US" sz="1000" b="1" dirty="0">
                <a:solidFill>
                  <a:schemeClr val="tx2"/>
                </a:solidFill>
                <a:latin typeface="Segoe UI Semibold" panose="020B0502040204020203" pitchFamily="34" charset="0"/>
                <a:cs typeface="Segoe UI Semibold" panose="020B0502040204020203" pitchFamily="34" charset="0"/>
              </a:rPr>
              <a:t>BI</a:t>
            </a:r>
          </a:p>
        </p:txBody>
      </p:sp>
      <p:sp>
        <p:nvSpPr>
          <p:cNvPr id="19" name="Rectangle 18">
            <a:extLst>
              <a:ext uri="{FF2B5EF4-FFF2-40B4-BE49-F238E27FC236}">
                <a16:creationId xmlns:a16="http://schemas.microsoft.com/office/drawing/2014/main" id="{376496E3-1F51-4F5B-B268-1E8652E771FE}"/>
              </a:ext>
            </a:extLst>
          </p:cNvPr>
          <p:cNvSpPr/>
          <p:nvPr/>
        </p:nvSpPr>
        <p:spPr>
          <a:xfrm>
            <a:off x="8202097" y="2259694"/>
            <a:ext cx="2216210" cy="427809"/>
          </a:xfrm>
          <a:prstGeom prst="rect">
            <a:avLst/>
          </a:prstGeom>
          <a:noFill/>
          <a:ln>
            <a:noFill/>
          </a:ln>
        </p:spPr>
        <p:txBody>
          <a:bodyPr wrap="square" bIns="73152" rtlCol="0">
            <a:spAutoFit/>
          </a:bodyPr>
          <a:lstStyle/>
          <a:p>
            <a:pPr defTabSz="457200"/>
            <a:r>
              <a:rPr lang="en-US" sz="1000" b="1" dirty="0">
                <a:solidFill>
                  <a:schemeClr val="tx2"/>
                </a:solidFill>
                <a:latin typeface="Segoe UI Semibold" panose="020B0502040204020203" pitchFamily="34" charset="0"/>
                <a:cs typeface="Segoe UI Semibold" panose="020B0502040204020203" pitchFamily="34" charset="0"/>
              </a:rPr>
              <a:t>SQL Server </a:t>
            </a:r>
            <a:br>
              <a:rPr lang="en-US" sz="1000" b="1" dirty="0">
                <a:solidFill>
                  <a:schemeClr val="tx2"/>
                </a:solidFill>
                <a:latin typeface="Segoe UI Semibold" panose="020B0502040204020203" pitchFamily="34" charset="0"/>
                <a:cs typeface="Segoe UI Semibold" panose="020B0502040204020203" pitchFamily="34" charset="0"/>
              </a:rPr>
            </a:br>
            <a:r>
              <a:rPr lang="en-US" sz="1000" b="1" dirty="0">
                <a:solidFill>
                  <a:schemeClr val="tx2"/>
                </a:solidFill>
                <a:latin typeface="Segoe UI Semibold" panose="020B0502040204020203" pitchFamily="34" charset="0"/>
                <a:cs typeface="Segoe UI Semibold" panose="020B0502040204020203" pitchFamily="34" charset="0"/>
              </a:rPr>
              <a:t>master instance</a:t>
            </a:r>
          </a:p>
        </p:txBody>
      </p:sp>
      <p:grpSp>
        <p:nvGrpSpPr>
          <p:cNvPr id="20" name="Group 19">
            <a:extLst>
              <a:ext uri="{FF2B5EF4-FFF2-40B4-BE49-F238E27FC236}">
                <a16:creationId xmlns:a16="http://schemas.microsoft.com/office/drawing/2014/main" id="{5AF50795-9A88-46B2-A946-BE9E3ED0226B}"/>
              </a:ext>
            </a:extLst>
          </p:cNvPr>
          <p:cNvGrpSpPr/>
          <p:nvPr/>
        </p:nvGrpSpPr>
        <p:grpSpPr>
          <a:xfrm>
            <a:off x="6646939" y="1465327"/>
            <a:ext cx="357399" cy="346269"/>
            <a:chOff x="3525140" y="7975566"/>
            <a:chExt cx="929360" cy="931976"/>
          </a:xfrm>
        </p:grpSpPr>
        <p:grpSp>
          <p:nvGrpSpPr>
            <p:cNvPr id="21" name="Group 20">
              <a:extLst>
                <a:ext uri="{FF2B5EF4-FFF2-40B4-BE49-F238E27FC236}">
                  <a16:creationId xmlns:a16="http://schemas.microsoft.com/office/drawing/2014/main" id="{DD71EC67-2338-4E93-91BE-AA6A6204768E}"/>
                </a:ext>
              </a:extLst>
            </p:cNvPr>
            <p:cNvGrpSpPr/>
            <p:nvPr/>
          </p:nvGrpSpPr>
          <p:grpSpPr>
            <a:xfrm>
              <a:off x="3525140" y="7975566"/>
              <a:ext cx="929360" cy="931976"/>
              <a:chOff x="4825203" y="4636641"/>
              <a:chExt cx="484632" cy="485997"/>
            </a:xfrm>
            <a:noFill/>
          </p:grpSpPr>
          <p:grpSp>
            <p:nvGrpSpPr>
              <p:cNvPr id="26" name="Group 25">
                <a:extLst>
                  <a:ext uri="{FF2B5EF4-FFF2-40B4-BE49-F238E27FC236}">
                    <a16:creationId xmlns:a16="http://schemas.microsoft.com/office/drawing/2014/main" id="{4C50B9E1-CEC4-404C-A504-97337BB0F9AB}"/>
                  </a:ext>
                </a:extLst>
              </p:cNvPr>
              <p:cNvGrpSpPr/>
              <p:nvPr/>
            </p:nvGrpSpPr>
            <p:grpSpPr>
              <a:xfrm>
                <a:off x="4825203" y="4636641"/>
                <a:ext cx="484632" cy="485997"/>
                <a:chOff x="2107244" y="1575258"/>
                <a:chExt cx="310993" cy="264555"/>
              </a:xfrm>
              <a:grpFill/>
            </p:grpSpPr>
            <p:sp>
              <p:nvSpPr>
                <p:cNvPr id="28" name="Rectangle 9">
                  <a:extLst>
                    <a:ext uri="{FF2B5EF4-FFF2-40B4-BE49-F238E27FC236}">
                      <a16:creationId xmlns:a16="http://schemas.microsoft.com/office/drawing/2014/main" id="{78B4529E-5962-44F3-B428-3852CC486EEA}"/>
                    </a:ext>
                  </a:extLst>
                </p:cNvPr>
                <p:cNvSpPr>
                  <a:spLocks noChangeArrowheads="1"/>
                </p:cNvSpPr>
                <p:nvPr/>
              </p:nvSpPr>
              <p:spPr bwMode="auto">
                <a:xfrm>
                  <a:off x="2107244" y="1575258"/>
                  <a:ext cx="310993" cy="264555"/>
                </a:xfrm>
                <a:prstGeom prst="rect">
                  <a:avLst/>
                </a:prstGeom>
                <a:solidFill>
                  <a:srgbClr val="0078D7"/>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endParaRPr>
                </a:p>
              </p:txBody>
            </p:sp>
            <p:sp>
              <p:nvSpPr>
                <p:cNvPr id="29" name="Line 10">
                  <a:extLst>
                    <a:ext uri="{FF2B5EF4-FFF2-40B4-BE49-F238E27FC236}">
                      <a16:creationId xmlns:a16="http://schemas.microsoft.com/office/drawing/2014/main" id="{46999618-9133-4293-AD7E-0F0EF5C96010}"/>
                    </a:ext>
                  </a:extLst>
                </p:cNvPr>
                <p:cNvSpPr>
                  <a:spLocks noChangeShapeType="1"/>
                </p:cNvSpPr>
                <p:nvPr/>
              </p:nvSpPr>
              <p:spPr bwMode="auto">
                <a:xfrm flipH="1">
                  <a:off x="2107244" y="1651824"/>
                  <a:ext cx="310993" cy="0"/>
                </a:xfrm>
                <a:prstGeom prst="line">
                  <a:avLst/>
                </a:prstGeom>
                <a:grpFill/>
                <a:ln w="19050" cap="flat">
                  <a:solidFill>
                    <a:srgbClr val="50E6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endParaRPr>
                </a:p>
              </p:txBody>
            </p:sp>
          </p:grpSp>
          <p:sp>
            <p:nvSpPr>
              <p:cNvPr id="27" name="Oval 26">
                <a:extLst>
                  <a:ext uri="{FF2B5EF4-FFF2-40B4-BE49-F238E27FC236}">
                    <a16:creationId xmlns:a16="http://schemas.microsoft.com/office/drawing/2014/main" id="{276D3F2E-09A3-4106-BF52-01DA1C4CAF1C}"/>
                  </a:ext>
                </a:extLst>
              </p:cNvPr>
              <p:cNvSpPr/>
              <p:nvPr/>
            </p:nvSpPr>
            <p:spPr bwMode="auto">
              <a:xfrm>
                <a:off x="4865134" y="4679796"/>
                <a:ext cx="45089" cy="45089"/>
              </a:xfrm>
              <a:prstGeom prst="ellipse">
                <a:avLst/>
              </a:prstGeom>
              <a:solidFill>
                <a:srgbClr val="50E6FF"/>
              </a:solidFill>
              <a:ln w="12700" cap="rnd">
                <a:solidFill>
                  <a:srgbClr val="50E6FF"/>
                </a:solidFill>
                <a:miter lim="800000"/>
                <a:headEnd/>
                <a:tailEnd/>
              </a:ln>
              <a:effectLst/>
            </p:spPr>
            <p:txBody>
              <a:bodyPr wrap="none"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grpSp>
        <p:grpSp>
          <p:nvGrpSpPr>
            <p:cNvPr id="22" name="Group 21">
              <a:extLst>
                <a:ext uri="{FF2B5EF4-FFF2-40B4-BE49-F238E27FC236}">
                  <a16:creationId xmlns:a16="http://schemas.microsoft.com/office/drawing/2014/main" id="{A2563FB9-D20D-474F-9E89-106260839895}"/>
                </a:ext>
              </a:extLst>
            </p:cNvPr>
            <p:cNvGrpSpPr/>
            <p:nvPr/>
          </p:nvGrpSpPr>
          <p:grpSpPr>
            <a:xfrm>
              <a:off x="3706612" y="8401316"/>
              <a:ext cx="558506" cy="314758"/>
              <a:chOff x="831850" y="2085362"/>
              <a:chExt cx="923925" cy="520700"/>
            </a:xfrm>
          </p:grpSpPr>
          <p:sp>
            <p:nvSpPr>
              <p:cNvPr id="23" name="Freeform 78">
                <a:extLst>
                  <a:ext uri="{FF2B5EF4-FFF2-40B4-BE49-F238E27FC236}">
                    <a16:creationId xmlns:a16="http://schemas.microsoft.com/office/drawing/2014/main" id="{CDD53AB5-5CF7-45CA-A8C9-CC89017A5245}"/>
                  </a:ext>
                </a:extLst>
              </p:cNvPr>
              <p:cNvSpPr/>
              <p:nvPr/>
            </p:nvSpPr>
            <p:spPr bwMode="auto">
              <a:xfrm>
                <a:off x="831850" y="2209189"/>
                <a:ext cx="250825" cy="269874"/>
              </a:xfrm>
              <a:custGeom>
                <a:avLst/>
                <a:gdLst>
                  <a:gd name="connsiteX0" fmla="*/ 250825 w 250825"/>
                  <a:gd name="connsiteY0" fmla="*/ 0 h 269875"/>
                  <a:gd name="connsiteX1" fmla="*/ 0 w 250825"/>
                  <a:gd name="connsiteY1" fmla="*/ 142875 h 269875"/>
                  <a:gd name="connsiteX2" fmla="*/ 250825 w 250825"/>
                  <a:gd name="connsiteY2" fmla="*/ 269875 h 269875"/>
                </a:gdLst>
                <a:ahLst/>
                <a:cxnLst>
                  <a:cxn ang="0">
                    <a:pos x="connsiteX0" y="connsiteY0"/>
                  </a:cxn>
                  <a:cxn ang="0">
                    <a:pos x="connsiteX1" y="connsiteY1"/>
                  </a:cxn>
                  <a:cxn ang="0">
                    <a:pos x="connsiteX2" y="connsiteY2"/>
                  </a:cxn>
                </a:cxnLst>
                <a:rect l="l" t="t" r="r" b="b"/>
                <a:pathLst>
                  <a:path w="250825" h="269875">
                    <a:moveTo>
                      <a:pt x="250825" y="0"/>
                    </a:moveTo>
                    <a:lnTo>
                      <a:pt x="0" y="142875"/>
                    </a:lnTo>
                    <a:lnTo>
                      <a:pt x="250825" y="269875"/>
                    </a:lnTo>
                  </a:path>
                </a:pathLst>
              </a:custGeom>
              <a:noFill/>
              <a:ln w="19050">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sp>
            <p:nvSpPr>
              <p:cNvPr id="24" name="Freeform 79">
                <a:extLst>
                  <a:ext uri="{FF2B5EF4-FFF2-40B4-BE49-F238E27FC236}">
                    <a16:creationId xmlns:a16="http://schemas.microsoft.com/office/drawing/2014/main" id="{139B3B61-2A7E-4963-91D9-B15C4854F8BB}"/>
                  </a:ext>
                </a:extLst>
              </p:cNvPr>
              <p:cNvSpPr/>
              <p:nvPr/>
            </p:nvSpPr>
            <p:spPr bwMode="auto">
              <a:xfrm flipH="1">
                <a:off x="1504950" y="2209189"/>
                <a:ext cx="250825" cy="269874"/>
              </a:xfrm>
              <a:custGeom>
                <a:avLst/>
                <a:gdLst>
                  <a:gd name="connsiteX0" fmla="*/ 250825 w 250825"/>
                  <a:gd name="connsiteY0" fmla="*/ 0 h 269875"/>
                  <a:gd name="connsiteX1" fmla="*/ 0 w 250825"/>
                  <a:gd name="connsiteY1" fmla="*/ 142875 h 269875"/>
                  <a:gd name="connsiteX2" fmla="*/ 250825 w 250825"/>
                  <a:gd name="connsiteY2" fmla="*/ 269875 h 269875"/>
                </a:gdLst>
                <a:ahLst/>
                <a:cxnLst>
                  <a:cxn ang="0">
                    <a:pos x="connsiteX0" y="connsiteY0"/>
                  </a:cxn>
                  <a:cxn ang="0">
                    <a:pos x="connsiteX1" y="connsiteY1"/>
                  </a:cxn>
                  <a:cxn ang="0">
                    <a:pos x="connsiteX2" y="connsiteY2"/>
                  </a:cxn>
                </a:cxnLst>
                <a:rect l="l" t="t" r="r" b="b"/>
                <a:pathLst>
                  <a:path w="250825" h="269875">
                    <a:moveTo>
                      <a:pt x="250825" y="0"/>
                    </a:moveTo>
                    <a:lnTo>
                      <a:pt x="0" y="142875"/>
                    </a:lnTo>
                    <a:lnTo>
                      <a:pt x="250825" y="269875"/>
                    </a:lnTo>
                  </a:path>
                </a:pathLst>
              </a:custGeom>
              <a:noFill/>
              <a:ln w="19050">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cxnSp>
            <p:nvCxnSpPr>
              <p:cNvPr id="25" name="Straight Connector 24">
                <a:extLst>
                  <a:ext uri="{FF2B5EF4-FFF2-40B4-BE49-F238E27FC236}">
                    <a16:creationId xmlns:a16="http://schemas.microsoft.com/office/drawing/2014/main" id="{509CB4A2-840E-40CA-9C5B-2A67FBF4B062}"/>
                  </a:ext>
                </a:extLst>
              </p:cNvPr>
              <p:cNvCxnSpPr/>
              <p:nvPr/>
            </p:nvCxnSpPr>
            <p:spPr>
              <a:xfrm flipH="1">
                <a:off x="1181100" y="2085362"/>
                <a:ext cx="215900" cy="520700"/>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30" name="Group 29">
            <a:extLst>
              <a:ext uri="{FF2B5EF4-FFF2-40B4-BE49-F238E27FC236}">
                <a16:creationId xmlns:a16="http://schemas.microsoft.com/office/drawing/2014/main" id="{22C29434-7B8F-41BD-B1D0-DB548237CDF5}"/>
              </a:ext>
            </a:extLst>
          </p:cNvPr>
          <p:cNvGrpSpPr/>
          <p:nvPr/>
        </p:nvGrpSpPr>
        <p:grpSpPr>
          <a:xfrm>
            <a:off x="9053363" y="1465327"/>
            <a:ext cx="357399" cy="346269"/>
            <a:chOff x="7157554" y="1735934"/>
            <a:chExt cx="397423" cy="398542"/>
          </a:xfrm>
        </p:grpSpPr>
        <p:grpSp>
          <p:nvGrpSpPr>
            <p:cNvPr id="31" name="Group 30">
              <a:extLst>
                <a:ext uri="{FF2B5EF4-FFF2-40B4-BE49-F238E27FC236}">
                  <a16:creationId xmlns:a16="http://schemas.microsoft.com/office/drawing/2014/main" id="{950011D2-DDE3-4E35-ADAD-0188E82E15BE}"/>
                </a:ext>
              </a:extLst>
            </p:cNvPr>
            <p:cNvGrpSpPr/>
            <p:nvPr/>
          </p:nvGrpSpPr>
          <p:grpSpPr>
            <a:xfrm>
              <a:off x="7157554" y="1735934"/>
              <a:ext cx="397423" cy="398542"/>
              <a:chOff x="2107244" y="1575258"/>
              <a:chExt cx="310993" cy="264555"/>
            </a:xfrm>
            <a:solidFill>
              <a:srgbClr val="0078D7"/>
            </a:solidFill>
          </p:grpSpPr>
          <p:sp>
            <p:nvSpPr>
              <p:cNvPr id="36" name="Rectangle 9">
                <a:extLst>
                  <a:ext uri="{FF2B5EF4-FFF2-40B4-BE49-F238E27FC236}">
                    <a16:creationId xmlns:a16="http://schemas.microsoft.com/office/drawing/2014/main" id="{E43AFBE1-B18D-401A-8D0A-39501D90D32A}"/>
                  </a:ext>
                </a:extLst>
              </p:cNvPr>
              <p:cNvSpPr>
                <a:spLocks noChangeArrowheads="1"/>
              </p:cNvSpPr>
              <p:nvPr/>
            </p:nvSpPr>
            <p:spPr bwMode="auto">
              <a:xfrm>
                <a:off x="2107244" y="1575258"/>
                <a:ext cx="310993" cy="264555"/>
              </a:xfrm>
              <a:prstGeom prst="rect">
                <a:avLst/>
              </a:prstGeom>
              <a:grp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endParaRPr>
              </a:p>
            </p:txBody>
          </p:sp>
          <p:sp>
            <p:nvSpPr>
              <p:cNvPr id="37" name="Line 10">
                <a:extLst>
                  <a:ext uri="{FF2B5EF4-FFF2-40B4-BE49-F238E27FC236}">
                    <a16:creationId xmlns:a16="http://schemas.microsoft.com/office/drawing/2014/main" id="{91CF95ED-5F92-400D-B8CB-F6736103BE52}"/>
                  </a:ext>
                </a:extLst>
              </p:cNvPr>
              <p:cNvSpPr>
                <a:spLocks noChangeShapeType="1"/>
              </p:cNvSpPr>
              <p:nvPr/>
            </p:nvSpPr>
            <p:spPr bwMode="auto">
              <a:xfrm flipH="1">
                <a:off x="2107244" y="1647026"/>
                <a:ext cx="310993" cy="0"/>
              </a:xfrm>
              <a:prstGeom prst="line">
                <a:avLst/>
              </a:prstGeom>
              <a:grpFill/>
              <a:ln w="19050" cap="flat">
                <a:solidFill>
                  <a:srgbClr val="50E6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endParaRPr>
              </a:p>
            </p:txBody>
          </p:sp>
        </p:grpSp>
        <p:grpSp>
          <p:nvGrpSpPr>
            <p:cNvPr id="32" name="Group 31">
              <a:extLst>
                <a:ext uri="{FF2B5EF4-FFF2-40B4-BE49-F238E27FC236}">
                  <a16:creationId xmlns:a16="http://schemas.microsoft.com/office/drawing/2014/main" id="{DF6B6F91-00AA-438C-8F30-D11788A9AEB2}"/>
                </a:ext>
              </a:extLst>
            </p:cNvPr>
            <p:cNvGrpSpPr/>
            <p:nvPr/>
          </p:nvGrpSpPr>
          <p:grpSpPr>
            <a:xfrm>
              <a:off x="7264761" y="1903738"/>
              <a:ext cx="191394" cy="180132"/>
              <a:chOff x="2202934" y="1701907"/>
              <a:chExt cx="95690" cy="90061"/>
            </a:xfrm>
            <a:solidFill>
              <a:srgbClr val="50E6FF"/>
            </a:solidFill>
          </p:grpSpPr>
          <p:sp>
            <p:nvSpPr>
              <p:cNvPr id="34" name="Freeform 14">
                <a:extLst>
                  <a:ext uri="{FF2B5EF4-FFF2-40B4-BE49-F238E27FC236}">
                    <a16:creationId xmlns:a16="http://schemas.microsoft.com/office/drawing/2014/main" id="{EAE67B38-AF48-47A7-9999-33DE03B6A87A}"/>
                  </a:ext>
                </a:extLst>
              </p:cNvPr>
              <p:cNvSpPr>
                <a:spLocks/>
              </p:cNvSpPr>
              <p:nvPr/>
            </p:nvSpPr>
            <p:spPr bwMode="auto">
              <a:xfrm>
                <a:off x="2202934" y="1701907"/>
                <a:ext cx="95690" cy="90061"/>
              </a:xfrm>
              <a:custGeom>
                <a:avLst/>
                <a:gdLst>
                  <a:gd name="T0" fmla="*/ 0 w 68"/>
                  <a:gd name="T1" fmla="*/ 64 h 64"/>
                  <a:gd name="T2" fmla="*/ 0 w 68"/>
                  <a:gd name="T3" fmla="*/ 34 h 64"/>
                  <a:gd name="T4" fmla="*/ 34 w 68"/>
                  <a:gd name="T5" fmla="*/ 0 h 64"/>
                  <a:gd name="T6" fmla="*/ 68 w 68"/>
                  <a:gd name="T7" fmla="*/ 34 h 64"/>
                  <a:gd name="T8" fmla="*/ 68 w 68"/>
                  <a:gd name="T9" fmla="*/ 64 h 64"/>
                  <a:gd name="T10" fmla="*/ 0 w 68"/>
                  <a:gd name="T11" fmla="*/ 64 h 64"/>
                </a:gdLst>
                <a:ahLst/>
                <a:cxnLst>
                  <a:cxn ang="0">
                    <a:pos x="T0" y="T1"/>
                  </a:cxn>
                  <a:cxn ang="0">
                    <a:pos x="T2" y="T3"/>
                  </a:cxn>
                  <a:cxn ang="0">
                    <a:pos x="T4" y="T5"/>
                  </a:cxn>
                  <a:cxn ang="0">
                    <a:pos x="T6" y="T7"/>
                  </a:cxn>
                  <a:cxn ang="0">
                    <a:pos x="T8" y="T9"/>
                  </a:cxn>
                  <a:cxn ang="0">
                    <a:pos x="T10" y="T11"/>
                  </a:cxn>
                </a:cxnLst>
                <a:rect l="0" t="0" r="r" b="b"/>
                <a:pathLst>
                  <a:path w="68" h="64">
                    <a:moveTo>
                      <a:pt x="0" y="64"/>
                    </a:moveTo>
                    <a:lnTo>
                      <a:pt x="0" y="34"/>
                    </a:lnTo>
                    <a:lnTo>
                      <a:pt x="34" y="0"/>
                    </a:lnTo>
                    <a:lnTo>
                      <a:pt x="68" y="34"/>
                    </a:lnTo>
                    <a:lnTo>
                      <a:pt x="68" y="64"/>
                    </a:lnTo>
                    <a:lnTo>
                      <a:pt x="0" y="64"/>
                    </a:lnTo>
                    <a:close/>
                  </a:path>
                </a:pathLst>
              </a:custGeom>
              <a:grpFill/>
              <a:ln w="12700" cap="flat">
                <a:solidFill>
                  <a:srgbClr val="0078D7"/>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Segoe UI"/>
                  <a:ea typeface="+mn-ea"/>
                  <a:cs typeface="+mn-cs"/>
                </a:endParaRPr>
              </a:p>
            </p:txBody>
          </p:sp>
          <p:sp>
            <p:nvSpPr>
              <p:cNvPr id="35" name="Line 15">
                <a:extLst>
                  <a:ext uri="{FF2B5EF4-FFF2-40B4-BE49-F238E27FC236}">
                    <a16:creationId xmlns:a16="http://schemas.microsoft.com/office/drawing/2014/main" id="{D4BF5E3A-5573-43F8-8DD5-C751161B34B8}"/>
                  </a:ext>
                </a:extLst>
              </p:cNvPr>
              <p:cNvSpPr>
                <a:spLocks noChangeShapeType="1"/>
              </p:cNvSpPr>
              <p:nvPr/>
            </p:nvSpPr>
            <p:spPr bwMode="auto">
              <a:xfrm>
                <a:off x="2253117" y="1755381"/>
                <a:ext cx="0" cy="36587"/>
              </a:xfrm>
              <a:prstGeom prst="line">
                <a:avLst/>
              </a:prstGeom>
              <a:grpFill/>
              <a:ln w="12700" cap="flat">
                <a:solidFill>
                  <a:srgbClr val="0078D7"/>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Segoe UI"/>
                  <a:ea typeface="+mn-ea"/>
                  <a:cs typeface="+mn-cs"/>
                </a:endParaRPr>
              </a:p>
            </p:txBody>
          </p:sp>
        </p:grpSp>
        <p:sp>
          <p:nvSpPr>
            <p:cNvPr id="33" name="Oval 32">
              <a:extLst>
                <a:ext uri="{FF2B5EF4-FFF2-40B4-BE49-F238E27FC236}">
                  <a16:creationId xmlns:a16="http://schemas.microsoft.com/office/drawing/2014/main" id="{DF1F2907-B5C8-4E88-BD6D-5F397461391D}"/>
                </a:ext>
              </a:extLst>
            </p:cNvPr>
            <p:cNvSpPr/>
            <p:nvPr/>
          </p:nvSpPr>
          <p:spPr bwMode="auto">
            <a:xfrm>
              <a:off x="7190299" y="1771323"/>
              <a:ext cx="36975" cy="36975"/>
            </a:xfrm>
            <a:prstGeom prst="ellipse">
              <a:avLst/>
            </a:prstGeom>
            <a:solidFill>
              <a:srgbClr val="50E6FF"/>
            </a:solidFill>
            <a:ln w="12700" cap="rnd">
              <a:solidFill>
                <a:srgbClr val="50E6FF"/>
              </a:solidFill>
              <a:miter lim="800000"/>
              <a:headEnd/>
              <a:tailEnd/>
            </a:ln>
            <a:effectLst/>
          </p:spPr>
          <p:txBody>
            <a:bodyPr wrap="none"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grpSp>
      <p:grpSp>
        <p:nvGrpSpPr>
          <p:cNvPr id="38" name="Group 37">
            <a:extLst>
              <a:ext uri="{FF2B5EF4-FFF2-40B4-BE49-F238E27FC236}">
                <a16:creationId xmlns:a16="http://schemas.microsoft.com/office/drawing/2014/main" id="{5F3C999E-550F-4EFE-B527-2D6CC06823D0}"/>
              </a:ext>
            </a:extLst>
          </p:cNvPr>
          <p:cNvGrpSpPr/>
          <p:nvPr/>
        </p:nvGrpSpPr>
        <p:grpSpPr>
          <a:xfrm>
            <a:off x="7889863" y="1481755"/>
            <a:ext cx="357399" cy="346269"/>
            <a:chOff x="5951054" y="1735934"/>
            <a:chExt cx="397423" cy="398542"/>
          </a:xfrm>
        </p:grpSpPr>
        <p:grpSp>
          <p:nvGrpSpPr>
            <p:cNvPr id="39" name="Group 38">
              <a:extLst>
                <a:ext uri="{FF2B5EF4-FFF2-40B4-BE49-F238E27FC236}">
                  <a16:creationId xmlns:a16="http://schemas.microsoft.com/office/drawing/2014/main" id="{2CABA7AC-D7DB-4DB7-8BA3-9D0E16422CA0}"/>
                </a:ext>
              </a:extLst>
            </p:cNvPr>
            <p:cNvGrpSpPr/>
            <p:nvPr/>
          </p:nvGrpSpPr>
          <p:grpSpPr>
            <a:xfrm>
              <a:off x="5951054" y="1735934"/>
              <a:ext cx="397423" cy="398542"/>
              <a:chOff x="4825203" y="4636641"/>
              <a:chExt cx="484632" cy="485997"/>
            </a:xfrm>
            <a:noFill/>
          </p:grpSpPr>
          <p:grpSp>
            <p:nvGrpSpPr>
              <p:cNvPr id="45" name="Group 44">
                <a:extLst>
                  <a:ext uri="{FF2B5EF4-FFF2-40B4-BE49-F238E27FC236}">
                    <a16:creationId xmlns:a16="http://schemas.microsoft.com/office/drawing/2014/main" id="{22F4699D-EAD7-46C1-82B9-17D73834D7EE}"/>
                  </a:ext>
                </a:extLst>
              </p:cNvPr>
              <p:cNvGrpSpPr/>
              <p:nvPr/>
            </p:nvGrpSpPr>
            <p:grpSpPr>
              <a:xfrm>
                <a:off x="4825203" y="4636641"/>
                <a:ext cx="484632" cy="485997"/>
                <a:chOff x="2107244" y="1575258"/>
                <a:chExt cx="310993" cy="264555"/>
              </a:xfrm>
              <a:grpFill/>
            </p:grpSpPr>
            <p:sp>
              <p:nvSpPr>
                <p:cNvPr id="47" name="Rectangle 9">
                  <a:extLst>
                    <a:ext uri="{FF2B5EF4-FFF2-40B4-BE49-F238E27FC236}">
                      <a16:creationId xmlns:a16="http://schemas.microsoft.com/office/drawing/2014/main" id="{36D9EDD5-1F1F-439E-A782-0520AD878D6B}"/>
                    </a:ext>
                  </a:extLst>
                </p:cNvPr>
                <p:cNvSpPr>
                  <a:spLocks noChangeArrowheads="1"/>
                </p:cNvSpPr>
                <p:nvPr/>
              </p:nvSpPr>
              <p:spPr bwMode="auto">
                <a:xfrm>
                  <a:off x="2107244" y="1575258"/>
                  <a:ext cx="310993" cy="264555"/>
                </a:xfrm>
                <a:prstGeom prst="rect">
                  <a:avLst/>
                </a:prstGeom>
                <a:solidFill>
                  <a:srgbClr val="0078D7"/>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endParaRPr>
                </a:p>
              </p:txBody>
            </p:sp>
            <p:sp>
              <p:nvSpPr>
                <p:cNvPr id="48" name="Line 10">
                  <a:extLst>
                    <a:ext uri="{FF2B5EF4-FFF2-40B4-BE49-F238E27FC236}">
                      <a16:creationId xmlns:a16="http://schemas.microsoft.com/office/drawing/2014/main" id="{DC4A2782-E3BE-459B-B861-8C9E046C4C0C}"/>
                    </a:ext>
                  </a:extLst>
                </p:cNvPr>
                <p:cNvSpPr>
                  <a:spLocks noChangeShapeType="1"/>
                </p:cNvSpPr>
                <p:nvPr/>
              </p:nvSpPr>
              <p:spPr bwMode="auto">
                <a:xfrm flipH="1">
                  <a:off x="2107244" y="1651824"/>
                  <a:ext cx="310993" cy="0"/>
                </a:xfrm>
                <a:prstGeom prst="line">
                  <a:avLst/>
                </a:prstGeom>
                <a:grpFill/>
                <a:ln w="19050" cap="flat">
                  <a:solidFill>
                    <a:srgbClr val="50E6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endParaRPr>
                </a:p>
              </p:txBody>
            </p:sp>
          </p:grpSp>
          <p:sp>
            <p:nvSpPr>
              <p:cNvPr id="46" name="Oval 45">
                <a:extLst>
                  <a:ext uri="{FF2B5EF4-FFF2-40B4-BE49-F238E27FC236}">
                    <a16:creationId xmlns:a16="http://schemas.microsoft.com/office/drawing/2014/main" id="{8D51A46D-07A4-44BA-91E4-5E92101C2980}"/>
                  </a:ext>
                </a:extLst>
              </p:cNvPr>
              <p:cNvSpPr/>
              <p:nvPr/>
            </p:nvSpPr>
            <p:spPr bwMode="auto">
              <a:xfrm>
                <a:off x="4865134" y="4679796"/>
                <a:ext cx="45089" cy="45089"/>
              </a:xfrm>
              <a:prstGeom prst="ellipse">
                <a:avLst/>
              </a:prstGeom>
              <a:solidFill>
                <a:srgbClr val="50E6FF"/>
              </a:solidFill>
              <a:ln w="12700" cap="rnd">
                <a:solidFill>
                  <a:srgbClr val="50E6FF"/>
                </a:solidFill>
                <a:miter lim="800000"/>
                <a:headEnd/>
                <a:tailEnd/>
              </a:ln>
              <a:effectLst/>
            </p:spPr>
            <p:txBody>
              <a:bodyPr wrap="none"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grpSp>
        <p:sp>
          <p:nvSpPr>
            <p:cNvPr id="40" name="Freeform 5">
              <a:extLst>
                <a:ext uri="{FF2B5EF4-FFF2-40B4-BE49-F238E27FC236}">
                  <a16:creationId xmlns:a16="http://schemas.microsoft.com/office/drawing/2014/main" id="{7B772985-3C25-4E6F-8833-F39BFB6476CD}"/>
                </a:ext>
              </a:extLst>
            </p:cNvPr>
            <p:cNvSpPr>
              <a:spLocks/>
            </p:cNvSpPr>
            <p:nvPr/>
          </p:nvSpPr>
          <p:spPr bwMode="auto">
            <a:xfrm flipV="1">
              <a:off x="6046829" y="2070053"/>
              <a:ext cx="202496" cy="19681"/>
            </a:xfrm>
            <a:custGeom>
              <a:avLst/>
              <a:gdLst>
                <a:gd name="T0" fmla="*/ 0 w 252"/>
                <a:gd name="T1" fmla="*/ 0 h 246"/>
                <a:gd name="T2" fmla="*/ 0 w 252"/>
                <a:gd name="T3" fmla="*/ 246 h 246"/>
                <a:gd name="T4" fmla="*/ 252 w 252"/>
                <a:gd name="T5" fmla="*/ 246 h 246"/>
                <a:gd name="connsiteX0" fmla="*/ 0 w 10000"/>
                <a:gd name="connsiteY0" fmla="*/ 0 h 0"/>
                <a:gd name="connsiteX1" fmla="*/ 10000 w 10000"/>
                <a:gd name="connsiteY1" fmla="*/ 0 h 0"/>
              </a:gdLst>
              <a:ahLst/>
              <a:cxnLst>
                <a:cxn ang="0">
                  <a:pos x="connsiteX0" y="connsiteY0"/>
                </a:cxn>
                <a:cxn ang="0">
                  <a:pos x="connsiteX1" y="connsiteY1"/>
                </a:cxn>
              </a:cxnLst>
              <a:rect l="l" t="t" r="r" b="b"/>
              <a:pathLst>
                <a:path w="10000">
                  <a:moveTo>
                    <a:pt x="0" y="0"/>
                  </a:moveTo>
                  <a:lnTo>
                    <a:pt x="10000" y="0"/>
                  </a:lnTo>
                </a:path>
              </a:pathLst>
            </a:custGeom>
            <a:solidFill>
              <a:srgbClr val="50E6FF"/>
            </a:solidFill>
            <a:ln w="19050" cap="flat">
              <a:solidFill>
                <a:srgbClr val="50E6FF"/>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1" name="Rectangle 6">
              <a:extLst>
                <a:ext uri="{FF2B5EF4-FFF2-40B4-BE49-F238E27FC236}">
                  <a16:creationId xmlns:a16="http://schemas.microsoft.com/office/drawing/2014/main" id="{BF257FBB-DB46-4FBE-A1BA-A86246C1A0D2}"/>
                </a:ext>
              </a:extLst>
            </p:cNvPr>
            <p:cNvSpPr>
              <a:spLocks noChangeArrowheads="1"/>
            </p:cNvSpPr>
            <p:nvPr/>
          </p:nvSpPr>
          <p:spPr bwMode="auto">
            <a:xfrm>
              <a:off x="6080578" y="2016631"/>
              <a:ext cx="18620" cy="57639"/>
            </a:xfrm>
            <a:prstGeom prst="rect">
              <a:avLst/>
            </a:prstGeom>
            <a:solidFill>
              <a:srgbClr val="50E6FF"/>
            </a:solidFill>
            <a:ln w="12700" cap="flat">
              <a:no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2" name="Rectangle 7">
              <a:extLst>
                <a:ext uri="{FF2B5EF4-FFF2-40B4-BE49-F238E27FC236}">
                  <a16:creationId xmlns:a16="http://schemas.microsoft.com/office/drawing/2014/main" id="{4E8DA8FC-5FAE-4C19-A32B-0226AACB33D4}"/>
                </a:ext>
              </a:extLst>
            </p:cNvPr>
            <p:cNvSpPr>
              <a:spLocks noChangeArrowheads="1"/>
            </p:cNvSpPr>
            <p:nvPr/>
          </p:nvSpPr>
          <p:spPr bwMode="auto">
            <a:xfrm>
              <a:off x="6117237" y="1977971"/>
              <a:ext cx="19202" cy="96299"/>
            </a:xfrm>
            <a:prstGeom prst="rect">
              <a:avLst/>
            </a:prstGeom>
            <a:solidFill>
              <a:srgbClr val="50E6FF"/>
            </a:solidFill>
            <a:ln w="12700" cap="flat">
              <a:no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3" name="Rectangle 8">
              <a:extLst>
                <a:ext uri="{FF2B5EF4-FFF2-40B4-BE49-F238E27FC236}">
                  <a16:creationId xmlns:a16="http://schemas.microsoft.com/office/drawing/2014/main" id="{00022960-372B-4554-AC88-BE82582007DF}"/>
                </a:ext>
              </a:extLst>
            </p:cNvPr>
            <p:cNvSpPr>
              <a:spLocks noChangeArrowheads="1"/>
            </p:cNvSpPr>
            <p:nvPr/>
          </p:nvSpPr>
          <p:spPr bwMode="auto">
            <a:xfrm>
              <a:off x="6154478" y="1942123"/>
              <a:ext cx="19202" cy="132147"/>
            </a:xfrm>
            <a:prstGeom prst="rect">
              <a:avLst/>
            </a:prstGeom>
            <a:solidFill>
              <a:srgbClr val="50E6FF"/>
            </a:solidFill>
            <a:ln w="12700" cap="flat">
              <a:no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4" name="Rectangle 8">
              <a:extLst>
                <a:ext uri="{FF2B5EF4-FFF2-40B4-BE49-F238E27FC236}">
                  <a16:creationId xmlns:a16="http://schemas.microsoft.com/office/drawing/2014/main" id="{EA9A7173-3734-44E8-81D0-CC2B6A428F50}"/>
                </a:ext>
              </a:extLst>
            </p:cNvPr>
            <p:cNvSpPr>
              <a:spLocks noChangeArrowheads="1"/>
            </p:cNvSpPr>
            <p:nvPr/>
          </p:nvSpPr>
          <p:spPr bwMode="auto">
            <a:xfrm>
              <a:off x="6194628" y="1903463"/>
              <a:ext cx="19202" cy="170807"/>
            </a:xfrm>
            <a:prstGeom prst="rect">
              <a:avLst/>
            </a:prstGeom>
            <a:solidFill>
              <a:srgbClr val="50E6FF"/>
            </a:solidFill>
            <a:ln w="12700" cap="flat">
              <a:no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grpSp>
      <p:grpSp>
        <p:nvGrpSpPr>
          <p:cNvPr id="49" name="Group 48">
            <a:extLst>
              <a:ext uri="{FF2B5EF4-FFF2-40B4-BE49-F238E27FC236}">
                <a16:creationId xmlns:a16="http://schemas.microsoft.com/office/drawing/2014/main" id="{7995568C-950B-4A2B-960C-01FE3DABE76A}"/>
              </a:ext>
            </a:extLst>
          </p:cNvPr>
          <p:cNvGrpSpPr/>
          <p:nvPr/>
        </p:nvGrpSpPr>
        <p:grpSpPr>
          <a:xfrm>
            <a:off x="7904697" y="2301440"/>
            <a:ext cx="343364" cy="322453"/>
            <a:chOff x="5786695" y="1006762"/>
            <a:chExt cx="466934" cy="438498"/>
          </a:xfrm>
        </p:grpSpPr>
        <p:sp>
          <p:nvSpPr>
            <p:cNvPr id="50" name="Freeform: Shape 829">
              <a:extLst>
                <a:ext uri="{FF2B5EF4-FFF2-40B4-BE49-F238E27FC236}">
                  <a16:creationId xmlns:a16="http://schemas.microsoft.com/office/drawing/2014/main" id="{F7A80373-0D3D-4959-86C3-4B0064EC222A}"/>
                </a:ext>
              </a:extLst>
            </p:cNvPr>
            <p:cNvSpPr/>
            <p:nvPr/>
          </p:nvSpPr>
          <p:spPr bwMode="auto">
            <a:xfrm>
              <a:off x="5838584" y="1006762"/>
              <a:ext cx="340129" cy="438498"/>
            </a:xfrm>
            <a:custGeom>
              <a:avLst/>
              <a:gdLst>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1516827 h 6229504"/>
                <a:gd name="connsiteX28" fmla="*/ 0 w 5124499"/>
                <a:gd name="connsiteY28" fmla="*/ 995150 h 6229504"/>
                <a:gd name="connsiteX29" fmla="*/ 267391 w 5124499"/>
                <a:gd name="connsiteY29" fmla="*/ 995150 h 6229504"/>
                <a:gd name="connsiteX30" fmla="*/ 267391 w 5124499"/>
                <a:gd name="connsiteY30" fmla="*/ 990650 h 6229504"/>
                <a:gd name="connsiteX31" fmla="*/ 267391 w 5124499"/>
                <a:gd name="connsiteY31" fmla="*/ 990630 h 6229504"/>
                <a:gd name="connsiteX32" fmla="*/ 279930 w 5124499"/>
                <a:gd name="connsiteY32" fmla="*/ 889353 h 6229504"/>
                <a:gd name="connsiteX33" fmla="*/ 2695942 w 5124499"/>
                <a:gd name="connsiteY33" fmla="*/ 0 h 6229504"/>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995150 h 6229504"/>
                <a:gd name="connsiteX28" fmla="*/ 267391 w 5124499"/>
                <a:gd name="connsiteY28" fmla="*/ 995150 h 6229504"/>
                <a:gd name="connsiteX29" fmla="*/ 267391 w 5124499"/>
                <a:gd name="connsiteY29" fmla="*/ 990650 h 6229504"/>
                <a:gd name="connsiteX30" fmla="*/ 267391 w 5124499"/>
                <a:gd name="connsiteY30" fmla="*/ 990630 h 6229504"/>
                <a:gd name="connsiteX31" fmla="*/ 279930 w 5124499"/>
                <a:gd name="connsiteY31" fmla="*/ 889353 h 6229504"/>
                <a:gd name="connsiteX32" fmla="*/ 2695942 w 5124499"/>
                <a:gd name="connsiteY32" fmla="*/ 0 h 6229504"/>
                <a:gd name="connsiteX0" fmla="*/ 3 w 4857111"/>
                <a:gd name="connsiteY0" fmla="*/ 785860 h 6229504"/>
                <a:gd name="connsiteX1" fmla="*/ 3 w 4857111"/>
                <a:gd name="connsiteY1" fmla="*/ 914489 h 6229504"/>
                <a:gd name="connsiteX2" fmla="*/ 3 w 4857111"/>
                <a:gd name="connsiteY2" fmla="*/ 990630 h 6229504"/>
                <a:gd name="connsiteX3" fmla="*/ 0 w 4857111"/>
                <a:gd name="connsiteY3" fmla="*/ 990640 h 6229504"/>
                <a:gd name="connsiteX4" fmla="*/ 3 w 4857111"/>
                <a:gd name="connsiteY4" fmla="*/ 785860 h 6229504"/>
                <a:gd name="connsiteX5" fmla="*/ 2428557 w 4857111"/>
                <a:gd name="connsiteY5" fmla="*/ 357376 h 6229504"/>
                <a:gd name="connsiteX6" fmla="*/ 752265 w 4857111"/>
                <a:gd name="connsiteY6" fmla="*/ 849365 h 6229504"/>
                <a:gd name="connsiteX7" fmla="*/ 2428557 w 4857111"/>
                <a:gd name="connsiteY7" fmla="*/ 1341351 h 6229504"/>
                <a:gd name="connsiteX8" fmla="*/ 4104850 w 4857111"/>
                <a:gd name="connsiteY8" fmla="*/ 849365 h 6229504"/>
                <a:gd name="connsiteX9" fmla="*/ 2428557 w 4857111"/>
                <a:gd name="connsiteY9" fmla="*/ 357376 h 6229504"/>
                <a:gd name="connsiteX10" fmla="*/ 2428554 w 4857111"/>
                <a:gd name="connsiteY10" fmla="*/ 0 h 6229504"/>
                <a:gd name="connsiteX11" fmla="*/ 4844573 w 4857111"/>
                <a:gd name="connsiteY11" fmla="*/ 889353 h 6229504"/>
                <a:gd name="connsiteX12" fmla="*/ 4853400 w 4857111"/>
                <a:gd name="connsiteY12" fmla="*/ 960671 h 6229504"/>
                <a:gd name="connsiteX13" fmla="*/ 4857108 w 4857111"/>
                <a:gd name="connsiteY13" fmla="*/ 960671 h 6229504"/>
                <a:gd name="connsiteX14" fmla="*/ 4857108 w 4857111"/>
                <a:gd name="connsiteY14" fmla="*/ 990640 h 6229504"/>
                <a:gd name="connsiteX15" fmla="*/ 4857111 w 4857111"/>
                <a:gd name="connsiteY15" fmla="*/ 5238854 h 6229504"/>
                <a:gd name="connsiteX16" fmla="*/ 4857111 w 4857111"/>
                <a:gd name="connsiteY16" fmla="*/ 5238864 h 6229504"/>
                <a:gd name="connsiteX17" fmla="*/ 4857111 w 4857111"/>
                <a:gd name="connsiteY17" fmla="*/ 5238874 h 6229504"/>
                <a:gd name="connsiteX18" fmla="*/ 4857111 w 4857111"/>
                <a:gd name="connsiteY18" fmla="*/ 5268833 h 6229504"/>
                <a:gd name="connsiteX19" fmla="*/ 4853400 w 4857111"/>
                <a:gd name="connsiteY19" fmla="*/ 5268833 h 6229504"/>
                <a:gd name="connsiteX20" fmla="*/ 4844573 w 4857111"/>
                <a:gd name="connsiteY20" fmla="*/ 5340152 h 6229504"/>
                <a:gd name="connsiteX21" fmla="*/ 2428557 w 4857111"/>
                <a:gd name="connsiteY21" fmla="*/ 6229504 h 6229504"/>
                <a:gd name="connsiteX22" fmla="*/ 12542 w 4857111"/>
                <a:gd name="connsiteY22" fmla="*/ 5340152 h 6229504"/>
                <a:gd name="connsiteX23" fmla="*/ 3715 w 4857111"/>
                <a:gd name="connsiteY23" fmla="*/ 5268833 h 6229504"/>
                <a:gd name="connsiteX24" fmla="*/ 3 w 4857111"/>
                <a:gd name="connsiteY24" fmla="*/ 5268833 h 6229504"/>
                <a:gd name="connsiteX25" fmla="*/ 3 w 4857111"/>
                <a:gd name="connsiteY25" fmla="*/ 5238864 h 6229504"/>
                <a:gd name="connsiteX26" fmla="*/ 3 w 4857111"/>
                <a:gd name="connsiteY26" fmla="*/ 1516827 h 6229504"/>
                <a:gd name="connsiteX27" fmla="*/ 3 w 4857111"/>
                <a:gd name="connsiteY27" fmla="*/ 995150 h 6229504"/>
                <a:gd name="connsiteX28" fmla="*/ 3 w 4857111"/>
                <a:gd name="connsiteY28" fmla="*/ 990650 h 6229504"/>
                <a:gd name="connsiteX29" fmla="*/ 3 w 4857111"/>
                <a:gd name="connsiteY29" fmla="*/ 990630 h 6229504"/>
                <a:gd name="connsiteX30" fmla="*/ 12542 w 4857111"/>
                <a:gd name="connsiteY30" fmla="*/ 889353 h 6229504"/>
                <a:gd name="connsiteX31" fmla="*/ 2428554 w 4857111"/>
                <a:gd name="connsiteY31"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3 w 4857111"/>
                <a:gd name="connsiteY28" fmla="*/ 990630 h 6229504"/>
                <a:gd name="connsiteX29" fmla="*/ 12542 w 4857111"/>
                <a:gd name="connsiteY29" fmla="*/ 889353 h 6229504"/>
                <a:gd name="connsiteX30" fmla="*/ 2428554 w 4857111"/>
                <a:gd name="connsiteY30"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12542 w 4857111"/>
                <a:gd name="connsiteY28" fmla="*/ 889353 h 6229504"/>
                <a:gd name="connsiteX29" fmla="*/ 2428554 w 4857111"/>
                <a:gd name="connsiteY29"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12542 w 4857111"/>
                <a:gd name="connsiteY27" fmla="*/ 889353 h 6229504"/>
                <a:gd name="connsiteX28" fmla="*/ 2428554 w 4857111"/>
                <a:gd name="connsiteY28"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12542 w 4857111"/>
                <a:gd name="connsiteY26" fmla="*/ 889353 h 6229504"/>
                <a:gd name="connsiteX27" fmla="*/ 2428554 w 4857111"/>
                <a:gd name="connsiteY27" fmla="*/ 0 h 6229504"/>
                <a:gd name="connsiteX0" fmla="*/ 0 w 4860041"/>
                <a:gd name="connsiteY0" fmla="*/ 999433 h 6229504"/>
                <a:gd name="connsiteX1" fmla="*/ 2933 w 4860041"/>
                <a:gd name="connsiteY1" fmla="*/ 914489 h 6229504"/>
                <a:gd name="connsiteX2" fmla="*/ 2933 w 4860041"/>
                <a:gd name="connsiteY2" fmla="*/ 990630 h 6229504"/>
                <a:gd name="connsiteX3" fmla="*/ 0 w 4860041"/>
                <a:gd name="connsiteY3" fmla="*/ 999433 h 6229504"/>
                <a:gd name="connsiteX4" fmla="*/ 2431487 w 4860041"/>
                <a:gd name="connsiteY4" fmla="*/ 357376 h 6229504"/>
                <a:gd name="connsiteX5" fmla="*/ 755195 w 4860041"/>
                <a:gd name="connsiteY5" fmla="*/ 849365 h 6229504"/>
                <a:gd name="connsiteX6" fmla="*/ 2431487 w 4860041"/>
                <a:gd name="connsiteY6" fmla="*/ 1341351 h 6229504"/>
                <a:gd name="connsiteX7" fmla="*/ 4107780 w 4860041"/>
                <a:gd name="connsiteY7" fmla="*/ 849365 h 6229504"/>
                <a:gd name="connsiteX8" fmla="*/ 2431487 w 4860041"/>
                <a:gd name="connsiteY8" fmla="*/ 357376 h 6229504"/>
                <a:gd name="connsiteX9" fmla="*/ 2431484 w 4860041"/>
                <a:gd name="connsiteY9" fmla="*/ 0 h 6229504"/>
                <a:gd name="connsiteX10" fmla="*/ 4847503 w 4860041"/>
                <a:gd name="connsiteY10" fmla="*/ 889353 h 6229504"/>
                <a:gd name="connsiteX11" fmla="*/ 4856330 w 4860041"/>
                <a:gd name="connsiteY11" fmla="*/ 960671 h 6229504"/>
                <a:gd name="connsiteX12" fmla="*/ 4860038 w 4860041"/>
                <a:gd name="connsiteY12" fmla="*/ 960671 h 6229504"/>
                <a:gd name="connsiteX13" fmla="*/ 4860038 w 4860041"/>
                <a:gd name="connsiteY13" fmla="*/ 990640 h 6229504"/>
                <a:gd name="connsiteX14" fmla="*/ 4860041 w 4860041"/>
                <a:gd name="connsiteY14" fmla="*/ 5238854 h 6229504"/>
                <a:gd name="connsiteX15" fmla="*/ 4860041 w 4860041"/>
                <a:gd name="connsiteY15" fmla="*/ 5238864 h 6229504"/>
                <a:gd name="connsiteX16" fmla="*/ 4860041 w 4860041"/>
                <a:gd name="connsiteY16" fmla="*/ 5238874 h 6229504"/>
                <a:gd name="connsiteX17" fmla="*/ 4860041 w 4860041"/>
                <a:gd name="connsiteY17" fmla="*/ 5268833 h 6229504"/>
                <a:gd name="connsiteX18" fmla="*/ 4856330 w 4860041"/>
                <a:gd name="connsiteY18" fmla="*/ 5268833 h 6229504"/>
                <a:gd name="connsiteX19" fmla="*/ 4847503 w 4860041"/>
                <a:gd name="connsiteY19" fmla="*/ 5340152 h 6229504"/>
                <a:gd name="connsiteX20" fmla="*/ 2431487 w 4860041"/>
                <a:gd name="connsiteY20" fmla="*/ 6229504 h 6229504"/>
                <a:gd name="connsiteX21" fmla="*/ 15472 w 4860041"/>
                <a:gd name="connsiteY21" fmla="*/ 5340152 h 6229504"/>
                <a:gd name="connsiteX22" fmla="*/ 6645 w 4860041"/>
                <a:gd name="connsiteY22" fmla="*/ 5268833 h 6229504"/>
                <a:gd name="connsiteX23" fmla="*/ 2933 w 4860041"/>
                <a:gd name="connsiteY23" fmla="*/ 5268833 h 6229504"/>
                <a:gd name="connsiteX24" fmla="*/ 2933 w 4860041"/>
                <a:gd name="connsiteY24" fmla="*/ 5238864 h 6229504"/>
                <a:gd name="connsiteX25" fmla="*/ 2933 w 4860041"/>
                <a:gd name="connsiteY25" fmla="*/ 1516827 h 6229504"/>
                <a:gd name="connsiteX26" fmla="*/ 15472 w 4860041"/>
                <a:gd name="connsiteY26" fmla="*/ 889353 h 6229504"/>
                <a:gd name="connsiteX27" fmla="*/ 2431484 w 4860041"/>
                <a:gd name="connsiteY27" fmla="*/ 0 h 6229504"/>
                <a:gd name="connsiteX0" fmla="*/ 0 w 4857108"/>
                <a:gd name="connsiteY0" fmla="*/ 990630 h 6229504"/>
                <a:gd name="connsiteX1" fmla="*/ 0 w 4857108"/>
                <a:gd name="connsiteY1" fmla="*/ 914489 h 6229504"/>
                <a:gd name="connsiteX2" fmla="*/ 0 w 4857108"/>
                <a:gd name="connsiteY2" fmla="*/ 990630 h 6229504"/>
                <a:gd name="connsiteX3" fmla="*/ 2428554 w 4857108"/>
                <a:gd name="connsiteY3" fmla="*/ 357376 h 6229504"/>
                <a:gd name="connsiteX4" fmla="*/ 752262 w 4857108"/>
                <a:gd name="connsiteY4" fmla="*/ 849365 h 6229504"/>
                <a:gd name="connsiteX5" fmla="*/ 2428554 w 4857108"/>
                <a:gd name="connsiteY5" fmla="*/ 1341351 h 6229504"/>
                <a:gd name="connsiteX6" fmla="*/ 4104847 w 4857108"/>
                <a:gd name="connsiteY6" fmla="*/ 849365 h 6229504"/>
                <a:gd name="connsiteX7" fmla="*/ 2428554 w 4857108"/>
                <a:gd name="connsiteY7" fmla="*/ 357376 h 6229504"/>
                <a:gd name="connsiteX8" fmla="*/ 2428551 w 4857108"/>
                <a:gd name="connsiteY8" fmla="*/ 0 h 6229504"/>
                <a:gd name="connsiteX9" fmla="*/ 4844570 w 4857108"/>
                <a:gd name="connsiteY9" fmla="*/ 889353 h 6229504"/>
                <a:gd name="connsiteX10" fmla="*/ 4853397 w 4857108"/>
                <a:gd name="connsiteY10" fmla="*/ 960671 h 6229504"/>
                <a:gd name="connsiteX11" fmla="*/ 4857105 w 4857108"/>
                <a:gd name="connsiteY11" fmla="*/ 960671 h 6229504"/>
                <a:gd name="connsiteX12" fmla="*/ 4857105 w 4857108"/>
                <a:gd name="connsiteY12" fmla="*/ 990640 h 6229504"/>
                <a:gd name="connsiteX13" fmla="*/ 4857108 w 4857108"/>
                <a:gd name="connsiteY13" fmla="*/ 5238854 h 6229504"/>
                <a:gd name="connsiteX14" fmla="*/ 4857108 w 4857108"/>
                <a:gd name="connsiteY14" fmla="*/ 5238864 h 6229504"/>
                <a:gd name="connsiteX15" fmla="*/ 4857108 w 4857108"/>
                <a:gd name="connsiteY15" fmla="*/ 5238874 h 6229504"/>
                <a:gd name="connsiteX16" fmla="*/ 4857108 w 4857108"/>
                <a:gd name="connsiteY16" fmla="*/ 5268833 h 6229504"/>
                <a:gd name="connsiteX17" fmla="*/ 4853397 w 4857108"/>
                <a:gd name="connsiteY17" fmla="*/ 5268833 h 6229504"/>
                <a:gd name="connsiteX18" fmla="*/ 4844570 w 4857108"/>
                <a:gd name="connsiteY18" fmla="*/ 5340152 h 6229504"/>
                <a:gd name="connsiteX19" fmla="*/ 2428554 w 4857108"/>
                <a:gd name="connsiteY19" fmla="*/ 6229504 h 6229504"/>
                <a:gd name="connsiteX20" fmla="*/ 12539 w 4857108"/>
                <a:gd name="connsiteY20" fmla="*/ 5340152 h 6229504"/>
                <a:gd name="connsiteX21" fmla="*/ 3712 w 4857108"/>
                <a:gd name="connsiteY21" fmla="*/ 5268833 h 6229504"/>
                <a:gd name="connsiteX22" fmla="*/ 0 w 4857108"/>
                <a:gd name="connsiteY22" fmla="*/ 5268833 h 6229504"/>
                <a:gd name="connsiteX23" fmla="*/ 0 w 4857108"/>
                <a:gd name="connsiteY23" fmla="*/ 5238864 h 6229504"/>
                <a:gd name="connsiteX24" fmla="*/ 0 w 4857108"/>
                <a:gd name="connsiteY24" fmla="*/ 1516827 h 6229504"/>
                <a:gd name="connsiteX25" fmla="*/ 12539 w 4857108"/>
                <a:gd name="connsiteY25" fmla="*/ 889353 h 6229504"/>
                <a:gd name="connsiteX26" fmla="*/ 2428551 w 4857108"/>
                <a:gd name="connsiteY26"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5 w 4857108"/>
                <a:gd name="connsiteY9" fmla="*/ 990640 h 6229504"/>
                <a:gd name="connsiteX10" fmla="*/ 4857108 w 4857108"/>
                <a:gd name="connsiteY10" fmla="*/ 5238854 h 6229504"/>
                <a:gd name="connsiteX11" fmla="*/ 4857108 w 4857108"/>
                <a:gd name="connsiteY11" fmla="*/ 5238864 h 6229504"/>
                <a:gd name="connsiteX12" fmla="*/ 4857108 w 4857108"/>
                <a:gd name="connsiteY12" fmla="*/ 5238874 h 6229504"/>
                <a:gd name="connsiteX13" fmla="*/ 4857108 w 4857108"/>
                <a:gd name="connsiteY13" fmla="*/ 5268833 h 6229504"/>
                <a:gd name="connsiteX14" fmla="*/ 4853397 w 4857108"/>
                <a:gd name="connsiteY14" fmla="*/ 5268833 h 6229504"/>
                <a:gd name="connsiteX15" fmla="*/ 4844570 w 4857108"/>
                <a:gd name="connsiteY15" fmla="*/ 5340152 h 6229504"/>
                <a:gd name="connsiteX16" fmla="*/ 2428554 w 4857108"/>
                <a:gd name="connsiteY16" fmla="*/ 6229504 h 6229504"/>
                <a:gd name="connsiteX17" fmla="*/ 12539 w 4857108"/>
                <a:gd name="connsiteY17" fmla="*/ 5340152 h 6229504"/>
                <a:gd name="connsiteX18" fmla="*/ 3712 w 4857108"/>
                <a:gd name="connsiteY18" fmla="*/ 5268833 h 6229504"/>
                <a:gd name="connsiteX19" fmla="*/ 0 w 4857108"/>
                <a:gd name="connsiteY19" fmla="*/ 5268833 h 6229504"/>
                <a:gd name="connsiteX20" fmla="*/ 0 w 4857108"/>
                <a:gd name="connsiteY20" fmla="*/ 5238864 h 6229504"/>
                <a:gd name="connsiteX21" fmla="*/ 0 w 4857108"/>
                <a:gd name="connsiteY21" fmla="*/ 1516827 h 6229504"/>
                <a:gd name="connsiteX22" fmla="*/ 12539 w 4857108"/>
                <a:gd name="connsiteY22" fmla="*/ 889353 h 6229504"/>
                <a:gd name="connsiteX23" fmla="*/ 2428551 w 4857108"/>
                <a:gd name="connsiteY23"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53397 w 4857108"/>
                <a:gd name="connsiteY13" fmla="*/ 5268833 h 6229504"/>
                <a:gd name="connsiteX14" fmla="*/ 4844570 w 4857108"/>
                <a:gd name="connsiteY14" fmla="*/ 5340152 h 6229504"/>
                <a:gd name="connsiteX15" fmla="*/ 2428554 w 4857108"/>
                <a:gd name="connsiteY15" fmla="*/ 6229504 h 6229504"/>
                <a:gd name="connsiteX16" fmla="*/ 12539 w 4857108"/>
                <a:gd name="connsiteY16" fmla="*/ 5340152 h 6229504"/>
                <a:gd name="connsiteX17" fmla="*/ 3712 w 4857108"/>
                <a:gd name="connsiteY17" fmla="*/ 5268833 h 6229504"/>
                <a:gd name="connsiteX18" fmla="*/ 0 w 4857108"/>
                <a:gd name="connsiteY18" fmla="*/ 5268833 h 6229504"/>
                <a:gd name="connsiteX19" fmla="*/ 0 w 4857108"/>
                <a:gd name="connsiteY19" fmla="*/ 5238864 h 6229504"/>
                <a:gd name="connsiteX20" fmla="*/ 0 w 4857108"/>
                <a:gd name="connsiteY20" fmla="*/ 1516827 h 6229504"/>
                <a:gd name="connsiteX21" fmla="*/ 12539 w 4857108"/>
                <a:gd name="connsiteY21" fmla="*/ 889353 h 6229504"/>
                <a:gd name="connsiteX22" fmla="*/ 2428551 w 4857108"/>
                <a:gd name="connsiteY22"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44570 w 4857108"/>
                <a:gd name="connsiteY13" fmla="*/ 5340152 h 6229504"/>
                <a:gd name="connsiteX14" fmla="*/ 2428554 w 4857108"/>
                <a:gd name="connsiteY14" fmla="*/ 6229504 h 6229504"/>
                <a:gd name="connsiteX15" fmla="*/ 12539 w 4857108"/>
                <a:gd name="connsiteY15" fmla="*/ 5340152 h 6229504"/>
                <a:gd name="connsiteX16" fmla="*/ 3712 w 4857108"/>
                <a:gd name="connsiteY16" fmla="*/ 5268833 h 6229504"/>
                <a:gd name="connsiteX17" fmla="*/ 0 w 4857108"/>
                <a:gd name="connsiteY17" fmla="*/ 5268833 h 6229504"/>
                <a:gd name="connsiteX18" fmla="*/ 0 w 4857108"/>
                <a:gd name="connsiteY18" fmla="*/ 5238864 h 6229504"/>
                <a:gd name="connsiteX19" fmla="*/ 0 w 4857108"/>
                <a:gd name="connsiteY19" fmla="*/ 1516827 h 6229504"/>
                <a:gd name="connsiteX20" fmla="*/ 12539 w 4857108"/>
                <a:gd name="connsiteY20" fmla="*/ 889353 h 6229504"/>
                <a:gd name="connsiteX21" fmla="*/ 2428551 w 4857108"/>
                <a:gd name="connsiteY21"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44570 w 4857108"/>
                <a:gd name="connsiteY12" fmla="*/ 5340152 h 6229504"/>
                <a:gd name="connsiteX13" fmla="*/ 2428554 w 4857108"/>
                <a:gd name="connsiteY13" fmla="*/ 6229504 h 6229504"/>
                <a:gd name="connsiteX14" fmla="*/ 12539 w 4857108"/>
                <a:gd name="connsiteY14" fmla="*/ 5340152 h 6229504"/>
                <a:gd name="connsiteX15" fmla="*/ 3712 w 4857108"/>
                <a:gd name="connsiteY15" fmla="*/ 5268833 h 6229504"/>
                <a:gd name="connsiteX16" fmla="*/ 0 w 4857108"/>
                <a:gd name="connsiteY16" fmla="*/ 5268833 h 6229504"/>
                <a:gd name="connsiteX17" fmla="*/ 0 w 4857108"/>
                <a:gd name="connsiteY17" fmla="*/ 5238864 h 6229504"/>
                <a:gd name="connsiteX18" fmla="*/ 0 w 4857108"/>
                <a:gd name="connsiteY18" fmla="*/ 1516827 h 6229504"/>
                <a:gd name="connsiteX19" fmla="*/ 12539 w 4857108"/>
                <a:gd name="connsiteY19" fmla="*/ 889353 h 6229504"/>
                <a:gd name="connsiteX20" fmla="*/ 2428551 w 4857108"/>
                <a:gd name="connsiteY20"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44570 w 4857108"/>
                <a:gd name="connsiteY11" fmla="*/ 5340152 h 6229504"/>
                <a:gd name="connsiteX12" fmla="*/ 2428554 w 4857108"/>
                <a:gd name="connsiteY12" fmla="*/ 6229504 h 6229504"/>
                <a:gd name="connsiteX13" fmla="*/ 12539 w 4857108"/>
                <a:gd name="connsiteY13" fmla="*/ 5340152 h 6229504"/>
                <a:gd name="connsiteX14" fmla="*/ 3712 w 4857108"/>
                <a:gd name="connsiteY14" fmla="*/ 5268833 h 6229504"/>
                <a:gd name="connsiteX15" fmla="*/ 0 w 4857108"/>
                <a:gd name="connsiteY15" fmla="*/ 5268833 h 6229504"/>
                <a:gd name="connsiteX16" fmla="*/ 0 w 4857108"/>
                <a:gd name="connsiteY16" fmla="*/ 5238864 h 6229504"/>
                <a:gd name="connsiteX17" fmla="*/ 0 w 4857108"/>
                <a:gd name="connsiteY17" fmla="*/ 1516827 h 6229504"/>
                <a:gd name="connsiteX18" fmla="*/ 12539 w 4857108"/>
                <a:gd name="connsiteY18" fmla="*/ 889353 h 6229504"/>
                <a:gd name="connsiteX19" fmla="*/ 2428551 w 4857108"/>
                <a:gd name="connsiteY19"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44570 w 4857108"/>
                <a:gd name="connsiteY10" fmla="*/ 5340152 h 6229504"/>
                <a:gd name="connsiteX11" fmla="*/ 2428554 w 4857108"/>
                <a:gd name="connsiteY11" fmla="*/ 6229504 h 6229504"/>
                <a:gd name="connsiteX12" fmla="*/ 12539 w 4857108"/>
                <a:gd name="connsiteY12" fmla="*/ 5340152 h 6229504"/>
                <a:gd name="connsiteX13" fmla="*/ 3712 w 4857108"/>
                <a:gd name="connsiteY13" fmla="*/ 5268833 h 6229504"/>
                <a:gd name="connsiteX14" fmla="*/ 0 w 4857108"/>
                <a:gd name="connsiteY14" fmla="*/ 5268833 h 6229504"/>
                <a:gd name="connsiteX15" fmla="*/ 0 w 4857108"/>
                <a:gd name="connsiteY15" fmla="*/ 5238864 h 6229504"/>
                <a:gd name="connsiteX16" fmla="*/ 0 w 4857108"/>
                <a:gd name="connsiteY16" fmla="*/ 1516827 h 6229504"/>
                <a:gd name="connsiteX17" fmla="*/ 12539 w 4857108"/>
                <a:gd name="connsiteY17" fmla="*/ 889353 h 6229504"/>
                <a:gd name="connsiteX18" fmla="*/ 2428551 w 4857108"/>
                <a:gd name="connsiteY18" fmla="*/ 0 h 6229504"/>
                <a:gd name="connsiteX0" fmla="*/ 2428554 w 4857105"/>
                <a:gd name="connsiteY0" fmla="*/ 357376 h 6229504"/>
                <a:gd name="connsiteX1" fmla="*/ 752262 w 4857105"/>
                <a:gd name="connsiteY1" fmla="*/ 849365 h 6229504"/>
                <a:gd name="connsiteX2" fmla="*/ 2428554 w 4857105"/>
                <a:gd name="connsiteY2" fmla="*/ 1341351 h 6229504"/>
                <a:gd name="connsiteX3" fmla="*/ 4104847 w 4857105"/>
                <a:gd name="connsiteY3" fmla="*/ 849365 h 6229504"/>
                <a:gd name="connsiteX4" fmla="*/ 2428554 w 4857105"/>
                <a:gd name="connsiteY4" fmla="*/ 357376 h 6229504"/>
                <a:gd name="connsiteX5" fmla="*/ 2428551 w 4857105"/>
                <a:gd name="connsiteY5" fmla="*/ 0 h 6229504"/>
                <a:gd name="connsiteX6" fmla="*/ 4844570 w 4857105"/>
                <a:gd name="connsiteY6" fmla="*/ 889353 h 6229504"/>
                <a:gd name="connsiteX7" fmla="*/ 4853397 w 4857105"/>
                <a:gd name="connsiteY7" fmla="*/ 960671 h 6229504"/>
                <a:gd name="connsiteX8" fmla="*/ 4857105 w 4857105"/>
                <a:gd name="connsiteY8" fmla="*/ 960671 h 6229504"/>
                <a:gd name="connsiteX9" fmla="*/ 4844570 w 4857105"/>
                <a:gd name="connsiteY9" fmla="*/ 5340152 h 6229504"/>
                <a:gd name="connsiteX10" fmla="*/ 2428554 w 4857105"/>
                <a:gd name="connsiteY10" fmla="*/ 6229504 h 6229504"/>
                <a:gd name="connsiteX11" fmla="*/ 12539 w 4857105"/>
                <a:gd name="connsiteY11" fmla="*/ 5340152 h 6229504"/>
                <a:gd name="connsiteX12" fmla="*/ 3712 w 4857105"/>
                <a:gd name="connsiteY12" fmla="*/ 5268833 h 6229504"/>
                <a:gd name="connsiteX13" fmla="*/ 0 w 4857105"/>
                <a:gd name="connsiteY13" fmla="*/ 5268833 h 6229504"/>
                <a:gd name="connsiteX14" fmla="*/ 0 w 4857105"/>
                <a:gd name="connsiteY14" fmla="*/ 5238864 h 6229504"/>
                <a:gd name="connsiteX15" fmla="*/ 0 w 4857105"/>
                <a:gd name="connsiteY15" fmla="*/ 1516827 h 6229504"/>
                <a:gd name="connsiteX16" fmla="*/ 12539 w 4857105"/>
                <a:gd name="connsiteY16" fmla="*/ 889353 h 6229504"/>
                <a:gd name="connsiteX17" fmla="*/ 2428551 w 4857105"/>
                <a:gd name="connsiteY17" fmla="*/ 0 h 6229504"/>
                <a:gd name="connsiteX0" fmla="*/ 2428554 w 4853397"/>
                <a:gd name="connsiteY0" fmla="*/ 357376 h 6229504"/>
                <a:gd name="connsiteX1" fmla="*/ 752262 w 4853397"/>
                <a:gd name="connsiteY1" fmla="*/ 849365 h 6229504"/>
                <a:gd name="connsiteX2" fmla="*/ 2428554 w 4853397"/>
                <a:gd name="connsiteY2" fmla="*/ 1341351 h 6229504"/>
                <a:gd name="connsiteX3" fmla="*/ 4104847 w 4853397"/>
                <a:gd name="connsiteY3" fmla="*/ 849365 h 6229504"/>
                <a:gd name="connsiteX4" fmla="*/ 2428554 w 4853397"/>
                <a:gd name="connsiteY4" fmla="*/ 357376 h 6229504"/>
                <a:gd name="connsiteX5" fmla="*/ 2428551 w 4853397"/>
                <a:gd name="connsiteY5" fmla="*/ 0 h 6229504"/>
                <a:gd name="connsiteX6" fmla="*/ 4844570 w 4853397"/>
                <a:gd name="connsiteY6" fmla="*/ 889353 h 6229504"/>
                <a:gd name="connsiteX7" fmla="*/ 4853397 w 4853397"/>
                <a:gd name="connsiteY7" fmla="*/ 960671 h 6229504"/>
                <a:gd name="connsiteX8" fmla="*/ 4844570 w 4853397"/>
                <a:gd name="connsiteY8" fmla="*/ 5340152 h 6229504"/>
                <a:gd name="connsiteX9" fmla="*/ 2428554 w 4853397"/>
                <a:gd name="connsiteY9" fmla="*/ 6229504 h 6229504"/>
                <a:gd name="connsiteX10" fmla="*/ 12539 w 4853397"/>
                <a:gd name="connsiteY10" fmla="*/ 5340152 h 6229504"/>
                <a:gd name="connsiteX11" fmla="*/ 3712 w 4853397"/>
                <a:gd name="connsiteY11" fmla="*/ 5268833 h 6229504"/>
                <a:gd name="connsiteX12" fmla="*/ 0 w 4853397"/>
                <a:gd name="connsiteY12" fmla="*/ 5268833 h 6229504"/>
                <a:gd name="connsiteX13" fmla="*/ 0 w 4853397"/>
                <a:gd name="connsiteY13" fmla="*/ 5238864 h 6229504"/>
                <a:gd name="connsiteX14" fmla="*/ 0 w 4853397"/>
                <a:gd name="connsiteY14" fmla="*/ 1516827 h 6229504"/>
                <a:gd name="connsiteX15" fmla="*/ 12539 w 4853397"/>
                <a:gd name="connsiteY15" fmla="*/ 889353 h 6229504"/>
                <a:gd name="connsiteX16" fmla="*/ 2428551 w 4853397"/>
                <a:gd name="connsiteY16"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0 w 4844570"/>
                <a:gd name="connsiteY13" fmla="*/ 1516827 h 6229504"/>
                <a:gd name="connsiteX14" fmla="*/ 12539 w 4844570"/>
                <a:gd name="connsiteY14" fmla="*/ 889353 h 6229504"/>
                <a:gd name="connsiteX15" fmla="*/ 2428551 w 4844570"/>
                <a:gd name="connsiteY15"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12539 w 4844570"/>
                <a:gd name="connsiteY13" fmla="*/ 889353 h 6229504"/>
                <a:gd name="connsiteX14" fmla="*/ 2428551 w 4844570"/>
                <a:gd name="connsiteY14"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12539 w 4844570"/>
                <a:gd name="connsiteY12" fmla="*/ 889353 h 6229504"/>
                <a:gd name="connsiteX13" fmla="*/ 2428551 w 4844570"/>
                <a:gd name="connsiteY13" fmla="*/ 0 h 6229504"/>
                <a:gd name="connsiteX0" fmla="*/ 2424842 w 4840858"/>
                <a:gd name="connsiteY0" fmla="*/ 357376 h 6229504"/>
                <a:gd name="connsiteX1" fmla="*/ 748550 w 4840858"/>
                <a:gd name="connsiteY1" fmla="*/ 849365 h 6229504"/>
                <a:gd name="connsiteX2" fmla="*/ 2424842 w 4840858"/>
                <a:gd name="connsiteY2" fmla="*/ 1341351 h 6229504"/>
                <a:gd name="connsiteX3" fmla="*/ 4101135 w 4840858"/>
                <a:gd name="connsiteY3" fmla="*/ 849365 h 6229504"/>
                <a:gd name="connsiteX4" fmla="*/ 2424842 w 4840858"/>
                <a:gd name="connsiteY4" fmla="*/ 357376 h 6229504"/>
                <a:gd name="connsiteX5" fmla="*/ 2424839 w 4840858"/>
                <a:gd name="connsiteY5" fmla="*/ 0 h 6229504"/>
                <a:gd name="connsiteX6" fmla="*/ 4840858 w 4840858"/>
                <a:gd name="connsiteY6" fmla="*/ 889353 h 6229504"/>
                <a:gd name="connsiteX7" fmla="*/ 4840858 w 4840858"/>
                <a:gd name="connsiteY7" fmla="*/ 5340152 h 6229504"/>
                <a:gd name="connsiteX8" fmla="*/ 2424842 w 4840858"/>
                <a:gd name="connsiteY8" fmla="*/ 6229504 h 6229504"/>
                <a:gd name="connsiteX9" fmla="*/ 8827 w 4840858"/>
                <a:gd name="connsiteY9" fmla="*/ 5340152 h 6229504"/>
                <a:gd name="connsiteX10" fmla="*/ 0 w 4840858"/>
                <a:gd name="connsiteY10" fmla="*/ 5268833 h 6229504"/>
                <a:gd name="connsiteX11" fmla="*/ 8827 w 4840858"/>
                <a:gd name="connsiteY11" fmla="*/ 889353 h 6229504"/>
                <a:gd name="connsiteX12" fmla="*/ 2424839 w 4840858"/>
                <a:gd name="connsiteY12" fmla="*/ 0 h 6229504"/>
                <a:gd name="connsiteX0" fmla="*/ 2416015 w 4832031"/>
                <a:gd name="connsiteY0" fmla="*/ 357376 h 6229504"/>
                <a:gd name="connsiteX1" fmla="*/ 739723 w 4832031"/>
                <a:gd name="connsiteY1" fmla="*/ 849365 h 6229504"/>
                <a:gd name="connsiteX2" fmla="*/ 2416015 w 4832031"/>
                <a:gd name="connsiteY2" fmla="*/ 1341351 h 6229504"/>
                <a:gd name="connsiteX3" fmla="*/ 4092308 w 4832031"/>
                <a:gd name="connsiteY3" fmla="*/ 849365 h 6229504"/>
                <a:gd name="connsiteX4" fmla="*/ 2416015 w 4832031"/>
                <a:gd name="connsiteY4" fmla="*/ 357376 h 6229504"/>
                <a:gd name="connsiteX5" fmla="*/ 2416012 w 4832031"/>
                <a:gd name="connsiteY5" fmla="*/ 0 h 6229504"/>
                <a:gd name="connsiteX6" fmla="*/ 4832031 w 4832031"/>
                <a:gd name="connsiteY6" fmla="*/ 889353 h 6229504"/>
                <a:gd name="connsiteX7" fmla="*/ 4832031 w 4832031"/>
                <a:gd name="connsiteY7" fmla="*/ 5340152 h 6229504"/>
                <a:gd name="connsiteX8" fmla="*/ 2416015 w 4832031"/>
                <a:gd name="connsiteY8" fmla="*/ 6229504 h 6229504"/>
                <a:gd name="connsiteX9" fmla="*/ 0 w 4832031"/>
                <a:gd name="connsiteY9" fmla="*/ 5340152 h 6229504"/>
                <a:gd name="connsiteX10" fmla="*/ 0 w 4832031"/>
                <a:gd name="connsiteY10" fmla="*/ 889353 h 6229504"/>
                <a:gd name="connsiteX11" fmla="*/ 2416012 w 4832031"/>
                <a:gd name="connsiteY11" fmla="*/ 0 h 6229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32031" h="6229504">
                  <a:moveTo>
                    <a:pt x="2416015" y="357376"/>
                  </a:moveTo>
                  <a:cubicBezTo>
                    <a:pt x="1490225" y="357376"/>
                    <a:pt x="739723" y="577645"/>
                    <a:pt x="739723" y="849365"/>
                  </a:cubicBezTo>
                  <a:cubicBezTo>
                    <a:pt x="739723" y="1121082"/>
                    <a:pt x="1490225" y="1341351"/>
                    <a:pt x="2416015" y="1341351"/>
                  </a:cubicBezTo>
                  <a:cubicBezTo>
                    <a:pt x="3341806" y="1341351"/>
                    <a:pt x="4092308" y="1121082"/>
                    <a:pt x="4092308" y="849365"/>
                  </a:cubicBezTo>
                  <a:cubicBezTo>
                    <a:pt x="4092308" y="577645"/>
                    <a:pt x="3341806" y="357376"/>
                    <a:pt x="2416015" y="357376"/>
                  </a:cubicBezTo>
                  <a:close/>
                  <a:moveTo>
                    <a:pt x="2416012" y="0"/>
                  </a:moveTo>
                  <a:cubicBezTo>
                    <a:pt x="3673437" y="0"/>
                    <a:pt x="4707663" y="389818"/>
                    <a:pt x="4832031" y="889353"/>
                  </a:cubicBezTo>
                  <a:lnTo>
                    <a:pt x="4832031" y="5340152"/>
                  </a:lnTo>
                  <a:cubicBezTo>
                    <a:pt x="4707666" y="5839687"/>
                    <a:pt x="3673440" y="6229504"/>
                    <a:pt x="2416015" y="6229504"/>
                  </a:cubicBezTo>
                  <a:cubicBezTo>
                    <a:pt x="1158590" y="6229504"/>
                    <a:pt x="124368" y="5839687"/>
                    <a:pt x="0" y="5340152"/>
                  </a:cubicBezTo>
                  <a:lnTo>
                    <a:pt x="0" y="889353"/>
                  </a:lnTo>
                  <a:cubicBezTo>
                    <a:pt x="124364" y="389818"/>
                    <a:pt x="1158587" y="0"/>
                    <a:pt x="2416012" y="0"/>
                  </a:cubicBezTo>
                  <a:close/>
                </a:path>
              </a:pathLst>
            </a:custGeom>
            <a:solidFill>
              <a:srgbClr val="2F78D0"/>
            </a:solidFill>
            <a:ln w="12700">
              <a:solidFill>
                <a:srgbClr val="02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51" name="TextBox 50">
              <a:extLst>
                <a:ext uri="{FF2B5EF4-FFF2-40B4-BE49-F238E27FC236}">
                  <a16:creationId xmlns:a16="http://schemas.microsoft.com/office/drawing/2014/main" id="{9FBBE556-FE68-4286-AB9F-C7085CDA3A11}"/>
                </a:ext>
              </a:extLst>
            </p:cNvPr>
            <p:cNvSpPr txBox="1"/>
            <p:nvPr/>
          </p:nvSpPr>
          <p:spPr>
            <a:xfrm>
              <a:off x="5786695" y="1128563"/>
              <a:ext cx="466934" cy="257403"/>
            </a:xfrm>
            <a:prstGeom prst="rect">
              <a:avLst/>
            </a:prstGeom>
            <a:noFill/>
          </p:spPr>
          <p:txBody>
            <a:bodyPr wrap="none" lIns="91440" tIns="45720" rIns="91440" bIns="45720" rtlCol="0">
              <a:spAutoFit/>
            </a:bodyPr>
            <a:lstStyle/>
            <a:p>
              <a:pPr algn="l">
                <a:lnSpc>
                  <a:spcPct val="90000"/>
                </a:lnSpc>
                <a:spcAft>
                  <a:spcPts val="600"/>
                </a:spcAft>
              </a:pPr>
              <a:r>
                <a:rPr lang="en-US" sz="700" b="1" dirty="0">
                  <a:solidFill>
                    <a:schemeClr val="bg1"/>
                  </a:solidFill>
                  <a:latin typeface="Segoe UI Semibold" panose="020B0502040204020203" pitchFamily="34" charset="0"/>
                  <a:cs typeface="Segoe UI Semibold" panose="020B0502040204020203" pitchFamily="34" charset="0"/>
                </a:rPr>
                <a:t>SQL</a:t>
              </a:r>
              <a:endParaRPr lang="en-US" sz="1200" b="1" dirty="0">
                <a:solidFill>
                  <a:schemeClr val="bg1"/>
                </a:solidFill>
                <a:latin typeface="Segoe UI Semibold" panose="020B0502040204020203" pitchFamily="34" charset="0"/>
                <a:cs typeface="Segoe UI Semibold" panose="020B0502040204020203" pitchFamily="34" charset="0"/>
              </a:endParaRPr>
            </a:p>
          </p:txBody>
        </p:sp>
      </p:grpSp>
      <p:sp>
        <p:nvSpPr>
          <p:cNvPr id="52" name="Rectangle 51">
            <a:extLst>
              <a:ext uri="{FF2B5EF4-FFF2-40B4-BE49-F238E27FC236}">
                <a16:creationId xmlns:a16="http://schemas.microsoft.com/office/drawing/2014/main" id="{01165378-51BF-48A8-8EAD-57DC77E85616}"/>
              </a:ext>
            </a:extLst>
          </p:cNvPr>
          <p:cNvSpPr/>
          <p:nvPr/>
        </p:nvSpPr>
        <p:spPr>
          <a:xfrm>
            <a:off x="7157766" y="3933073"/>
            <a:ext cx="2068417" cy="1651782"/>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457200"/>
            <a:r>
              <a:rPr lang="en-US" sz="1000" b="1" dirty="0">
                <a:solidFill>
                  <a:schemeClr val="tx2"/>
                </a:solidFill>
                <a:latin typeface="Segoe UI Semibold" panose="020B0502040204020203" pitchFamily="34" charset="0"/>
                <a:cs typeface="Segoe UI Semibold" panose="020B0502040204020203" pitchFamily="34" charset="0"/>
              </a:rPr>
              <a:t>Data pool</a:t>
            </a:r>
          </a:p>
        </p:txBody>
      </p:sp>
      <p:sp>
        <p:nvSpPr>
          <p:cNvPr id="53" name="Rectangle 52">
            <a:extLst>
              <a:ext uri="{FF2B5EF4-FFF2-40B4-BE49-F238E27FC236}">
                <a16:creationId xmlns:a16="http://schemas.microsoft.com/office/drawing/2014/main" id="{F1376318-DF35-49C3-9674-511A1862CB85}"/>
              </a:ext>
            </a:extLst>
          </p:cNvPr>
          <p:cNvSpPr/>
          <p:nvPr/>
        </p:nvSpPr>
        <p:spPr>
          <a:xfrm>
            <a:off x="7247012" y="4158973"/>
            <a:ext cx="877131" cy="1159289"/>
          </a:xfrm>
          <a:prstGeom prst="rect">
            <a:avLst/>
          </a:prstGeom>
          <a:no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wrap="square" rtlCol="0" anchor="t">
            <a:noAutofit/>
          </a:bodyPr>
          <a:lstStyle/>
          <a:p>
            <a:pPr lvl="0" algn="ctr" defTabSz="457200">
              <a:defRPr/>
            </a:pPr>
            <a:r>
              <a:rPr lang="en-US" sz="1000" dirty="0">
                <a:solidFill>
                  <a:schemeClr val="tx1"/>
                </a:solidFill>
                <a:cs typeface="Segoe UI Semibold" panose="020B0502040204020203" pitchFamily="34" charset="0"/>
              </a:rPr>
              <a:t>SQL Datapool Instance</a:t>
            </a:r>
          </a:p>
        </p:txBody>
      </p:sp>
      <p:sp>
        <p:nvSpPr>
          <p:cNvPr id="54" name="Rectangle 53">
            <a:extLst>
              <a:ext uri="{FF2B5EF4-FFF2-40B4-BE49-F238E27FC236}">
                <a16:creationId xmlns:a16="http://schemas.microsoft.com/office/drawing/2014/main" id="{AE4B4B84-A35B-4F6A-9713-951379D7BAF5}"/>
              </a:ext>
            </a:extLst>
          </p:cNvPr>
          <p:cNvSpPr/>
          <p:nvPr/>
        </p:nvSpPr>
        <p:spPr>
          <a:xfrm>
            <a:off x="8205679" y="4158971"/>
            <a:ext cx="877131" cy="1159289"/>
          </a:xfrm>
          <a:prstGeom prst="rect">
            <a:avLst/>
          </a:prstGeom>
          <a:no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wrap="square" rtlCol="0" anchor="t">
            <a:noAutofit/>
          </a:bodyPr>
          <a:lstStyle/>
          <a:p>
            <a:pPr lvl="0" algn="ctr" defTabSz="457200">
              <a:defRPr/>
            </a:pPr>
            <a:r>
              <a:rPr lang="en-US" sz="1000" dirty="0">
                <a:solidFill>
                  <a:schemeClr val="tx1"/>
                </a:solidFill>
                <a:cs typeface="Segoe UI Semibold" panose="020B0502040204020203" pitchFamily="34" charset="0"/>
              </a:rPr>
              <a:t>SQL Datapool Instance</a:t>
            </a:r>
          </a:p>
        </p:txBody>
      </p:sp>
      <p:sp>
        <p:nvSpPr>
          <p:cNvPr id="55" name="Freeform: Shape 829">
            <a:extLst>
              <a:ext uri="{FF2B5EF4-FFF2-40B4-BE49-F238E27FC236}">
                <a16:creationId xmlns:a16="http://schemas.microsoft.com/office/drawing/2014/main" id="{67E503A6-5346-4287-9CB3-2077378354AB}"/>
              </a:ext>
            </a:extLst>
          </p:cNvPr>
          <p:cNvSpPr/>
          <p:nvPr/>
        </p:nvSpPr>
        <p:spPr bwMode="auto">
          <a:xfrm>
            <a:off x="8495618" y="4745286"/>
            <a:ext cx="252675" cy="325751"/>
          </a:xfrm>
          <a:custGeom>
            <a:avLst/>
            <a:gdLst>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1516827 h 6229504"/>
              <a:gd name="connsiteX28" fmla="*/ 0 w 5124499"/>
              <a:gd name="connsiteY28" fmla="*/ 995150 h 6229504"/>
              <a:gd name="connsiteX29" fmla="*/ 267391 w 5124499"/>
              <a:gd name="connsiteY29" fmla="*/ 995150 h 6229504"/>
              <a:gd name="connsiteX30" fmla="*/ 267391 w 5124499"/>
              <a:gd name="connsiteY30" fmla="*/ 990650 h 6229504"/>
              <a:gd name="connsiteX31" fmla="*/ 267391 w 5124499"/>
              <a:gd name="connsiteY31" fmla="*/ 990630 h 6229504"/>
              <a:gd name="connsiteX32" fmla="*/ 279930 w 5124499"/>
              <a:gd name="connsiteY32" fmla="*/ 889353 h 6229504"/>
              <a:gd name="connsiteX33" fmla="*/ 2695942 w 5124499"/>
              <a:gd name="connsiteY33" fmla="*/ 0 h 6229504"/>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995150 h 6229504"/>
              <a:gd name="connsiteX28" fmla="*/ 267391 w 5124499"/>
              <a:gd name="connsiteY28" fmla="*/ 995150 h 6229504"/>
              <a:gd name="connsiteX29" fmla="*/ 267391 w 5124499"/>
              <a:gd name="connsiteY29" fmla="*/ 990650 h 6229504"/>
              <a:gd name="connsiteX30" fmla="*/ 267391 w 5124499"/>
              <a:gd name="connsiteY30" fmla="*/ 990630 h 6229504"/>
              <a:gd name="connsiteX31" fmla="*/ 279930 w 5124499"/>
              <a:gd name="connsiteY31" fmla="*/ 889353 h 6229504"/>
              <a:gd name="connsiteX32" fmla="*/ 2695942 w 5124499"/>
              <a:gd name="connsiteY32" fmla="*/ 0 h 6229504"/>
              <a:gd name="connsiteX0" fmla="*/ 3 w 4857111"/>
              <a:gd name="connsiteY0" fmla="*/ 785860 h 6229504"/>
              <a:gd name="connsiteX1" fmla="*/ 3 w 4857111"/>
              <a:gd name="connsiteY1" fmla="*/ 914489 h 6229504"/>
              <a:gd name="connsiteX2" fmla="*/ 3 w 4857111"/>
              <a:gd name="connsiteY2" fmla="*/ 990630 h 6229504"/>
              <a:gd name="connsiteX3" fmla="*/ 0 w 4857111"/>
              <a:gd name="connsiteY3" fmla="*/ 990640 h 6229504"/>
              <a:gd name="connsiteX4" fmla="*/ 3 w 4857111"/>
              <a:gd name="connsiteY4" fmla="*/ 785860 h 6229504"/>
              <a:gd name="connsiteX5" fmla="*/ 2428557 w 4857111"/>
              <a:gd name="connsiteY5" fmla="*/ 357376 h 6229504"/>
              <a:gd name="connsiteX6" fmla="*/ 752265 w 4857111"/>
              <a:gd name="connsiteY6" fmla="*/ 849365 h 6229504"/>
              <a:gd name="connsiteX7" fmla="*/ 2428557 w 4857111"/>
              <a:gd name="connsiteY7" fmla="*/ 1341351 h 6229504"/>
              <a:gd name="connsiteX8" fmla="*/ 4104850 w 4857111"/>
              <a:gd name="connsiteY8" fmla="*/ 849365 h 6229504"/>
              <a:gd name="connsiteX9" fmla="*/ 2428557 w 4857111"/>
              <a:gd name="connsiteY9" fmla="*/ 357376 h 6229504"/>
              <a:gd name="connsiteX10" fmla="*/ 2428554 w 4857111"/>
              <a:gd name="connsiteY10" fmla="*/ 0 h 6229504"/>
              <a:gd name="connsiteX11" fmla="*/ 4844573 w 4857111"/>
              <a:gd name="connsiteY11" fmla="*/ 889353 h 6229504"/>
              <a:gd name="connsiteX12" fmla="*/ 4853400 w 4857111"/>
              <a:gd name="connsiteY12" fmla="*/ 960671 h 6229504"/>
              <a:gd name="connsiteX13" fmla="*/ 4857108 w 4857111"/>
              <a:gd name="connsiteY13" fmla="*/ 960671 h 6229504"/>
              <a:gd name="connsiteX14" fmla="*/ 4857108 w 4857111"/>
              <a:gd name="connsiteY14" fmla="*/ 990640 h 6229504"/>
              <a:gd name="connsiteX15" fmla="*/ 4857111 w 4857111"/>
              <a:gd name="connsiteY15" fmla="*/ 5238854 h 6229504"/>
              <a:gd name="connsiteX16" fmla="*/ 4857111 w 4857111"/>
              <a:gd name="connsiteY16" fmla="*/ 5238864 h 6229504"/>
              <a:gd name="connsiteX17" fmla="*/ 4857111 w 4857111"/>
              <a:gd name="connsiteY17" fmla="*/ 5238874 h 6229504"/>
              <a:gd name="connsiteX18" fmla="*/ 4857111 w 4857111"/>
              <a:gd name="connsiteY18" fmla="*/ 5268833 h 6229504"/>
              <a:gd name="connsiteX19" fmla="*/ 4853400 w 4857111"/>
              <a:gd name="connsiteY19" fmla="*/ 5268833 h 6229504"/>
              <a:gd name="connsiteX20" fmla="*/ 4844573 w 4857111"/>
              <a:gd name="connsiteY20" fmla="*/ 5340152 h 6229504"/>
              <a:gd name="connsiteX21" fmla="*/ 2428557 w 4857111"/>
              <a:gd name="connsiteY21" fmla="*/ 6229504 h 6229504"/>
              <a:gd name="connsiteX22" fmla="*/ 12542 w 4857111"/>
              <a:gd name="connsiteY22" fmla="*/ 5340152 h 6229504"/>
              <a:gd name="connsiteX23" fmla="*/ 3715 w 4857111"/>
              <a:gd name="connsiteY23" fmla="*/ 5268833 h 6229504"/>
              <a:gd name="connsiteX24" fmla="*/ 3 w 4857111"/>
              <a:gd name="connsiteY24" fmla="*/ 5268833 h 6229504"/>
              <a:gd name="connsiteX25" fmla="*/ 3 w 4857111"/>
              <a:gd name="connsiteY25" fmla="*/ 5238864 h 6229504"/>
              <a:gd name="connsiteX26" fmla="*/ 3 w 4857111"/>
              <a:gd name="connsiteY26" fmla="*/ 1516827 h 6229504"/>
              <a:gd name="connsiteX27" fmla="*/ 3 w 4857111"/>
              <a:gd name="connsiteY27" fmla="*/ 995150 h 6229504"/>
              <a:gd name="connsiteX28" fmla="*/ 3 w 4857111"/>
              <a:gd name="connsiteY28" fmla="*/ 990650 h 6229504"/>
              <a:gd name="connsiteX29" fmla="*/ 3 w 4857111"/>
              <a:gd name="connsiteY29" fmla="*/ 990630 h 6229504"/>
              <a:gd name="connsiteX30" fmla="*/ 12542 w 4857111"/>
              <a:gd name="connsiteY30" fmla="*/ 889353 h 6229504"/>
              <a:gd name="connsiteX31" fmla="*/ 2428554 w 4857111"/>
              <a:gd name="connsiteY31"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3 w 4857111"/>
              <a:gd name="connsiteY28" fmla="*/ 990630 h 6229504"/>
              <a:gd name="connsiteX29" fmla="*/ 12542 w 4857111"/>
              <a:gd name="connsiteY29" fmla="*/ 889353 h 6229504"/>
              <a:gd name="connsiteX30" fmla="*/ 2428554 w 4857111"/>
              <a:gd name="connsiteY30"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12542 w 4857111"/>
              <a:gd name="connsiteY28" fmla="*/ 889353 h 6229504"/>
              <a:gd name="connsiteX29" fmla="*/ 2428554 w 4857111"/>
              <a:gd name="connsiteY29"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12542 w 4857111"/>
              <a:gd name="connsiteY27" fmla="*/ 889353 h 6229504"/>
              <a:gd name="connsiteX28" fmla="*/ 2428554 w 4857111"/>
              <a:gd name="connsiteY28"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12542 w 4857111"/>
              <a:gd name="connsiteY26" fmla="*/ 889353 h 6229504"/>
              <a:gd name="connsiteX27" fmla="*/ 2428554 w 4857111"/>
              <a:gd name="connsiteY27" fmla="*/ 0 h 6229504"/>
              <a:gd name="connsiteX0" fmla="*/ 0 w 4860041"/>
              <a:gd name="connsiteY0" fmla="*/ 999433 h 6229504"/>
              <a:gd name="connsiteX1" fmla="*/ 2933 w 4860041"/>
              <a:gd name="connsiteY1" fmla="*/ 914489 h 6229504"/>
              <a:gd name="connsiteX2" fmla="*/ 2933 w 4860041"/>
              <a:gd name="connsiteY2" fmla="*/ 990630 h 6229504"/>
              <a:gd name="connsiteX3" fmla="*/ 0 w 4860041"/>
              <a:gd name="connsiteY3" fmla="*/ 999433 h 6229504"/>
              <a:gd name="connsiteX4" fmla="*/ 2431487 w 4860041"/>
              <a:gd name="connsiteY4" fmla="*/ 357376 h 6229504"/>
              <a:gd name="connsiteX5" fmla="*/ 755195 w 4860041"/>
              <a:gd name="connsiteY5" fmla="*/ 849365 h 6229504"/>
              <a:gd name="connsiteX6" fmla="*/ 2431487 w 4860041"/>
              <a:gd name="connsiteY6" fmla="*/ 1341351 h 6229504"/>
              <a:gd name="connsiteX7" fmla="*/ 4107780 w 4860041"/>
              <a:gd name="connsiteY7" fmla="*/ 849365 h 6229504"/>
              <a:gd name="connsiteX8" fmla="*/ 2431487 w 4860041"/>
              <a:gd name="connsiteY8" fmla="*/ 357376 h 6229504"/>
              <a:gd name="connsiteX9" fmla="*/ 2431484 w 4860041"/>
              <a:gd name="connsiteY9" fmla="*/ 0 h 6229504"/>
              <a:gd name="connsiteX10" fmla="*/ 4847503 w 4860041"/>
              <a:gd name="connsiteY10" fmla="*/ 889353 h 6229504"/>
              <a:gd name="connsiteX11" fmla="*/ 4856330 w 4860041"/>
              <a:gd name="connsiteY11" fmla="*/ 960671 h 6229504"/>
              <a:gd name="connsiteX12" fmla="*/ 4860038 w 4860041"/>
              <a:gd name="connsiteY12" fmla="*/ 960671 h 6229504"/>
              <a:gd name="connsiteX13" fmla="*/ 4860038 w 4860041"/>
              <a:gd name="connsiteY13" fmla="*/ 990640 h 6229504"/>
              <a:gd name="connsiteX14" fmla="*/ 4860041 w 4860041"/>
              <a:gd name="connsiteY14" fmla="*/ 5238854 h 6229504"/>
              <a:gd name="connsiteX15" fmla="*/ 4860041 w 4860041"/>
              <a:gd name="connsiteY15" fmla="*/ 5238864 h 6229504"/>
              <a:gd name="connsiteX16" fmla="*/ 4860041 w 4860041"/>
              <a:gd name="connsiteY16" fmla="*/ 5238874 h 6229504"/>
              <a:gd name="connsiteX17" fmla="*/ 4860041 w 4860041"/>
              <a:gd name="connsiteY17" fmla="*/ 5268833 h 6229504"/>
              <a:gd name="connsiteX18" fmla="*/ 4856330 w 4860041"/>
              <a:gd name="connsiteY18" fmla="*/ 5268833 h 6229504"/>
              <a:gd name="connsiteX19" fmla="*/ 4847503 w 4860041"/>
              <a:gd name="connsiteY19" fmla="*/ 5340152 h 6229504"/>
              <a:gd name="connsiteX20" fmla="*/ 2431487 w 4860041"/>
              <a:gd name="connsiteY20" fmla="*/ 6229504 h 6229504"/>
              <a:gd name="connsiteX21" fmla="*/ 15472 w 4860041"/>
              <a:gd name="connsiteY21" fmla="*/ 5340152 h 6229504"/>
              <a:gd name="connsiteX22" fmla="*/ 6645 w 4860041"/>
              <a:gd name="connsiteY22" fmla="*/ 5268833 h 6229504"/>
              <a:gd name="connsiteX23" fmla="*/ 2933 w 4860041"/>
              <a:gd name="connsiteY23" fmla="*/ 5268833 h 6229504"/>
              <a:gd name="connsiteX24" fmla="*/ 2933 w 4860041"/>
              <a:gd name="connsiteY24" fmla="*/ 5238864 h 6229504"/>
              <a:gd name="connsiteX25" fmla="*/ 2933 w 4860041"/>
              <a:gd name="connsiteY25" fmla="*/ 1516827 h 6229504"/>
              <a:gd name="connsiteX26" fmla="*/ 15472 w 4860041"/>
              <a:gd name="connsiteY26" fmla="*/ 889353 h 6229504"/>
              <a:gd name="connsiteX27" fmla="*/ 2431484 w 4860041"/>
              <a:gd name="connsiteY27" fmla="*/ 0 h 6229504"/>
              <a:gd name="connsiteX0" fmla="*/ 0 w 4857108"/>
              <a:gd name="connsiteY0" fmla="*/ 990630 h 6229504"/>
              <a:gd name="connsiteX1" fmla="*/ 0 w 4857108"/>
              <a:gd name="connsiteY1" fmla="*/ 914489 h 6229504"/>
              <a:gd name="connsiteX2" fmla="*/ 0 w 4857108"/>
              <a:gd name="connsiteY2" fmla="*/ 990630 h 6229504"/>
              <a:gd name="connsiteX3" fmla="*/ 2428554 w 4857108"/>
              <a:gd name="connsiteY3" fmla="*/ 357376 h 6229504"/>
              <a:gd name="connsiteX4" fmla="*/ 752262 w 4857108"/>
              <a:gd name="connsiteY4" fmla="*/ 849365 h 6229504"/>
              <a:gd name="connsiteX5" fmla="*/ 2428554 w 4857108"/>
              <a:gd name="connsiteY5" fmla="*/ 1341351 h 6229504"/>
              <a:gd name="connsiteX6" fmla="*/ 4104847 w 4857108"/>
              <a:gd name="connsiteY6" fmla="*/ 849365 h 6229504"/>
              <a:gd name="connsiteX7" fmla="*/ 2428554 w 4857108"/>
              <a:gd name="connsiteY7" fmla="*/ 357376 h 6229504"/>
              <a:gd name="connsiteX8" fmla="*/ 2428551 w 4857108"/>
              <a:gd name="connsiteY8" fmla="*/ 0 h 6229504"/>
              <a:gd name="connsiteX9" fmla="*/ 4844570 w 4857108"/>
              <a:gd name="connsiteY9" fmla="*/ 889353 h 6229504"/>
              <a:gd name="connsiteX10" fmla="*/ 4853397 w 4857108"/>
              <a:gd name="connsiteY10" fmla="*/ 960671 h 6229504"/>
              <a:gd name="connsiteX11" fmla="*/ 4857105 w 4857108"/>
              <a:gd name="connsiteY11" fmla="*/ 960671 h 6229504"/>
              <a:gd name="connsiteX12" fmla="*/ 4857105 w 4857108"/>
              <a:gd name="connsiteY12" fmla="*/ 990640 h 6229504"/>
              <a:gd name="connsiteX13" fmla="*/ 4857108 w 4857108"/>
              <a:gd name="connsiteY13" fmla="*/ 5238854 h 6229504"/>
              <a:gd name="connsiteX14" fmla="*/ 4857108 w 4857108"/>
              <a:gd name="connsiteY14" fmla="*/ 5238864 h 6229504"/>
              <a:gd name="connsiteX15" fmla="*/ 4857108 w 4857108"/>
              <a:gd name="connsiteY15" fmla="*/ 5238874 h 6229504"/>
              <a:gd name="connsiteX16" fmla="*/ 4857108 w 4857108"/>
              <a:gd name="connsiteY16" fmla="*/ 5268833 h 6229504"/>
              <a:gd name="connsiteX17" fmla="*/ 4853397 w 4857108"/>
              <a:gd name="connsiteY17" fmla="*/ 5268833 h 6229504"/>
              <a:gd name="connsiteX18" fmla="*/ 4844570 w 4857108"/>
              <a:gd name="connsiteY18" fmla="*/ 5340152 h 6229504"/>
              <a:gd name="connsiteX19" fmla="*/ 2428554 w 4857108"/>
              <a:gd name="connsiteY19" fmla="*/ 6229504 h 6229504"/>
              <a:gd name="connsiteX20" fmla="*/ 12539 w 4857108"/>
              <a:gd name="connsiteY20" fmla="*/ 5340152 h 6229504"/>
              <a:gd name="connsiteX21" fmla="*/ 3712 w 4857108"/>
              <a:gd name="connsiteY21" fmla="*/ 5268833 h 6229504"/>
              <a:gd name="connsiteX22" fmla="*/ 0 w 4857108"/>
              <a:gd name="connsiteY22" fmla="*/ 5268833 h 6229504"/>
              <a:gd name="connsiteX23" fmla="*/ 0 w 4857108"/>
              <a:gd name="connsiteY23" fmla="*/ 5238864 h 6229504"/>
              <a:gd name="connsiteX24" fmla="*/ 0 w 4857108"/>
              <a:gd name="connsiteY24" fmla="*/ 1516827 h 6229504"/>
              <a:gd name="connsiteX25" fmla="*/ 12539 w 4857108"/>
              <a:gd name="connsiteY25" fmla="*/ 889353 h 6229504"/>
              <a:gd name="connsiteX26" fmla="*/ 2428551 w 4857108"/>
              <a:gd name="connsiteY26"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5 w 4857108"/>
              <a:gd name="connsiteY9" fmla="*/ 990640 h 6229504"/>
              <a:gd name="connsiteX10" fmla="*/ 4857108 w 4857108"/>
              <a:gd name="connsiteY10" fmla="*/ 5238854 h 6229504"/>
              <a:gd name="connsiteX11" fmla="*/ 4857108 w 4857108"/>
              <a:gd name="connsiteY11" fmla="*/ 5238864 h 6229504"/>
              <a:gd name="connsiteX12" fmla="*/ 4857108 w 4857108"/>
              <a:gd name="connsiteY12" fmla="*/ 5238874 h 6229504"/>
              <a:gd name="connsiteX13" fmla="*/ 4857108 w 4857108"/>
              <a:gd name="connsiteY13" fmla="*/ 5268833 h 6229504"/>
              <a:gd name="connsiteX14" fmla="*/ 4853397 w 4857108"/>
              <a:gd name="connsiteY14" fmla="*/ 5268833 h 6229504"/>
              <a:gd name="connsiteX15" fmla="*/ 4844570 w 4857108"/>
              <a:gd name="connsiteY15" fmla="*/ 5340152 h 6229504"/>
              <a:gd name="connsiteX16" fmla="*/ 2428554 w 4857108"/>
              <a:gd name="connsiteY16" fmla="*/ 6229504 h 6229504"/>
              <a:gd name="connsiteX17" fmla="*/ 12539 w 4857108"/>
              <a:gd name="connsiteY17" fmla="*/ 5340152 h 6229504"/>
              <a:gd name="connsiteX18" fmla="*/ 3712 w 4857108"/>
              <a:gd name="connsiteY18" fmla="*/ 5268833 h 6229504"/>
              <a:gd name="connsiteX19" fmla="*/ 0 w 4857108"/>
              <a:gd name="connsiteY19" fmla="*/ 5268833 h 6229504"/>
              <a:gd name="connsiteX20" fmla="*/ 0 w 4857108"/>
              <a:gd name="connsiteY20" fmla="*/ 5238864 h 6229504"/>
              <a:gd name="connsiteX21" fmla="*/ 0 w 4857108"/>
              <a:gd name="connsiteY21" fmla="*/ 1516827 h 6229504"/>
              <a:gd name="connsiteX22" fmla="*/ 12539 w 4857108"/>
              <a:gd name="connsiteY22" fmla="*/ 889353 h 6229504"/>
              <a:gd name="connsiteX23" fmla="*/ 2428551 w 4857108"/>
              <a:gd name="connsiteY23"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53397 w 4857108"/>
              <a:gd name="connsiteY13" fmla="*/ 5268833 h 6229504"/>
              <a:gd name="connsiteX14" fmla="*/ 4844570 w 4857108"/>
              <a:gd name="connsiteY14" fmla="*/ 5340152 h 6229504"/>
              <a:gd name="connsiteX15" fmla="*/ 2428554 w 4857108"/>
              <a:gd name="connsiteY15" fmla="*/ 6229504 h 6229504"/>
              <a:gd name="connsiteX16" fmla="*/ 12539 w 4857108"/>
              <a:gd name="connsiteY16" fmla="*/ 5340152 h 6229504"/>
              <a:gd name="connsiteX17" fmla="*/ 3712 w 4857108"/>
              <a:gd name="connsiteY17" fmla="*/ 5268833 h 6229504"/>
              <a:gd name="connsiteX18" fmla="*/ 0 w 4857108"/>
              <a:gd name="connsiteY18" fmla="*/ 5268833 h 6229504"/>
              <a:gd name="connsiteX19" fmla="*/ 0 w 4857108"/>
              <a:gd name="connsiteY19" fmla="*/ 5238864 h 6229504"/>
              <a:gd name="connsiteX20" fmla="*/ 0 w 4857108"/>
              <a:gd name="connsiteY20" fmla="*/ 1516827 h 6229504"/>
              <a:gd name="connsiteX21" fmla="*/ 12539 w 4857108"/>
              <a:gd name="connsiteY21" fmla="*/ 889353 h 6229504"/>
              <a:gd name="connsiteX22" fmla="*/ 2428551 w 4857108"/>
              <a:gd name="connsiteY22"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44570 w 4857108"/>
              <a:gd name="connsiteY13" fmla="*/ 5340152 h 6229504"/>
              <a:gd name="connsiteX14" fmla="*/ 2428554 w 4857108"/>
              <a:gd name="connsiteY14" fmla="*/ 6229504 h 6229504"/>
              <a:gd name="connsiteX15" fmla="*/ 12539 w 4857108"/>
              <a:gd name="connsiteY15" fmla="*/ 5340152 h 6229504"/>
              <a:gd name="connsiteX16" fmla="*/ 3712 w 4857108"/>
              <a:gd name="connsiteY16" fmla="*/ 5268833 h 6229504"/>
              <a:gd name="connsiteX17" fmla="*/ 0 w 4857108"/>
              <a:gd name="connsiteY17" fmla="*/ 5268833 h 6229504"/>
              <a:gd name="connsiteX18" fmla="*/ 0 w 4857108"/>
              <a:gd name="connsiteY18" fmla="*/ 5238864 h 6229504"/>
              <a:gd name="connsiteX19" fmla="*/ 0 w 4857108"/>
              <a:gd name="connsiteY19" fmla="*/ 1516827 h 6229504"/>
              <a:gd name="connsiteX20" fmla="*/ 12539 w 4857108"/>
              <a:gd name="connsiteY20" fmla="*/ 889353 h 6229504"/>
              <a:gd name="connsiteX21" fmla="*/ 2428551 w 4857108"/>
              <a:gd name="connsiteY21"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44570 w 4857108"/>
              <a:gd name="connsiteY12" fmla="*/ 5340152 h 6229504"/>
              <a:gd name="connsiteX13" fmla="*/ 2428554 w 4857108"/>
              <a:gd name="connsiteY13" fmla="*/ 6229504 h 6229504"/>
              <a:gd name="connsiteX14" fmla="*/ 12539 w 4857108"/>
              <a:gd name="connsiteY14" fmla="*/ 5340152 h 6229504"/>
              <a:gd name="connsiteX15" fmla="*/ 3712 w 4857108"/>
              <a:gd name="connsiteY15" fmla="*/ 5268833 h 6229504"/>
              <a:gd name="connsiteX16" fmla="*/ 0 w 4857108"/>
              <a:gd name="connsiteY16" fmla="*/ 5268833 h 6229504"/>
              <a:gd name="connsiteX17" fmla="*/ 0 w 4857108"/>
              <a:gd name="connsiteY17" fmla="*/ 5238864 h 6229504"/>
              <a:gd name="connsiteX18" fmla="*/ 0 w 4857108"/>
              <a:gd name="connsiteY18" fmla="*/ 1516827 h 6229504"/>
              <a:gd name="connsiteX19" fmla="*/ 12539 w 4857108"/>
              <a:gd name="connsiteY19" fmla="*/ 889353 h 6229504"/>
              <a:gd name="connsiteX20" fmla="*/ 2428551 w 4857108"/>
              <a:gd name="connsiteY20"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44570 w 4857108"/>
              <a:gd name="connsiteY11" fmla="*/ 5340152 h 6229504"/>
              <a:gd name="connsiteX12" fmla="*/ 2428554 w 4857108"/>
              <a:gd name="connsiteY12" fmla="*/ 6229504 h 6229504"/>
              <a:gd name="connsiteX13" fmla="*/ 12539 w 4857108"/>
              <a:gd name="connsiteY13" fmla="*/ 5340152 h 6229504"/>
              <a:gd name="connsiteX14" fmla="*/ 3712 w 4857108"/>
              <a:gd name="connsiteY14" fmla="*/ 5268833 h 6229504"/>
              <a:gd name="connsiteX15" fmla="*/ 0 w 4857108"/>
              <a:gd name="connsiteY15" fmla="*/ 5268833 h 6229504"/>
              <a:gd name="connsiteX16" fmla="*/ 0 w 4857108"/>
              <a:gd name="connsiteY16" fmla="*/ 5238864 h 6229504"/>
              <a:gd name="connsiteX17" fmla="*/ 0 w 4857108"/>
              <a:gd name="connsiteY17" fmla="*/ 1516827 h 6229504"/>
              <a:gd name="connsiteX18" fmla="*/ 12539 w 4857108"/>
              <a:gd name="connsiteY18" fmla="*/ 889353 h 6229504"/>
              <a:gd name="connsiteX19" fmla="*/ 2428551 w 4857108"/>
              <a:gd name="connsiteY19"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44570 w 4857108"/>
              <a:gd name="connsiteY10" fmla="*/ 5340152 h 6229504"/>
              <a:gd name="connsiteX11" fmla="*/ 2428554 w 4857108"/>
              <a:gd name="connsiteY11" fmla="*/ 6229504 h 6229504"/>
              <a:gd name="connsiteX12" fmla="*/ 12539 w 4857108"/>
              <a:gd name="connsiteY12" fmla="*/ 5340152 h 6229504"/>
              <a:gd name="connsiteX13" fmla="*/ 3712 w 4857108"/>
              <a:gd name="connsiteY13" fmla="*/ 5268833 h 6229504"/>
              <a:gd name="connsiteX14" fmla="*/ 0 w 4857108"/>
              <a:gd name="connsiteY14" fmla="*/ 5268833 h 6229504"/>
              <a:gd name="connsiteX15" fmla="*/ 0 w 4857108"/>
              <a:gd name="connsiteY15" fmla="*/ 5238864 h 6229504"/>
              <a:gd name="connsiteX16" fmla="*/ 0 w 4857108"/>
              <a:gd name="connsiteY16" fmla="*/ 1516827 h 6229504"/>
              <a:gd name="connsiteX17" fmla="*/ 12539 w 4857108"/>
              <a:gd name="connsiteY17" fmla="*/ 889353 h 6229504"/>
              <a:gd name="connsiteX18" fmla="*/ 2428551 w 4857108"/>
              <a:gd name="connsiteY18" fmla="*/ 0 h 6229504"/>
              <a:gd name="connsiteX0" fmla="*/ 2428554 w 4857105"/>
              <a:gd name="connsiteY0" fmla="*/ 357376 h 6229504"/>
              <a:gd name="connsiteX1" fmla="*/ 752262 w 4857105"/>
              <a:gd name="connsiteY1" fmla="*/ 849365 h 6229504"/>
              <a:gd name="connsiteX2" fmla="*/ 2428554 w 4857105"/>
              <a:gd name="connsiteY2" fmla="*/ 1341351 h 6229504"/>
              <a:gd name="connsiteX3" fmla="*/ 4104847 w 4857105"/>
              <a:gd name="connsiteY3" fmla="*/ 849365 h 6229504"/>
              <a:gd name="connsiteX4" fmla="*/ 2428554 w 4857105"/>
              <a:gd name="connsiteY4" fmla="*/ 357376 h 6229504"/>
              <a:gd name="connsiteX5" fmla="*/ 2428551 w 4857105"/>
              <a:gd name="connsiteY5" fmla="*/ 0 h 6229504"/>
              <a:gd name="connsiteX6" fmla="*/ 4844570 w 4857105"/>
              <a:gd name="connsiteY6" fmla="*/ 889353 h 6229504"/>
              <a:gd name="connsiteX7" fmla="*/ 4853397 w 4857105"/>
              <a:gd name="connsiteY7" fmla="*/ 960671 h 6229504"/>
              <a:gd name="connsiteX8" fmla="*/ 4857105 w 4857105"/>
              <a:gd name="connsiteY8" fmla="*/ 960671 h 6229504"/>
              <a:gd name="connsiteX9" fmla="*/ 4844570 w 4857105"/>
              <a:gd name="connsiteY9" fmla="*/ 5340152 h 6229504"/>
              <a:gd name="connsiteX10" fmla="*/ 2428554 w 4857105"/>
              <a:gd name="connsiteY10" fmla="*/ 6229504 h 6229504"/>
              <a:gd name="connsiteX11" fmla="*/ 12539 w 4857105"/>
              <a:gd name="connsiteY11" fmla="*/ 5340152 h 6229504"/>
              <a:gd name="connsiteX12" fmla="*/ 3712 w 4857105"/>
              <a:gd name="connsiteY12" fmla="*/ 5268833 h 6229504"/>
              <a:gd name="connsiteX13" fmla="*/ 0 w 4857105"/>
              <a:gd name="connsiteY13" fmla="*/ 5268833 h 6229504"/>
              <a:gd name="connsiteX14" fmla="*/ 0 w 4857105"/>
              <a:gd name="connsiteY14" fmla="*/ 5238864 h 6229504"/>
              <a:gd name="connsiteX15" fmla="*/ 0 w 4857105"/>
              <a:gd name="connsiteY15" fmla="*/ 1516827 h 6229504"/>
              <a:gd name="connsiteX16" fmla="*/ 12539 w 4857105"/>
              <a:gd name="connsiteY16" fmla="*/ 889353 h 6229504"/>
              <a:gd name="connsiteX17" fmla="*/ 2428551 w 4857105"/>
              <a:gd name="connsiteY17" fmla="*/ 0 h 6229504"/>
              <a:gd name="connsiteX0" fmla="*/ 2428554 w 4853397"/>
              <a:gd name="connsiteY0" fmla="*/ 357376 h 6229504"/>
              <a:gd name="connsiteX1" fmla="*/ 752262 w 4853397"/>
              <a:gd name="connsiteY1" fmla="*/ 849365 h 6229504"/>
              <a:gd name="connsiteX2" fmla="*/ 2428554 w 4853397"/>
              <a:gd name="connsiteY2" fmla="*/ 1341351 h 6229504"/>
              <a:gd name="connsiteX3" fmla="*/ 4104847 w 4853397"/>
              <a:gd name="connsiteY3" fmla="*/ 849365 h 6229504"/>
              <a:gd name="connsiteX4" fmla="*/ 2428554 w 4853397"/>
              <a:gd name="connsiteY4" fmla="*/ 357376 h 6229504"/>
              <a:gd name="connsiteX5" fmla="*/ 2428551 w 4853397"/>
              <a:gd name="connsiteY5" fmla="*/ 0 h 6229504"/>
              <a:gd name="connsiteX6" fmla="*/ 4844570 w 4853397"/>
              <a:gd name="connsiteY6" fmla="*/ 889353 h 6229504"/>
              <a:gd name="connsiteX7" fmla="*/ 4853397 w 4853397"/>
              <a:gd name="connsiteY7" fmla="*/ 960671 h 6229504"/>
              <a:gd name="connsiteX8" fmla="*/ 4844570 w 4853397"/>
              <a:gd name="connsiteY8" fmla="*/ 5340152 h 6229504"/>
              <a:gd name="connsiteX9" fmla="*/ 2428554 w 4853397"/>
              <a:gd name="connsiteY9" fmla="*/ 6229504 h 6229504"/>
              <a:gd name="connsiteX10" fmla="*/ 12539 w 4853397"/>
              <a:gd name="connsiteY10" fmla="*/ 5340152 h 6229504"/>
              <a:gd name="connsiteX11" fmla="*/ 3712 w 4853397"/>
              <a:gd name="connsiteY11" fmla="*/ 5268833 h 6229504"/>
              <a:gd name="connsiteX12" fmla="*/ 0 w 4853397"/>
              <a:gd name="connsiteY12" fmla="*/ 5268833 h 6229504"/>
              <a:gd name="connsiteX13" fmla="*/ 0 w 4853397"/>
              <a:gd name="connsiteY13" fmla="*/ 5238864 h 6229504"/>
              <a:gd name="connsiteX14" fmla="*/ 0 w 4853397"/>
              <a:gd name="connsiteY14" fmla="*/ 1516827 h 6229504"/>
              <a:gd name="connsiteX15" fmla="*/ 12539 w 4853397"/>
              <a:gd name="connsiteY15" fmla="*/ 889353 h 6229504"/>
              <a:gd name="connsiteX16" fmla="*/ 2428551 w 4853397"/>
              <a:gd name="connsiteY16"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0 w 4844570"/>
              <a:gd name="connsiteY13" fmla="*/ 1516827 h 6229504"/>
              <a:gd name="connsiteX14" fmla="*/ 12539 w 4844570"/>
              <a:gd name="connsiteY14" fmla="*/ 889353 h 6229504"/>
              <a:gd name="connsiteX15" fmla="*/ 2428551 w 4844570"/>
              <a:gd name="connsiteY15"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12539 w 4844570"/>
              <a:gd name="connsiteY13" fmla="*/ 889353 h 6229504"/>
              <a:gd name="connsiteX14" fmla="*/ 2428551 w 4844570"/>
              <a:gd name="connsiteY14"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12539 w 4844570"/>
              <a:gd name="connsiteY12" fmla="*/ 889353 h 6229504"/>
              <a:gd name="connsiteX13" fmla="*/ 2428551 w 4844570"/>
              <a:gd name="connsiteY13" fmla="*/ 0 h 6229504"/>
              <a:gd name="connsiteX0" fmla="*/ 2424842 w 4840858"/>
              <a:gd name="connsiteY0" fmla="*/ 357376 h 6229504"/>
              <a:gd name="connsiteX1" fmla="*/ 748550 w 4840858"/>
              <a:gd name="connsiteY1" fmla="*/ 849365 h 6229504"/>
              <a:gd name="connsiteX2" fmla="*/ 2424842 w 4840858"/>
              <a:gd name="connsiteY2" fmla="*/ 1341351 h 6229504"/>
              <a:gd name="connsiteX3" fmla="*/ 4101135 w 4840858"/>
              <a:gd name="connsiteY3" fmla="*/ 849365 h 6229504"/>
              <a:gd name="connsiteX4" fmla="*/ 2424842 w 4840858"/>
              <a:gd name="connsiteY4" fmla="*/ 357376 h 6229504"/>
              <a:gd name="connsiteX5" fmla="*/ 2424839 w 4840858"/>
              <a:gd name="connsiteY5" fmla="*/ 0 h 6229504"/>
              <a:gd name="connsiteX6" fmla="*/ 4840858 w 4840858"/>
              <a:gd name="connsiteY6" fmla="*/ 889353 h 6229504"/>
              <a:gd name="connsiteX7" fmla="*/ 4840858 w 4840858"/>
              <a:gd name="connsiteY7" fmla="*/ 5340152 h 6229504"/>
              <a:gd name="connsiteX8" fmla="*/ 2424842 w 4840858"/>
              <a:gd name="connsiteY8" fmla="*/ 6229504 h 6229504"/>
              <a:gd name="connsiteX9" fmla="*/ 8827 w 4840858"/>
              <a:gd name="connsiteY9" fmla="*/ 5340152 h 6229504"/>
              <a:gd name="connsiteX10" fmla="*/ 0 w 4840858"/>
              <a:gd name="connsiteY10" fmla="*/ 5268833 h 6229504"/>
              <a:gd name="connsiteX11" fmla="*/ 8827 w 4840858"/>
              <a:gd name="connsiteY11" fmla="*/ 889353 h 6229504"/>
              <a:gd name="connsiteX12" fmla="*/ 2424839 w 4840858"/>
              <a:gd name="connsiteY12" fmla="*/ 0 h 6229504"/>
              <a:gd name="connsiteX0" fmla="*/ 2416015 w 4832031"/>
              <a:gd name="connsiteY0" fmla="*/ 357376 h 6229504"/>
              <a:gd name="connsiteX1" fmla="*/ 739723 w 4832031"/>
              <a:gd name="connsiteY1" fmla="*/ 849365 h 6229504"/>
              <a:gd name="connsiteX2" fmla="*/ 2416015 w 4832031"/>
              <a:gd name="connsiteY2" fmla="*/ 1341351 h 6229504"/>
              <a:gd name="connsiteX3" fmla="*/ 4092308 w 4832031"/>
              <a:gd name="connsiteY3" fmla="*/ 849365 h 6229504"/>
              <a:gd name="connsiteX4" fmla="*/ 2416015 w 4832031"/>
              <a:gd name="connsiteY4" fmla="*/ 357376 h 6229504"/>
              <a:gd name="connsiteX5" fmla="*/ 2416012 w 4832031"/>
              <a:gd name="connsiteY5" fmla="*/ 0 h 6229504"/>
              <a:gd name="connsiteX6" fmla="*/ 4832031 w 4832031"/>
              <a:gd name="connsiteY6" fmla="*/ 889353 h 6229504"/>
              <a:gd name="connsiteX7" fmla="*/ 4832031 w 4832031"/>
              <a:gd name="connsiteY7" fmla="*/ 5340152 h 6229504"/>
              <a:gd name="connsiteX8" fmla="*/ 2416015 w 4832031"/>
              <a:gd name="connsiteY8" fmla="*/ 6229504 h 6229504"/>
              <a:gd name="connsiteX9" fmla="*/ 0 w 4832031"/>
              <a:gd name="connsiteY9" fmla="*/ 5340152 h 6229504"/>
              <a:gd name="connsiteX10" fmla="*/ 0 w 4832031"/>
              <a:gd name="connsiteY10" fmla="*/ 889353 h 6229504"/>
              <a:gd name="connsiteX11" fmla="*/ 2416012 w 4832031"/>
              <a:gd name="connsiteY11" fmla="*/ 0 h 6229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32031" h="6229504">
                <a:moveTo>
                  <a:pt x="2416015" y="357376"/>
                </a:moveTo>
                <a:cubicBezTo>
                  <a:pt x="1490225" y="357376"/>
                  <a:pt x="739723" y="577645"/>
                  <a:pt x="739723" y="849365"/>
                </a:cubicBezTo>
                <a:cubicBezTo>
                  <a:pt x="739723" y="1121082"/>
                  <a:pt x="1490225" y="1341351"/>
                  <a:pt x="2416015" y="1341351"/>
                </a:cubicBezTo>
                <a:cubicBezTo>
                  <a:pt x="3341806" y="1341351"/>
                  <a:pt x="4092308" y="1121082"/>
                  <a:pt x="4092308" y="849365"/>
                </a:cubicBezTo>
                <a:cubicBezTo>
                  <a:pt x="4092308" y="577645"/>
                  <a:pt x="3341806" y="357376"/>
                  <a:pt x="2416015" y="357376"/>
                </a:cubicBezTo>
                <a:close/>
                <a:moveTo>
                  <a:pt x="2416012" y="0"/>
                </a:moveTo>
                <a:cubicBezTo>
                  <a:pt x="3673437" y="0"/>
                  <a:pt x="4707663" y="389818"/>
                  <a:pt x="4832031" y="889353"/>
                </a:cubicBezTo>
                <a:lnTo>
                  <a:pt x="4832031" y="5340152"/>
                </a:lnTo>
                <a:cubicBezTo>
                  <a:pt x="4707666" y="5839687"/>
                  <a:pt x="3673440" y="6229504"/>
                  <a:pt x="2416015" y="6229504"/>
                </a:cubicBezTo>
                <a:cubicBezTo>
                  <a:pt x="1158590" y="6229504"/>
                  <a:pt x="124368" y="5839687"/>
                  <a:pt x="0" y="5340152"/>
                </a:cubicBezTo>
                <a:lnTo>
                  <a:pt x="0" y="889353"/>
                </a:lnTo>
                <a:cubicBezTo>
                  <a:pt x="124364" y="389818"/>
                  <a:pt x="1158587" y="0"/>
                  <a:pt x="2416012" y="0"/>
                </a:cubicBezTo>
                <a:close/>
              </a:path>
            </a:pathLst>
          </a:custGeom>
          <a:solidFill>
            <a:srgbClr val="2F78D0"/>
          </a:solidFill>
          <a:ln w="12700">
            <a:solidFill>
              <a:srgbClr val="02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56" name="Freeform: Shape 829">
            <a:extLst>
              <a:ext uri="{FF2B5EF4-FFF2-40B4-BE49-F238E27FC236}">
                <a16:creationId xmlns:a16="http://schemas.microsoft.com/office/drawing/2014/main" id="{43D81953-8425-4833-97ED-F09F455B480D}"/>
              </a:ext>
            </a:extLst>
          </p:cNvPr>
          <p:cNvSpPr/>
          <p:nvPr/>
        </p:nvSpPr>
        <p:spPr bwMode="auto">
          <a:xfrm>
            <a:off x="7559239" y="4758580"/>
            <a:ext cx="252675" cy="325751"/>
          </a:xfrm>
          <a:custGeom>
            <a:avLst/>
            <a:gdLst>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1516827 h 6229504"/>
              <a:gd name="connsiteX28" fmla="*/ 0 w 5124499"/>
              <a:gd name="connsiteY28" fmla="*/ 995150 h 6229504"/>
              <a:gd name="connsiteX29" fmla="*/ 267391 w 5124499"/>
              <a:gd name="connsiteY29" fmla="*/ 995150 h 6229504"/>
              <a:gd name="connsiteX30" fmla="*/ 267391 w 5124499"/>
              <a:gd name="connsiteY30" fmla="*/ 990650 h 6229504"/>
              <a:gd name="connsiteX31" fmla="*/ 267391 w 5124499"/>
              <a:gd name="connsiteY31" fmla="*/ 990630 h 6229504"/>
              <a:gd name="connsiteX32" fmla="*/ 279930 w 5124499"/>
              <a:gd name="connsiteY32" fmla="*/ 889353 h 6229504"/>
              <a:gd name="connsiteX33" fmla="*/ 2695942 w 5124499"/>
              <a:gd name="connsiteY33" fmla="*/ 0 h 6229504"/>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995150 h 6229504"/>
              <a:gd name="connsiteX28" fmla="*/ 267391 w 5124499"/>
              <a:gd name="connsiteY28" fmla="*/ 995150 h 6229504"/>
              <a:gd name="connsiteX29" fmla="*/ 267391 w 5124499"/>
              <a:gd name="connsiteY29" fmla="*/ 990650 h 6229504"/>
              <a:gd name="connsiteX30" fmla="*/ 267391 w 5124499"/>
              <a:gd name="connsiteY30" fmla="*/ 990630 h 6229504"/>
              <a:gd name="connsiteX31" fmla="*/ 279930 w 5124499"/>
              <a:gd name="connsiteY31" fmla="*/ 889353 h 6229504"/>
              <a:gd name="connsiteX32" fmla="*/ 2695942 w 5124499"/>
              <a:gd name="connsiteY32" fmla="*/ 0 h 6229504"/>
              <a:gd name="connsiteX0" fmla="*/ 3 w 4857111"/>
              <a:gd name="connsiteY0" fmla="*/ 785860 h 6229504"/>
              <a:gd name="connsiteX1" fmla="*/ 3 w 4857111"/>
              <a:gd name="connsiteY1" fmla="*/ 914489 h 6229504"/>
              <a:gd name="connsiteX2" fmla="*/ 3 w 4857111"/>
              <a:gd name="connsiteY2" fmla="*/ 990630 h 6229504"/>
              <a:gd name="connsiteX3" fmla="*/ 0 w 4857111"/>
              <a:gd name="connsiteY3" fmla="*/ 990640 h 6229504"/>
              <a:gd name="connsiteX4" fmla="*/ 3 w 4857111"/>
              <a:gd name="connsiteY4" fmla="*/ 785860 h 6229504"/>
              <a:gd name="connsiteX5" fmla="*/ 2428557 w 4857111"/>
              <a:gd name="connsiteY5" fmla="*/ 357376 h 6229504"/>
              <a:gd name="connsiteX6" fmla="*/ 752265 w 4857111"/>
              <a:gd name="connsiteY6" fmla="*/ 849365 h 6229504"/>
              <a:gd name="connsiteX7" fmla="*/ 2428557 w 4857111"/>
              <a:gd name="connsiteY7" fmla="*/ 1341351 h 6229504"/>
              <a:gd name="connsiteX8" fmla="*/ 4104850 w 4857111"/>
              <a:gd name="connsiteY8" fmla="*/ 849365 h 6229504"/>
              <a:gd name="connsiteX9" fmla="*/ 2428557 w 4857111"/>
              <a:gd name="connsiteY9" fmla="*/ 357376 h 6229504"/>
              <a:gd name="connsiteX10" fmla="*/ 2428554 w 4857111"/>
              <a:gd name="connsiteY10" fmla="*/ 0 h 6229504"/>
              <a:gd name="connsiteX11" fmla="*/ 4844573 w 4857111"/>
              <a:gd name="connsiteY11" fmla="*/ 889353 h 6229504"/>
              <a:gd name="connsiteX12" fmla="*/ 4853400 w 4857111"/>
              <a:gd name="connsiteY12" fmla="*/ 960671 h 6229504"/>
              <a:gd name="connsiteX13" fmla="*/ 4857108 w 4857111"/>
              <a:gd name="connsiteY13" fmla="*/ 960671 h 6229504"/>
              <a:gd name="connsiteX14" fmla="*/ 4857108 w 4857111"/>
              <a:gd name="connsiteY14" fmla="*/ 990640 h 6229504"/>
              <a:gd name="connsiteX15" fmla="*/ 4857111 w 4857111"/>
              <a:gd name="connsiteY15" fmla="*/ 5238854 h 6229504"/>
              <a:gd name="connsiteX16" fmla="*/ 4857111 w 4857111"/>
              <a:gd name="connsiteY16" fmla="*/ 5238864 h 6229504"/>
              <a:gd name="connsiteX17" fmla="*/ 4857111 w 4857111"/>
              <a:gd name="connsiteY17" fmla="*/ 5238874 h 6229504"/>
              <a:gd name="connsiteX18" fmla="*/ 4857111 w 4857111"/>
              <a:gd name="connsiteY18" fmla="*/ 5268833 h 6229504"/>
              <a:gd name="connsiteX19" fmla="*/ 4853400 w 4857111"/>
              <a:gd name="connsiteY19" fmla="*/ 5268833 h 6229504"/>
              <a:gd name="connsiteX20" fmla="*/ 4844573 w 4857111"/>
              <a:gd name="connsiteY20" fmla="*/ 5340152 h 6229504"/>
              <a:gd name="connsiteX21" fmla="*/ 2428557 w 4857111"/>
              <a:gd name="connsiteY21" fmla="*/ 6229504 h 6229504"/>
              <a:gd name="connsiteX22" fmla="*/ 12542 w 4857111"/>
              <a:gd name="connsiteY22" fmla="*/ 5340152 h 6229504"/>
              <a:gd name="connsiteX23" fmla="*/ 3715 w 4857111"/>
              <a:gd name="connsiteY23" fmla="*/ 5268833 h 6229504"/>
              <a:gd name="connsiteX24" fmla="*/ 3 w 4857111"/>
              <a:gd name="connsiteY24" fmla="*/ 5268833 h 6229504"/>
              <a:gd name="connsiteX25" fmla="*/ 3 w 4857111"/>
              <a:gd name="connsiteY25" fmla="*/ 5238864 h 6229504"/>
              <a:gd name="connsiteX26" fmla="*/ 3 w 4857111"/>
              <a:gd name="connsiteY26" fmla="*/ 1516827 h 6229504"/>
              <a:gd name="connsiteX27" fmla="*/ 3 w 4857111"/>
              <a:gd name="connsiteY27" fmla="*/ 995150 h 6229504"/>
              <a:gd name="connsiteX28" fmla="*/ 3 w 4857111"/>
              <a:gd name="connsiteY28" fmla="*/ 990650 h 6229504"/>
              <a:gd name="connsiteX29" fmla="*/ 3 w 4857111"/>
              <a:gd name="connsiteY29" fmla="*/ 990630 h 6229504"/>
              <a:gd name="connsiteX30" fmla="*/ 12542 w 4857111"/>
              <a:gd name="connsiteY30" fmla="*/ 889353 h 6229504"/>
              <a:gd name="connsiteX31" fmla="*/ 2428554 w 4857111"/>
              <a:gd name="connsiteY31"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3 w 4857111"/>
              <a:gd name="connsiteY28" fmla="*/ 990630 h 6229504"/>
              <a:gd name="connsiteX29" fmla="*/ 12542 w 4857111"/>
              <a:gd name="connsiteY29" fmla="*/ 889353 h 6229504"/>
              <a:gd name="connsiteX30" fmla="*/ 2428554 w 4857111"/>
              <a:gd name="connsiteY30"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12542 w 4857111"/>
              <a:gd name="connsiteY28" fmla="*/ 889353 h 6229504"/>
              <a:gd name="connsiteX29" fmla="*/ 2428554 w 4857111"/>
              <a:gd name="connsiteY29"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12542 w 4857111"/>
              <a:gd name="connsiteY27" fmla="*/ 889353 h 6229504"/>
              <a:gd name="connsiteX28" fmla="*/ 2428554 w 4857111"/>
              <a:gd name="connsiteY28"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12542 w 4857111"/>
              <a:gd name="connsiteY26" fmla="*/ 889353 h 6229504"/>
              <a:gd name="connsiteX27" fmla="*/ 2428554 w 4857111"/>
              <a:gd name="connsiteY27" fmla="*/ 0 h 6229504"/>
              <a:gd name="connsiteX0" fmla="*/ 0 w 4860041"/>
              <a:gd name="connsiteY0" fmla="*/ 999433 h 6229504"/>
              <a:gd name="connsiteX1" fmla="*/ 2933 w 4860041"/>
              <a:gd name="connsiteY1" fmla="*/ 914489 h 6229504"/>
              <a:gd name="connsiteX2" fmla="*/ 2933 w 4860041"/>
              <a:gd name="connsiteY2" fmla="*/ 990630 h 6229504"/>
              <a:gd name="connsiteX3" fmla="*/ 0 w 4860041"/>
              <a:gd name="connsiteY3" fmla="*/ 999433 h 6229504"/>
              <a:gd name="connsiteX4" fmla="*/ 2431487 w 4860041"/>
              <a:gd name="connsiteY4" fmla="*/ 357376 h 6229504"/>
              <a:gd name="connsiteX5" fmla="*/ 755195 w 4860041"/>
              <a:gd name="connsiteY5" fmla="*/ 849365 h 6229504"/>
              <a:gd name="connsiteX6" fmla="*/ 2431487 w 4860041"/>
              <a:gd name="connsiteY6" fmla="*/ 1341351 h 6229504"/>
              <a:gd name="connsiteX7" fmla="*/ 4107780 w 4860041"/>
              <a:gd name="connsiteY7" fmla="*/ 849365 h 6229504"/>
              <a:gd name="connsiteX8" fmla="*/ 2431487 w 4860041"/>
              <a:gd name="connsiteY8" fmla="*/ 357376 h 6229504"/>
              <a:gd name="connsiteX9" fmla="*/ 2431484 w 4860041"/>
              <a:gd name="connsiteY9" fmla="*/ 0 h 6229504"/>
              <a:gd name="connsiteX10" fmla="*/ 4847503 w 4860041"/>
              <a:gd name="connsiteY10" fmla="*/ 889353 h 6229504"/>
              <a:gd name="connsiteX11" fmla="*/ 4856330 w 4860041"/>
              <a:gd name="connsiteY11" fmla="*/ 960671 h 6229504"/>
              <a:gd name="connsiteX12" fmla="*/ 4860038 w 4860041"/>
              <a:gd name="connsiteY12" fmla="*/ 960671 h 6229504"/>
              <a:gd name="connsiteX13" fmla="*/ 4860038 w 4860041"/>
              <a:gd name="connsiteY13" fmla="*/ 990640 h 6229504"/>
              <a:gd name="connsiteX14" fmla="*/ 4860041 w 4860041"/>
              <a:gd name="connsiteY14" fmla="*/ 5238854 h 6229504"/>
              <a:gd name="connsiteX15" fmla="*/ 4860041 w 4860041"/>
              <a:gd name="connsiteY15" fmla="*/ 5238864 h 6229504"/>
              <a:gd name="connsiteX16" fmla="*/ 4860041 w 4860041"/>
              <a:gd name="connsiteY16" fmla="*/ 5238874 h 6229504"/>
              <a:gd name="connsiteX17" fmla="*/ 4860041 w 4860041"/>
              <a:gd name="connsiteY17" fmla="*/ 5268833 h 6229504"/>
              <a:gd name="connsiteX18" fmla="*/ 4856330 w 4860041"/>
              <a:gd name="connsiteY18" fmla="*/ 5268833 h 6229504"/>
              <a:gd name="connsiteX19" fmla="*/ 4847503 w 4860041"/>
              <a:gd name="connsiteY19" fmla="*/ 5340152 h 6229504"/>
              <a:gd name="connsiteX20" fmla="*/ 2431487 w 4860041"/>
              <a:gd name="connsiteY20" fmla="*/ 6229504 h 6229504"/>
              <a:gd name="connsiteX21" fmla="*/ 15472 w 4860041"/>
              <a:gd name="connsiteY21" fmla="*/ 5340152 h 6229504"/>
              <a:gd name="connsiteX22" fmla="*/ 6645 w 4860041"/>
              <a:gd name="connsiteY22" fmla="*/ 5268833 h 6229504"/>
              <a:gd name="connsiteX23" fmla="*/ 2933 w 4860041"/>
              <a:gd name="connsiteY23" fmla="*/ 5268833 h 6229504"/>
              <a:gd name="connsiteX24" fmla="*/ 2933 w 4860041"/>
              <a:gd name="connsiteY24" fmla="*/ 5238864 h 6229504"/>
              <a:gd name="connsiteX25" fmla="*/ 2933 w 4860041"/>
              <a:gd name="connsiteY25" fmla="*/ 1516827 h 6229504"/>
              <a:gd name="connsiteX26" fmla="*/ 15472 w 4860041"/>
              <a:gd name="connsiteY26" fmla="*/ 889353 h 6229504"/>
              <a:gd name="connsiteX27" fmla="*/ 2431484 w 4860041"/>
              <a:gd name="connsiteY27" fmla="*/ 0 h 6229504"/>
              <a:gd name="connsiteX0" fmla="*/ 0 w 4857108"/>
              <a:gd name="connsiteY0" fmla="*/ 990630 h 6229504"/>
              <a:gd name="connsiteX1" fmla="*/ 0 w 4857108"/>
              <a:gd name="connsiteY1" fmla="*/ 914489 h 6229504"/>
              <a:gd name="connsiteX2" fmla="*/ 0 w 4857108"/>
              <a:gd name="connsiteY2" fmla="*/ 990630 h 6229504"/>
              <a:gd name="connsiteX3" fmla="*/ 2428554 w 4857108"/>
              <a:gd name="connsiteY3" fmla="*/ 357376 h 6229504"/>
              <a:gd name="connsiteX4" fmla="*/ 752262 w 4857108"/>
              <a:gd name="connsiteY4" fmla="*/ 849365 h 6229504"/>
              <a:gd name="connsiteX5" fmla="*/ 2428554 w 4857108"/>
              <a:gd name="connsiteY5" fmla="*/ 1341351 h 6229504"/>
              <a:gd name="connsiteX6" fmla="*/ 4104847 w 4857108"/>
              <a:gd name="connsiteY6" fmla="*/ 849365 h 6229504"/>
              <a:gd name="connsiteX7" fmla="*/ 2428554 w 4857108"/>
              <a:gd name="connsiteY7" fmla="*/ 357376 h 6229504"/>
              <a:gd name="connsiteX8" fmla="*/ 2428551 w 4857108"/>
              <a:gd name="connsiteY8" fmla="*/ 0 h 6229504"/>
              <a:gd name="connsiteX9" fmla="*/ 4844570 w 4857108"/>
              <a:gd name="connsiteY9" fmla="*/ 889353 h 6229504"/>
              <a:gd name="connsiteX10" fmla="*/ 4853397 w 4857108"/>
              <a:gd name="connsiteY10" fmla="*/ 960671 h 6229504"/>
              <a:gd name="connsiteX11" fmla="*/ 4857105 w 4857108"/>
              <a:gd name="connsiteY11" fmla="*/ 960671 h 6229504"/>
              <a:gd name="connsiteX12" fmla="*/ 4857105 w 4857108"/>
              <a:gd name="connsiteY12" fmla="*/ 990640 h 6229504"/>
              <a:gd name="connsiteX13" fmla="*/ 4857108 w 4857108"/>
              <a:gd name="connsiteY13" fmla="*/ 5238854 h 6229504"/>
              <a:gd name="connsiteX14" fmla="*/ 4857108 w 4857108"/>
              <a:gd name="connsiteY14" fmla="*/ 5238864 h 6229504"/>
              <a:gd name="connsiteX15" fmla="*/ 4857108 w 4857108"/>
              <a:gd name="connsiteY15" fmla="*/ 5238874 h 6229504"/>
              <a:gd name="connsiteX16" fmla="*/ 4857108 w 4857108"/>
              <a:gd name="connsiteY16" fmla="*/ 5268833 h 6229504"/>
              <a:gd name="connsiteX17" fmla="*/ 4853397 w 4857108"/>
              <a:gd name="connsiteY17" fmla="*/ 5268833 h 6229504"/>
              <a:gd name="connsiteX18" fmla="*/ 4844570 w 4857108"/>
              <a:gd name="connsiteY18" fmla="*/ 5340152 h 6229504"/>
              <a:gd name="connsiteX19" fmla="*/ 2428554 w 4857108"/>
              <a:gd name="connsiteY19" fmla="*/ 6229504 h 6229504"/>
              <a:gd name="connsiteX20" fmla="*/ 12539 w 4857108"/>
              <a:gd name="connsiteY20" fmla="*/ 5340152 h 6229504"/>
              <a:gd name="connsiteX21" fmla="*/ 3712 w 4857108"/>
              <a:gd name="connsiteY21" fmla="*/ 5268833 h 6229504"/>
              <a:gd name="connsiteX22" fmla="*/ 0 w 4857108"/>
              <a:gd name="connsiteY22" fmla="*/ 5268833 h 6229504"/>
              <a:gd name="connsiteX23" fmla="*/ 0 w 4857108"/>
              <a:gd name="connsiteY23" fmla="*/ 5238864 h 6229504"/>
              <a:gd name="connsiteX24" fmla="*/ 0 w 4857108"/>
              <a:gd name="connsiteY24" fmla="*/ 1516827 h 6229504"/>
              <a:gd name="connsiteX25" fmla="*/ 12539 w 4857108"/>
              <a:gd name="connsiteY25" fmla="*/ 889353 h 6229504"/>
              <a:gd name="connsiteX26" fmla="*/ 2428551 w 4857108"/>
              <a:gd name="connsiteY26"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5 w 4857108"/>
              <a:gd name="connsiteY9" fmla="*/ 990640 h 6229504"/>
              <a:gd name="connsiteX10" fmla="*/ 4857108 w 4857108"/>
              <a:gd name="connsiteY10" fmla="*/ 5238854 h 6229504"/>
              <a:gd name="connsiteX11" fmla="*/ 4857108 w 4857108"/>
              <a:gd name="connsiteY11" fmla="*/ 5238864 h 6229504"/>
              <a:gd name="connsiteX12" fmla="*/ 4857108 w 4857108"/>
              <a:gd name="connsiteY12" fmla="*/ 5238874 h 6229504"/>
              <a:gd name="connsiteX13" fmla="*/ 4857108 w 4857108"/>
              <a:gd name="connsiteY13" fmla="*/ 5268833 h 6229504"/>
              <a:gd name="connsiteX14" fmla="*/ 4853397 w 4857108"/>
              <a:gd name="connsiteY14" fmla="*/ 5268833 h 6229504"/>
              <a:gd name="connsiteX15" fmla="*/ 4844570 w 4857108"/>
              <a:gd name="connsiteY15" fmla="*/ 5340152 h 6229504"/>
              <a:gd name="connsiteX16" fmla="*/ 2428554 w 4857108"/>
              <a:gd name="connsiteY16" fmla="*/ 6229504 h 6229504"/>
              <a:gd name="connsiteX17" fmla="*/ 12539 w 4857108"/>
              <a:gd name="connsiteY17" fmla="*/ 5340152 h 6229504"/>
              <a:gd name="connsiteX18" fmla="*/ 3712 w 4857108"/>
              <a:gd name="connsiteY18" fmla="*/ 5268833 h 6229504"/>
              <a:gd name="connsiteX19" fmla="*/ 0 w 4857108"/>
              <a:gd name="connsiteY19" fmla="*/ 5268833 h 6229504"/>
              <a:gd name="connsiteX20" fmla="*/ 0 w 4857108"/>
              <a:gd name="connsiteY20" fmla="*/ 5238864 h 6229504"/>
              <a:gd name="connsiteX21" fmla="*/ 0 w 4857108"/>
              <a:gd name="connsiteY21" fmla="*/ 1516827 h 6229504"/>
              <a:gd name="connsiteX22" fmla="*/ 12539 w 4857108"/>
              <a:gd name="connsiteY22" fmla="*/ 889353 h 6229504"/>
              <a:gd name="connsiteX23" fmla="*/ 2428551 w 4857108"/>
              <a:gd name="connsiteY23"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53397 w 4857108"/>
              <a:gd name="connsiteY13" fmla="*/ 5268833 h 6229504"/>
              <a:gd name="connsiteX14" fmla="*/ 4844570 w 4857108"/>
              <a:gd name="connsiteY14" fmla="*/ 5340152 h 6229504"/>
              <a:gd name="connsiteX15" fmla="*/ 2428554 w 4857108"/>
              <a:gd name="connsiteY15" fmla="*/ 6229504 h 6229504"/>
              <a:gd name="connsiteX16" fmla="*/ 12539 w 4857108"/>
              <a:gd name="connsiteY16" fmla="*/ 5340152 h 6229504"/>
              <a:gd name="connsiteX17" fmla="*/ 3712 w 4857108"/>
              <a:gd name="connsiteY17" fmla="*/ 5268833 h 6229504"/>
              <a:gd name="connsiteX18" fmla="*/ 0 w 4857108"/>
              <a:gd name="connsiteY18" fmla="*/ 5268833 h 6229504"/>
              <a:gd name="connsiteX19" fmla="*/ 0 w 4857108"/>
              <a:gd name="connsiteY19" fmla="*/ 5238864 h 6229504"/>
              <a:gd name="connsiteX20" fmla="*/ 0 w 4857108"/>
              <a:gd name="connsiteY20" fmla="*/ 1516827 h 6229504"/>
              <a:gd name="connsiteX21" fmla="*/ 12539 w 4857108"/>
              <a:gd name="connsiteY21" fmla="*/ 889353 h 6229504"/>
              <a:gd name="connsiteX22" fmla="*/ 2428551 w 4857108"/>
              <a:gd name="connsiteY22"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44570 w 4857108"/>
              <a:gd name="connsiteY13" fmla="*/ 5340152 h 6229504"/>
              <a:gd name="connsiteX14" fmla="*/ 2428554 w 4857108"/>
              <a:gd name="connsiteY14" fmla="*/ 6229504 h 6229504"/>
              <a:gd name="connsiteX15" fmla="*/ 12539 w 4857108"/>
              <a:gd name="connsiteY15" fmla="*/ 5340152 h 6229504"/>
              <a:gd name="connsiteX16" fmla="*/ 3712 w 4857108"/>
              <a:gd name="connsiteY16" fmla="*/ 5268833 h 6229504"/>
              <a:gd name="connsiteX17" fmla="*/ 0 w 4857108"/>
              <a:gd name="connsiteY17" fmla="*/ 5268833 h 6229504"/>
              <a:gd name="connsiteX18" fmla="*/ 0 w 4857108"/>
              <a:gd name="connsiteY18" fmla="*/ 5238864 h 6229504"/>
              <a:gd name="connsiteX19" fmla="*/ 0 w 4857108"/>
              <a:gd name="connsiteY19" fmla="*/ 1516827 h 6229504"/>
              <a:gd name="connsiteX20" fmla="*/ 12539 w 4857108"/>
              <a:gd name="connsiteY20" fmla="*/ 889353 h 6229504"/>
              <a:gd name="connsiteX21" fmla="*/ 2428551 w 4857108"/>
              <a:gd name="connsiteY21"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44570 w 4857108"/>
              <a:gd name="connsiteY12" fmla="*/ 5340152 h 6229504"/>
              <a:gd name="connsiteX13" fmla="*/ 2428554 w 4857108"/>
              <a:gd name="connsiteY13" fmla="*/ 6229504 h 6229504"/>
              <a:gd name="connsiteX14" fmla="*/ 12539 w 4857108"/>
              <a:gd name="connsiteY14" fmla="*/ 5340152 h 6229504"/>
              <a:gd name="connsiteX15" fmla="*/ 3712 w 4857108"/>
              <a:gd name="connsiteY15" fmla="*/ 5268833 h 6229504"/>
              <a:gd name="connsiteX16" fmla="*/ 0 w 4857108"/>
              <a:gd name="connsiteY16" fmla="*/ 5268833 h 6229504"/>
              <a:gd name="connsiteX17" fmla="*/ 0 w 4857108"/>
              <a:gd name="connsiteY17" fmla="*/ 5238864 h 6229504"/>
              <a:gd name="connsiteX18" fmla="*/ 0 w 4857108"/>
              <a:gd name="connsiteY18" fmla="*/ 1516827 h 6229504"/>
              <a:gd name="connsiteX19" fmla="*/ 12539 w 4857108"/>
              <a:gd name="connsiteY19" fmla="*/ 889353 h 6229504"/>
              <a:gd name="connsiteX20" fmla="*/ 2428551 w 4857108"/>
              <a:gd name="connsiteY20"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44570 w 4857108"/>
              <a:gd name="connsiteY11" fmla="*/ 5340152 h 6229504"/>
              <a:gd name="connsiteX12" fmla="*/ 2428554 w 4857108"/>
              <a:gd name="connsiteY12" fmla="*/ 6229504 h 6229504"/>
              <a:gd name="connsiteX13" fmla="*/ 12539 w 4857108"/>
              <a:gd name="connsiteY13" fmla="*/ 5340152 h 6229504"/>
              <a:gd name="connsiteX14" fmla="*/ 3712 w 4857108"/>
              <a:gd name="connsiteY14" fmla="*/ 5268833 h 6229504"/>
              <a:gd name="connsiteX15" fmla="*/ 0 w 4857108"/>
              <a:gd name="connsiteY15" fmla="*/ 5268833 h 6229504"/>
              <a:gd name="connsiteX16" fmla="*/ 0 w 4857108"/>
              <a:gd name="connsiteY16" fmla="*/ 5238864 h 6229504"/>
              <a:gd name="connsiteX17" fmla="*/ 0 w 4857108"/>
              <a:gd name="connsiteY17" fmla="*/ 1516827 h 6229504"/>
              <a:gd name="connsiteX18" fmla="*/ 12539 w 4857108"/>
              <a:gd name="connsiteY18" fmla="*/ 889353 h 6229504"/>
              <a:gd name="connsiteX19" fmla="*/ 2428551 w 4857108"/>
              <a:gd name="connsiteY19"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44570 w 4857108"/>
              <a:gd name="connsiteY10" fmla="*/ 5340152 h 6229504"/>
              <a:gd name="connsiteX11" fmla="*/ 2428554 w 4857108"/>
              <a:gd name="connsiteY11" fmla="*/ 6229504 h 6229504"/>
              <a:gd name="connsiteX12" fmla="*/ 12539 w 4857108"/>
              <a:gd name="connsiteY12" fmla="*/ 5340152 h 6229504"/>
              <a:gd name="connsiteX13" fmla="*/ 3712 w 4857108"/>
              <a:gd name="connsiteY13" fmla="*/ 5268833 h 6229504"/>
              <a:gd name="connsiteX14" fmla="*/ 0 w 4857108"/>
              <a:gd name="connsiteY14" fmla="*/ 5268833 h 6229504"/>
              <a:gd name="connsiteX15" fmla="*/ 0 w 4857108"/>
              <a:gd name="connsiteY15" fmla="*/ 5238864 h 6229504"/>
              <a:gd name="connsiteX16" fmla="*/ 0 w 4857108"/>
              <a:gd name="connsiteY16" fmla="*/ 1516827 h 6229504"/>
              <a:gd name="connsiteX17" fmla="*/ 12539 w 4857108"/>
              <a:gd name="connsiteY17" fmla="*/ 889353 h 6229504"/>
              <a:gd name="connsiteX18" fmla="*/ 2428551 w 4857108"/>
              <a:gd name="connsiteY18" fmla="*/ 0 h 6229504"/>
              <a:gd name="connsiteX0" fmla="*/ 2428554 w 4857105"/>
              <a:gd name="connsiteY0" fmla="*/ 357376 h 6229504"/>
              <a:gd name="connsiteX1" fmla="*/ 752262 w 4857105"/>
              <a:gd name="connsiteY1" fmla="*/ 849365 h 6229504"/>
              <a:gd name="connsiteX2" fmla="*/ 2428554 w 4857105"/>
              <a:gd name="connsiteY2" fmla="*/ 1341351 h 6229504"/>
              <a:gd name="connsiteX3" fmla="*/ 4104847 w 4857105"/>
              <a:gd name="connsiteY3" fmla="*/ 849365 h 6229504"/>
              <a:gd name="connsiteX4" fmla="*/ 2428554 w 4857105"/>
              <a:gd name="connsiteY4" fmla="*/ 357376 h 6229504"/>
              <a:gd name="connsiteX5" fmla="*/ 2428551 w 4857105"/>
              <a:gd name="connsiteY5" fmla="*/ 0 h 6229504"/>
              <a:gd name="connsiteX6" fmla="*/ 4844570 w 4857105"/>
              <a:gd name="connsiteY6" fmla="*/ 889353 h 6229504"/>
              <a:gd name="connsiteX7" fmla="*/ 4853397 w 4857105"/>
              <a:gd name="connsiteY7" fmla="*/ 960671 h 6229504"/>
              <a:gd name="connsiteX8" fmla="*/ 4857105 w 4857105"/>
              <a:gd name="connsiteY8" fmla="*/ 960671 h 6229504"/>
              <a:gd name="connsiteX9" fmla="*/ 4844570 w 4857105"/>
              <a:gd name="connsiteY9" fmla="*/ 5340152 h 6229504"/>
              <a:gd name="connsiteX10" fmla="*/ 2428554 w 4857105"/>
              <a:gd name="connsiteY10" fmla="*/ 6229504 h 6229504"/>
              <a:gd name="connsiteX11" fmla="*/ 12539 w 4857105"/>
              <a:gd name="connsiteY11" fmla="*/ 5340152 h 6229504"/>
              <a:gd name="connsiteX12" fmla="*/ 3712 w 4857105"/>
              <a:gd name="connsiteY12" fmla="*/ 5268833 h 6229504"/>
              <a:gd name="connsiteX13" fmla="*/ 0 w 4857105"/>
              <a:gd name="connsiteY13" fmla="*/ 5268833 h 6229504"/>
              <a:gd name="connsiteX14" fmla="*/ 0 w 4857105"/>
              <a:gd name="connsiteY14" fmla="*/ 5238864 h 6229504"/>
              <a:gd name="connsiteX15" fmla="*/ 0 w 4857105"/>
              <a:gd name="connsiteY15" fmla="*/ 1516827 h 6229504"/>
              <a:gd name="connsiteX16" fmla="*/ 12539 w 4857105"/>
              <a:gd name="connsiteY16" fmla="*/ 889353 h 6229504"/>
              <a:gd name="connsiteX17" fmla="*/ 2428551 w 4857105"/>
              <a:gd name="connsiteY17" fmla="*/ 0 h 6229504"/>
              <a:gd name="connsiteX0" fmla="*/ 2428554 w 4853397"/>
              <a:gd name="connsiteY0" fmla="*/ 357376 h 6229504"/>
              <a:gd name="connsiteX1" fmla="*/ 752262 w 4853397"/>
              <a:gd name="connsiteY1" fmla="*/ 849365 h 6229504"/>
              <a:gd name="connsiteX2" fmla="*/ 2428554 w 4853397"/>
              <a:gd name="connsiteY2" fmla="*/ 1341351 h 6229504"/>
              <a:gd name="connsiteX3" fmla="*/ 4104847 w 4853397"/>
              <a:gd name="connsiteY3" fmla="*/ 849365 h 6229504"/>
              <a:gd name="connsiteX4" fmla="*/ 2428554 w 4853397"/>
              <a:gd name="connsiteY4" fmla="*/ 357376 h 6229504"/>
              <a:gd name="connsiteX5" fmla="*/ 2428551 w 4853397"/>
              <a:gd name="connsiteY5" fmla="*/ 0 h 6229504"/>
              <a:gd name="connsiteX6" fmla="*/ 4844570 w 4853397"/>
              <a:gd name="connsiteY6" fmla="*/ 889353 h 6229504"/>
              <a:gd name="connsiteX7" fmla="*/ 4853397 w 4853397"/>
              <a:gd name="connsiteY7" fmla="*/ 960671 h 6229504"/>
              <a:gd name="connsiteX8" fmla="*/ 4844570 w 4853397"/>
              <a:gd name="connsiteY8" fmla="*/ 5340152 h 6229504"/>
              <a:gd name="connsiteX9" fmla="*/ 2428554 w 4853397"/>
              <a:gd name="connsiteY9" fmla="*/ 6229504 h 6229504"/>
              <a:gd name="connsiteX10" fmla="*/ 12539 w 4853397"/>
              <a:gd name="connsiteY10" fmla="*/ 5340152 h 6229504"/>
              <a:gd name="connsiteX11" fmla="*/ 3712 w 4853397"/>
              <a:gd name="connsiteY11" fmla="*/ 5268833 h 6229504"/>
              <a:gd name="connsiteX12" fmla="*/ 0 w 4853397"/>
              <a:gd name="connsiteY12" fmla="*/ 5268833 h 6229504"/>
              <a:gd name="connsiteX13" fmla="*/ 0 w 4853397"/>
              <a:gd name="connsiteY13" fmla="*/ 5238864 h 6229504"/>
              <a:gd name="connsiteX14" fmla="*/ 0 w 4853397"/>
              <a:gd name="connsiteY14" fmla="*/ 1516827 h 6229504"/>
              <a:gd name="connsiteX15" fmla="*/ 12539 w 4853397"/>
              <a:gd name="connsiteY15" fmla="*/ 889353 h 6229504"/>
              <a:gd name="connsiteX16" fmla="*/ 2428551 w 4853397"/>
              <a:gd name="connsiteY16"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0 w 4844570"/>
              <a:gd name="connsiteY13" fmla="*/ 1516827 h 6229504"/>
              <a:gd name="connsiteX14" fmla="*/ 12539 w 4844570"/>
              <a:gd name="connsiteY14" fmla="*/ 889353 h 6229504"/>
              <a:gd name="connsiteX15" fmla="*/ 2428551 w 4844570"/>
              <a:gd name="connsiteY15"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12539 w 4844570"/>
              <a:gd name="connsiteY13" fmla="*/ 889353 h 6229504"/>
              <a:gd name="connsiteX14" fmla="*/ 2428551 w 4844570"/>
              <a:gd name="connsiteY14"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12539 w 4844570"/>
              <a:gd name="connsiteY12" fmla="*/ 889353 h 6229504"/>
              <a:gd name="connsiteX13" fmla="*/ 2428551 w 4844570"/>
              <a:gd name="connsiteY13" fmla="*/ 0 h 6229504"/>
              <a:gd name="connsiteX0" fmla="*/ 2424842 w 4840858"/>
              <a:gd name="connsiteY0" fmla="*/ 357376 h 6229504"/>
              <a:gd name="connsiteX1" fmla="*/ 748550 w 4840858"/>
              <a:gd name="connsiteY1" fmla="*/ 849365 h 6229504"/>
              <a:gd name="connsiteX2" fmla="*/ 2424842 w 4840858"/>
              <a:gd name="connsiteY2" fmla="*/ 1341351 h 6229504"/>
              <a:gd name="connsiteX3" fmla="*/ 4101135 w 4840858"/>
              <a:gd name="connsiteY3" fmla="*/ 849365 h 6229504"/>
              <a:gd name="connsiteX4" fmla="*/ 2424842 w 4840858"/>
              <a:gd name="connsiteY4" fmla="*/ 357376 h 6229504"/>
              <a:gd name="connsiteX5" fmla="*/ 2424839 w 4840858"/>
              <a:gd name="connsiteY5" fmla="*/ 0 h 6229504"/>
              <a:gd name="connsiteX6" fmla="*/ 4840858 w 4840858"/>
              <a:gd name="connsiteY6" fmla="*/ 889353 h 6229504"/>
              <a:gd name="connsiteX7" fmla="*/ 4840858 w 4840858"/>
              <a:gd name="connsiteY7" fmla="*/ 5340152 h 6229504"/>
              <a:gd name="connsiteX8" fmla="*/ 2424842 w 4840858"/>
              <a:gd name="connsiteY8" fmla="*/ 6229504 h 6229504"/>
              <a:gd name="connsiteX9" fmla="*/ 8827 w 4840858"/>
              <a:gd name="connsiteY9" fmla="*/ 5340152 h 6229504"/>
              <a:gd name="connsiteX10" fmla="*/ 0 w 4840858"/>
              <a:gd name="connsiteY10" fmla="*/ 5268833 h 6229504"/>
              <a:gd name="connsiteX11" fmla="*/ 8827 w 4840858"/>
              <a:gd name="connsiteY11" fmla="*/ 889353 h 6229504"/>
              <a:gd name="connsiteX12" fmla="*/ 2424839 w 4840858"/>
              <a:gd name="connsiteY12" fmla="*/ 0 h 6229504"/>
              <a:gd name="connsiteX0" fmla="*/ 2416015 w 4832031"/>
              <a:gd name="connsiteY0" fmla="*/ 357376 h 6229504"/>
              <a:gd name="connsiteX1" fmla="*/ 739723 w 4832031"/>
              <a:gd name="connsiteY1" fmla="*/ 849365 h 6229504"/>
              <a:gd name="connsiteX2" fmla="*/ 2416015 w 4832031"/>
              <a:gd name="connsiteY2" fmla="*/ 1341351 h 6229504"/>
              <a:gd name="connsiteX3" fmla="*/ 4092308 w 4832031"/>
              <a:gd name="connsiteY3" fmla="*/ 849365 h 6229504"/>
              <a:gd name="connsiteX4" fmla="*/ 2416015 w 4832031"/>
              <a:gd name="connsiteY4" fmla="*/ 357376 h 6229504"/>
              <a:gd name="connsiteX5" fmla="*/ 2416012 w 4832031"/>
              <a:gd name="connsiteY5" fmla="*/ 0 h 6229504"/>
              <a:gd name="connsiteX6" fmla="*/ 4832031 w 4832031"/>
              <a:gd name="connsiteY6" fmla="*/ 889353 h 6229504"/>
              <a:gd name="connsiteX7" fmla="*/ 4832031 w 4832031"/>
              <a:gd name="connsiteY7" fmla="*/ 5340152 h 6229504"/>
              <a:gd name="connsiteX8" fmla="*/ 2416015 w 4832031"/>
              <a:gd name="connsiteY8" fmla="*/ 6229504 h 6229504"/>
              <a:gd name="connsiteX9" fmla="*/ 0 w 4832031"/>
              <a:gd name="connsiteY9" fmla="*/ 5340152 h 6229504"/>
              <a:gd name="connsiteX10" fmla="*/ 0 w 4832031"/>
              <a:gd name="connsiteY10" fmla="*/ 889353 h 6229504"/>
              <a:gd name="connsiteX11" fmla="*/ 2416012 w 4832031"/>
              <a:gd name="connsiteY11" fmla="*/ 0 h 6229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32031" h="6229504">
                <a:moveTo>
                  <a:pt x="2416015" y="357376"/>
                </a:moveTo>
                <a:cubicBezTo>
                  <a:pt x="1490225" y="357376"/>
                  <a:pt x="739723" y="577645"/>
                  <a:pt x="739723" y="849365"/>
                </a:cubicBezTo>
                <a:cubicBezTo>
                  <a:pt x="739723" y="1121082"/>
                  <a:pt x="1490225" y="1341351"/>
                  <a:pt x="2416015" y="1341351"/>
                </a:cubicBezTo>
                <a:cubicBezTo>
                  <a:pt x="3341806" y="1341351"/>
                  <a:pt x="4092308" y="1121082"/>
                  <a:pt x="4092308" y="849365"/>
                </a:cubicBezTo>
                <a:cubicBezTo>
                  <a:pt x="4092308" y="577645"/>
                  <a:pt x="3341806" y="357376"/>
                  <a:pt x="2416015" y="357376"/>
                </a:cubicBezTo>
                <a:close/>
                <a:moveTo>
                  <a:pt x="2416012" y="0"/>
                </a:moveTo>
                <a:cubicBezTo>
                  <a:pt x="3673437" y="0"/>
                  <a:pt x="4707663" y="389818"/>
                  <a:pt x="4832031" y="889353"/>
                </a:cubicBezTo>
                <a:lnTo>
                  <a:pt x="4832031" y="5340152"/>
                </a:lnTo>
                <a:cubicBezTo>
                  <a:pt x="4707666" y="5839687"/>
                  <a:pt x="3673440" y="6229504"/>
                  <a:pt x="2416015" y="6229504"/>
                </a:cubicBezTo>
                <a:cubicBezTo>
                  <a:pt x="1158590" y="6229504"/>
                  <a:pt x="124368" y="5839687"/>
                  <a:pt x="0" y="5340152"/>
                </a:cubicBezTo>
                <a:lnTo>
                  <a:pt x="0" y="889353"/>
                </a:lnTo>
                <a:cubicBezTo>
                  <a:pt x="124364" y="389818"/>
                  <a:pt x="1158587" y="0"/>
                  <a:pt x="2416012" y="0"/>
                </a:cubicBezTo>
                <a:close/>
              </a:path>
            </a:pathLst>
          </a:custGeom>
          <a:solidFill>
            <a:srgbClr val="2F78D0"/>
          </a:solidFill>
          <a:ln w="12700">
            <a:solidFill>
              <a:srgbClr val="02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cxnSp>
        <p:nvCxnSpPr>
          <p:cNvPr id="57" name="Straight Connector 56">
            <a:extLst>
              <a:ext uri="{FF2B5EF4-FFF2-40B4-BE49-F238E27FC236}">
                <a16:creationId xmlns:a16="http://schemas.microsoft.com/office/drawing/2014/main" id="{18D7CC8B-9058-488C-B2AE-B139783ACAC4}"/>
              </a:ext>
            </a:extLst>
          </p:cNvPr>
          <p:cNvCxnSpPr>
            <a:cxnSpLocks/>
            <a:stCxn id="8" idx="2"/>
            <a:endCxn id="52" idx="0"/>
          </p:cNvCxnSpPr>
          <p:nvPr/>
        </p:nvCxnSpPr>
        <p:spPr>
          <a:xfrm flipH="1">
            <a:off x="8191975" y="3655959"/>
            <a:ext cx="1" cy="277114"/>
          </a:xfrm>
          <a:prstGeom prst="line">
            <a:avLst/>
          </a:prstGeom>
          <a:ln w="12700">
            <a:solidFill>
              <a:srgbClr val="757575"/>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6177871"/>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DC6A87-2F0A-47B1-81A6-51DF805FA24D}"/>
              </a:ext>
            </a:extLst>
          </p:cNvPr>
          <p:cNvSpPr>
            <a:spLocks noGrp="1"/>
          </p:cNvSpPr>
          <p:nvPr>
            <p:ph type="title"/>
          </p:nvPr>
        </p:nvSpPr>
        <p:spPr/>
        <p:txBody>
          <a:bodyPr/>
          <a:lstStyle/>
          <a:p>
            <a:r>
              <a:rPr lang="en-US" dirty="0"/>
              <a:t>Spark and Machine Learning</a:t>
            </a:r>
          </a:p>
        </p:txBody>
      </p:sp>
      <p:graphicFrame>
        <p:nvGraphicFramePr>
          <p:cNvPr id="4" name="Diagram 3">
            <a:extLst>
              <a:ext uri="{FF2B5EF4-FFF2-40B4-BE49-F238E27FC236}">
                <a16:creationId xmlns:a16="http://schemas.microsoft.com/office/drawing/2014/main" id="{21AF96AE-5D95-4DCF-AA16-47D481CB4D00}"/>
              </a:ext>
            </a:extLst>
          </p:cNvPr>
          <p:cNvGraphicFramePr/>
          <p:nvPr>
            <p:extLst>
              <p:ext uri="{D42A27DB-BD31-4B8C-83A1-F6EECF244321}">
                <p14:modId xmlns:p14="http://schemas.microsoft.com/office/powerpoint/2010/main" val="1042754332"/>
              </p:ext>
            </p:extLst>
          </p:nvPr>
        </p:nvGraphicFramePr>
        <p:xfrm>
          <a:off x="584199" y="1435496"/>
          <a:ext cx="11159565" cy="489358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84125237"/>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DC6A87-2F0A-47B1-81A6-51DF805FA24D}"/>
              </a:ext>
            </a:extLst>
          </p:cNvPr>
          <p:cNvSpPr>
            <a:spLocks noGrp="1"/>
          </p:cNvSpPr>
          <p:nvPr>
            <p:ph type="title"/>
          </p:nvPr>
        </p:nvSpPr>
        <p:spPr/>
        <p:txBody>
          <a:bodyPr/>
          <a:lstStyle/>
          <a:p>
            <a:r>
              <a:rPr lang="en-US" dirty="0"/>
              <a:t>Managing and Monitoring Big Data Clusters</a:t>
            </a:r>
          </a:p>
        </p:txBody>
      </p:sp>
      <p:sp>
        <p:nvSpPr>
          <p:cNvPr id="3" name="Text Placeholder 2">
            <a:extLst>
              <a:ext uri="{FF2B5EF4-FFF2-40B4-BE49-F238E27FC236}">
                <a16:creationId xmlns:a16="http://schemas.microsoft.com/office/drawing/2014/main" id="{FD67E510-2C9A-437D-9ECC-FB0DFD0A8315}"/>
              </a:ext>
            </a:extLst>
          </p:cNvPr>
          <p:cNvSpPr>
            <a:spLocks noGrp="1"/>
          </p:cNvSpPr>
          <p:nvPr>
            <p:ph type="body" sz="quarter" idx="10"/>
          </p:nvPr>
        </p:nvSpPr>
        <p:spPr>
          <a:xfrm>
            <a:off x="588263" y="1316331"/>
            <a:ext cx="11018520" cy="5453801"/>
          </a:xfrm>
        </p:spPr>
        <p:txBody>
          <a:bodyPr/>
          <a:lstStyle/>
          <a:p>
            <a:r>
              <a:rPr lang="en-US" dirty="0"/>
              <a:t>Management Endpoints</a:t>
            </a:r>
          </a:p>
          <a:p>
            <a:pPr lvl="1"/>
            <a:r>
              <a:rPr lang="en-US" b="1" dirty="0"/>
              <a:t>controller </a:t>
            </a:r>
            <a:r>
              <a:rPr lang="en-US" dirty="0"/>
              <a:t>– Cluster Management Service</a:t>
            </a:r>
          </a:p>
          <a:p>
            <a:pPr lvl="1"/>
            <a:r>
              <a:rPr lang="en-US" b="1" dirty="0"/>
              <a:t>metricsui</a:t>
            </a:r>
            <a:r>
              <a:rPr lang="en-US" dirty="0"/>
              <a:t> -Metrics with Grafana</a:t>
            </a:r>
          </a:p>
          <a:p>
            <a:pPr lvl="1"/>
            <a:r>
              <a:rPr lang="en-US" b="1" dirty="0"/>
              <a:t>logsui</a:t>
            </a:r>
            <a:r>
              <a:rPr lang="en-US" dirty="0"/>
              <a:t> - Logging with Kibana</a:t>
            </a:r>
          </a:p>
          <a:p>
            <a:pPr lvl="1"/>
            <a:r>
              <a:rPr lang="en-US" b="1" dirty="0"/>
              <a:t>spark-history</a:t>
            </a:r>
            <a:r>
              <a:rPr lang="en-US" dirty="0"/>
              <a:t> - Spark Job History</a:t>
            </a:r>
          </a:p>
          <a:p>
            <a:pPr lvl="1"/>
            <a:r>
              <a:rPr lang="en-US" b="1" dirty="0"/>
              <a:t>yarn-ui</a:t>
            </a:r>
            <a:r>
              <a:rPr lang="en-US" dirty="0"/>
              <a:t> – Spark Job Diagnostics</a:t>
            </a:r>
          </a:p>
          <a:p>
            <a:r>
              <a:rPr lang="en-US" b="1" dirty="0"/>
              <a:t>azdata</a:t>
            </a:r>
            <a:r>
              <a:rPr lang="en-US" dirty="0"/>
              <a:t> is the “</a:t>
            </a:r>
            <a:r>
              <a:rPr lang="en-US" i="1" dirty="0"/>
              <a:t>kubectl”</a:t>
            </a:r>
            <a:r>
              <a:rPr lang="en-US" dirty="0"/>
              <a:t> of Big Data Clusters</a:t>
            </a:r>
          </a:p>
          <a:p>
            <a:r>
              <a:rPr lang="en-US" dirty="0"/>
              <a:t>Dashboards with Azure Data Studio</a:t>
            </a:r>
          </a:p>
          <a:p>
            <a:r>
              <a:rPr lang="en-US" dirty="0"/>
              <a:t>Troubleshooting Guides with Notebooks</a:t>
            </a:r>
          </a:p>
          <a:p>
            <a:r>
              <a:rPr lang="en-US" dirty="0"/>
              <a:t>Use </a:t>
            </a:r>
            <a:r>
              <a:rPr lang="en-US" b="1" dirty="0"/>
              <a:t>kubectl</a:t>
            </a:r>
          </a:p>
          <a:p>
            <a:pPr lvl="1"/>
            <a:r>
              <a:rPr lang="en-US" dirty="0"/>
              <a:t>Copy files into containers like Database Backups</a:t>
            </a:r>
          </a:p>
          <a:p>
            <a:pPr lvl="1"/>
            <a:r>
              <a:rPr lang="en-US" dirty="0"/>
              <a:t>Dive into logs like SQL ERRORLOG files</a:t>
            </a:r>
          </a:p>
          <a:p>
            <a:pPr lvl="1"/>
            <a:r>
              <a:rPr lang="en-US" dirty="0"/>
              <a:t>Dive into Kubernetes events and pod details</a:t>
            </a:r>
          </a:p>
        </p:txBody>
      </p:sp>
      <p:pic>
        <p:nvPicPr>
          <p:cNvPr id="6" name="Picture 16" descr="Image result for knox gateway logo">
            <a:extLst>
              <a:ext uri="{FF2B5EF4-FFF2-40B4-BE49-F238E27FC236}">
                <a16:creationId xmlns:a16="http://schemas.microsoft.com/office/drawing/2014/main" id="{244F8242-8724-4845-8DE0-8B93D20096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31295" y="2992824"/>
            <a:ext cx="1164705" cy="545109"/>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8768A48A-90C1-499D-9ACF-C1B14EE0A1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64478" y="2166824"/>
            <a:ext cx="1085316" cy="81398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2" descr="Image result for REST logo">
            <a:extLst>
              <a:ext uri="{FF2B5EF4-FFF2-40B4-BE49-F238E27FC236}">
                <a16:creationId xmlns:a16="http://schemas.microsoft.com/office/drawing/2014/main" id="{5BA7E627-574C-4A87-8302-3E1E2A5D469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1402613"/>
            <a:ext cx="829235" cy="31867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38E22325-0646-48AC-AEA6-3D33D486C1C4}"/>
              </a:ext>
            </a:extLst>
          </p:cNvPr>
          <p:cNvPicPr>
            <a:picLocks noChangeAspect="1"/>
          </p:cNvPicPr>
          <p:nvPr/>
        </p:nvPicPr>
        <p:blipFill>
          <a:blip r:embed="rId5"/>
          <a:stretch>
            <a:fillRect/>
          </a:stretch>
        </p:blipFill>
        <p:spPr>
          <a:xfrm>
            <a:off x="6096000" y="1727297"/>
            <a:ext cx="1342175" cy="476324"/>
          </a:xfrm>
          <a:prstGeom prst="rect">
            <a:avLst/>
          </a:prstGeom>
        </p:spPr>
      </p:pic>
      <p:pic>
        <p:nvPicPr>
          <p:cNvPr id="15" name="Picture 2" descr="Image result for azure data studio logo">
            <a:extLst>
              <a:ext uri="{FF2B5EF4-FFF2-40B4-BE49-F238E27FC236}">
                <a16:creationId xmlns:a16="http://schemas.microsoft.com/office/drawing/2014/main" id="{19903888-6BDC-40E0-8B34-34FCA927FA6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35862" y="4043231"/>
            <a:ext cx="669859" cy="669859"/>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D2C4D8CC-9220-4DCE-B051-FE85F2D95993}"/>
              </a:ext>
            </a:extLst>
          </p:cNvPr>
          <p:cNvPicPr>
            <a:picLocks noChangeAspect="1"/>
          </p:cNvPicPr>
          <p:nvPr/>
        </p:nvPicPr>
        <p:blipFill>
          <a:blip r:embed="rId7"/>
          <a:stretch>
            <a:fillRect/>
          </a:stretch>
        </p:blipFill>
        <p:spPr>
          <a:xfrm>
            <a:off x="8026819" y="4713090"/>
            <a:ext cx="3576918" cy="1866819"/>
          </a:xfrm>
          <a:prstGeom prst="rect">
            <a:avLst/>
          </a:prstGeom>
        </p:spPr>
      </p:pic>
      <p:sp>
        <p:nvSpPr>
          <p:cNvPr id="18" name="TextBox 17">
            <a:extLst>
              <a:ext uri="{FF2B5EF4-FFF2-40B4-BE49-F238E27FC236}">
                <a16:creationId xmlns:a16="http://schemas.microsoft.com/office/drawing/2014/main" id="{E12C0BCA-7428-4749-A8C8-7B0F901E75E4}"/>
              </a:ext>
            </a:extLst>
          </p:cNvPr>
          <p:cNvSpPr txBox="1"/>
          <p:nvPr/>
        </p:nvSpPr>
        <p:spPr>
          <a:xfrm>
            <a:off x="8526303" y="4368978"/>
            <a:ext cx="2577950"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Kubernetes Dashboard</a:t>
            </a:r>
          </a:p>
        </p:txBody>
      </p:sp>
      <p:pic>
        <p:nvPicPr>
          <p:cNvPr id="20" name="Picture 2">
            <a:extLst>
              <a:ext uri="{FF2B5EF4-FFF2-40B4-BE49-F238E27FC236}">
                <a16:creationId xmlns:a16="http://schemas.microsoft.com/office/drawing/2014/main" id="{0E9546BA-E184-4353-99B1-5084AA7778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24429" y="2887459"/>
            <a:ext cx="1085316" cy="8139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91390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8" end="8"/>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9" end="9"/>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10" end="1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11" end="11"/>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12" end="1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FBE54-BD0D-4A9B-81FE-F32CBB3A1834}"/>
              </a:ext>
            </a:extLst>
          </p:cNvPr>
          <p:cNvSpPr>
            <a:spLocks noGrp="1"/>
          </p:cNvSpPr>
          <p:nvPr>
            <p:ph type="title"/>
          </p:nvPr>
        </p:nvSpPr>
        <p:spPr>
          <a:xfrm>
            <a:off x="426425" y="1184319"/>
            <a:ext cx="9812597" cy="3535032"/>
          </a:xfrm>
        </p:spPr>
        <p:txBody>
          <a:bodyPr/>
          <a:lstStyle/>
          <a:p>
            <a:r>
              <a:rPr lang="en-US" dirty="0"/>
              <a:t>Module 09 Activity:</a:t>
            </a:r>
            <a:br>
              <a:rPr lang="en-US" dirty="0"/>
            </a:br>
            <a:r>
              <a:rPr lang="en-US" dirty="0"/>
              <a:t>Using and Managing Big Data Clusters</a:t>
            </a:r>
          </a:p>
        </p:txBody>
      </p:sp>
    </p:spTree>
    <p:extLst>
      <p:ext uri="{BB962C8B-B14F-4D97-AF65-F5344CB8AC3E}">
        <p14:creationId xmlns:p14="http://schemas.microsoft.com/office/powerpoint/2010/main" val="2977933913"/>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C92BD8-54F8-44A1-A423-A14270A0E5FD}"/>
              </a:ext>
            </a:extLst>
          </p:cNvPr>
          <p:cNvSpPr>
            <a:spLocks noGrp="1"/>
          </p:cNvSpPr>
          <p:nvPr>
            <p:ph type="title"/>
          </p:nvPr>
        </p:nvSpPr>
        <p:spPr/>
        <p:txBody>
          <a:bodyPr/>
          <a:lstStyle/>
          <a:p>
            <a:r>
              <a:rPr lang="en-US" dirty="0"/>
              <a:t>Module 10</a:t>
            </a:r>
            <a:br>
              <a:rPr lang="en-US" dirty="0"/>
            </a:br>
            <a:r>
              <a:rPr lang="en-US" dirty="0"/>
              <a:t>Additional Capabilities, Migration, </a:t>
            </a:r>
            <a:br>
              <a:rPr lang="en-US" dirty="0"/>
            </a:br>
            <a:r>
              <a:rPr lang="en-US" dirty="0"/>
              <a:t>and Next Steps</a:t>
            </a:r>
          </a:p>
        </p:txBody>
      </p:sp>
    </p:spTree>
    <p:extLst>
      <p:ext uri="{BB962C8B-B14F-4D97-AF65-F5344CB8AC3E}">
        <p14:creationId xmlns:p14="http://schemas.microsoft.com/office/powerpoint/2010/main" val="968065254"/>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5" name="Straight Connector 84"/>
          <p:cNvCxnSpPr/>
          <p:nvPr/>
        </p:nvCxnSpPr>
        <p:spPr>
          <a:xfrm flipH="1">
            <a:off x="1486588" y="5577296"/>
            <a:ext cx="9142703" cy="0"/>
          </a:xfrm>
          <a:prstGeom prst="line">
            <a:avLst/>
          </a:prstGeom>
          <a:ln w="19050">
            <a:solidFill>
              <a:schemeClr val="accent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FCB8623B-6CF5-B847-B058-F81D8E4DAF62}"/>
              </a:ext>
            </a:extLst>
          </p:cNvPr>
          <p:cNvSpPr/>
          <p:nvPr/>
        </p:nvSpPr>
        <p:spPr bwMode="auto">
          <a:xfrm>
            <a:off x="5979538" y="5552172"/>
            <a:ext cx="668867" cy="10212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aphicFrame>
        <p:nvGraphicFramePr>
          <p:cNvPr id="185" name="Chart 184">
            <a:extLst>
              <a:ext uri="{FF2B5EF4-FFF2-40B4-BE49-F238E27FC236}">
                <a16:creationId xmlns:a16="http://schemas.microsoft.com/office/drawing/2014/main" id="{70704024-56B2-4A33-A8E4-F0C2FF875539}"/>
              </a:ext>
            </a:extLst>
          </p:cNvPr>
          <p:cNvGraphicFramePr/>
          <p:nvPr/>
        </p:nvGraphicFramePr>
        <p:xfrm>
          <a:off x="7365287" y="2319534"/>
          <a:ext cx="2168521" cy="2157204"/>
        </p:xfrm>
        <a:graphic>
          <a:graphicData uri="http://schemas.openxmlformats.org/drawingml/2006/chart">
            <c:chart xmlns:c="http://schemas.openxmlformats.org/drawingml/2006/chart" xmlns:r="http://schemas.openxmlformats.org/officeDocument/2006/relationships" r:id="rId3"/>
          </a:graphicData>
        </a:graphic>
      </p:graphicFrame>
      <p:sp>
        <p:nvSpPr>
          <p:cNvPr id="187" name="AutoShape 14">
            <a:extLst>
              <a:ext uri="{FF2B5EF4-FFF2-40B4-BE49-F238E27FC236}">
                <a16:creationId xmlns:a16="http://schemas.microsoft.com/office/drawing/2014/main" id="{1E47D1B0-680A-4130-A603-76BF80068841}"/>
              </a:ext>
            </a:extLst>
          </p:cNvPr>
          <p:cNvSpPr>
            <a:spLocks noChangeAspect="1" noChangeArrowheads="1" noTextEdit="1"/>
          </p:cNvSpPr>
          <p:nvPr/>
        </p:nvSpPr>
        <p:spPr bwMode="auto">
          <a:xfrm>
            <a:off x="10452827" y="3132270"/>
            <a:ext cx="771864" cy="1055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579" tIns="44789" rIns="89579" bIns="44789" numCol="1" anchor="t" anchorCtr="0" compatLnSpc="1">
            <a:prstTxWarp prst="textNoShape">
              <a:avLst/>
            </a:prstTxWarp>
          </a:bodyPr>
          <a:lstStyle/>
          <a:p>
            <a:pPr marL="0" marR="0" lvl="0" indent="0" algn="l" defTabSz="913489" rtl="0" eaLnBrk="1" fontAlgn="auto" latinLnBrk="0" hangingPunct="1">
              <a:lnSpc>
                <a:spcPct val="100000"/>
              </a:lnSpc>
              <a:spcBef>
                <a:spcPts val="0"/>
              </a:spcBef>
              <a:spcAft>
                <a:spcPts val="0"/>
              </a:spcAft>
              <a:buClrTx/>
              <a:buSzTx/>
              <a:buFontTx/>
              <a:buNone/>
              <a:tabLst/>
              <a:defRPr/>
            </a:pPr>
            <a:endParaRPr kumimoji="0" lang="en-US" sz="1077" b="0" i="0" u="none" strike="noStrike" kern="0" cap="none" spc="0" normalizeH="0" baseline="0" noProof="0" dirty="0">
              <a:ln>
                <a:noFill/>
              </a:ln>
              <a:solidFill>
                <a:srgbClr val="505050"/>
              </a:solidFill>
              <a:effectLst/>
              <a:uLnTx/>
              <a:uFillTx/>
              <a:latin typeface="Segoe UI"/>
              <a:ea typeface="+mn-ea"/>
              <a:cs typeface="+mn-cs"/>
            </a:endParaRPr>
          </a:p>
        </p:txBody>
      </p:sp>
      <p:sp>
        <p:nvSpPr>
          <p:cNvPr id="188" name="TextBox 187">
            <a:extLst>
              <a:ext uri="{FF2B5EF4-FFF2-40B4-BE49-F238E27FC236}">
                <a16:creationId xmlns:a16="http://schemas.microsoft.com/office/drawing/2014/main" id="{A6797694-6A0A-41E4-B52E-074019ADDC8C}"/>
              </a:ext>
            </a:extLst>
          </p:cNvPr>
          <p:cNvSpPr txBox="1"/>
          <p:nvPr/>
        </p:nvSpPr>
        <p:spPr>
          <a:xfrm>
            <a:off x="9885969" y="3882338"/>
            <a:ext cx="1975102" cy="589392"/>
          </a:xfrm>
          <a:prstGeom prst="rect">
            <a:avLst/>
          </a:prstGeom>
          <a:noFill/>
        </p:spPr>
        <p:txBody>
          <a:bodyPr wrap="square" lIns="91440" tIns="45720" rIns="91440" bIns="45720" rtlCol="0" anchor="b">
            <a:spAutoFit/>
          </a:bodyPr>
          <a:lstStyle/>
          <a:p>
            <a:pPr marL="0" marR="0" lvl="0" indent="0" algn="ctr" defTabSz="930968" rtl="0" eaLnBrk="1" fontAlgn="auto" latinLnBrk="0" hangingPunct="1">
              <a:lnSpc>
                <a:spcPct val="105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000000"/>
                </a:solidFill>
                <a:effectLst/>
                <a:uLnTx/>
                <a:uFillTx/>
                <a:latin typeface="Segoe UI" panose="020B0502040204020203" pitchFamily="34" charset="0"/>
                <a:ea typeface="Segoe UI Semilight" charset="0"/>
                <a:cs typeface="Segoe UI" panose="020B0502040204020203" pitchFamily="34" charset="0"/>
              </a:rPr>
              <a:t>The best of Power BI and</a:t>
            </a:r>
            <a:br>
              <a:rPr kumimoji="0" lang="en-US" sz="1050" b="0" i="0" u="none" strike="noStrike" kern="0" cap="none" spc="0" normalizeH="0" baseline="0" noProof="0" dirty="0">
                <a:ln>
                  <a:noFill/>
                </a:ln>
                <a:solidFill>
                  <a:srgbClr val="000000"/>
                </a:solidFill>
                <a:effectLst/>
                <a:uLnTx/>
                <a:uFillTx/>
                <a:latin typeface="Segoe UI" panose="020B0502040204020203" pitchFamily="34" charset="0"/>
                <a:ea typeface="Segoe UI Semilight" charset="0"/>
                <a:cs typeface="Segoe UI" panose="020B0502040204020203" pitchFamily="34" charset="0"/>
              </a:rPr>
            </a:br>
            <a:r>
              <a:rPr kumimoji="0" lang="en-US" sz="1050" b="0" i="0" u="none" strike="noStrike" kern="0" cap="none" spc="0" normalizeH="0" baseline="0" noProof="0" dirty="0">
                <a:ln>
                  <a:noFill/>
                </a:ln>
                <a:solidFill>
                  <a:srgbClr val="000000"/>
                </a:solidFill>
                <a:effectLst/>
                <a:uLnTx/>
                <a:uFillTx/>
                <a:latin typeface="Segoe UI" panose="020B0502040204020203" pitchFamily="34" charset="0"/>
                <a:ea typeface="Segoe UI Semilight" charset="0"/>
                <a:cs typeface="Segoe UI" panose="020B0502040204020203" pitchFamily="34" charset="0"/>
              </a:rPr>
              <a:t>SQL Server Reporting Services with Power BI Report Server</a:t>
            </a:r>
          </a:p>
        </p:txBody>
      </p:sp>
      <p:sp>
        <p:nvSpPr>
          <p:cNvPr id="189" name="AutoShape 14">
            <a:extLst>
              <a:ext uri="{FF2B5EF4-FFF2-40B4-BE49-F238E27FC236}">
                <a16:creationId xmlns:a16="http://schemas.microsoft.com/office/drawing/2014/main" id="{E298AFF3-F594-4DF7-A51B-2E4C7EBD79D3}"/>
              </a:ext>
            </a:extLst>
          </p:cNvPr>
          <p:cNvSpPr>
            <a:spLocks noChangeAspect="1" noChangeArrowheads="1" noTextEdit="1"/>
          </p:cNvSpPr>
          <p:nvPr/>
        </p:nvSpPr>
        <p:spPr bwMode="auto">
          <a:xfrm>
            <a:off x="10407459" y="3133598"/>
            <a:ext cx="771864" cy="1055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579" tIns="44789" rIns="89579" bIns="44789" numCol="1" anchor="t" anchorCtr="0" compatLnSpc="1">
            <a:prstTxWarp prst="textNoShape">
              <a:avLst/>
            </a:prstTxWarp>
          </a:bodyPr>
          <a:lstStyle/>
          <a:p>
            <a:pPr marL="0" marR="0" lvl="0" indent="0" algn="l" defTabSz="913489" rtl="0" eaLnBrk="1" fontAlgn="auto" latinLnBrk="0" hangingPunct="1">
              <a:lnSpc>
                <a:spcPct val="100000"/>
              </a:lnSpc>
              <a:spcBef>
                <a:spcPts val="0"/>
              </a:spcBef>
              <a:spcAft>
                <a:spcPts val="0"/>
              </a:spcAft>
              <a:buClrTx/>
              <a:buSzTx/>
              <a:buFontTx/>
              <a:buNone/>
              <a:tabLst/>
              <a:defRPr/>
            </a:pPr>
            <a:endParaRPr kumimoji="0" lang="en-US" sz="1077" b="0" i="0" u="none" strike="noStrike" kern="0" cap="none" spc="0" normalizeH="0" baseline="0" noProof="0" dirty="0">
              <a:ln>
                <a:noFill/>
              </a:ln>
              <a:solidFill>
                <a:srgbClr val="002050"/>
              </a:solidFill>
              <a:effectLst/>
              <a:uLnTx/>
              <a:uFillTx/>
              <a:latin typeface="Segoe UI"/>
              <a:ea typeface="+mn-ea"/>
              <a:cs typeface="+mn-cs"/>
            </a:endParaRPr>
          </a:p>
        </p:txBody>
      </p:sp>
      <p:sp>
        <p:nvSpPr>
          <p:cNvPr id="84" name="Rectangle 83">
            <a:extLst>
              <a:ext uri="{FF2B5EF4-FFF2-40B4-BE49-F238E27FC236}">
                <a16:creationId xmlns:a16="http://schemas.microsoft.com/office/drawing/2014/main" id="{FBF5AC61-8053-4CF2-8322-5A5351032DA9}"/>
              </a:ext>
            </a:extLst>
          </p:cNvPr>
          <p:cNvSpPr/>
          <p:nvPr/>
        </p:nvSpPr>
        <p:spPr>
          <a:xfrm>
            <a:off x="5176499" y="3507492"/>
            <a:ext cx="1839003" cy="964238"/>
          </a:xfrm>
          <a:prstGeom prst="rect">
            <a:avLst/>
          </a:prstGeom>
        </p:spPr>
        <p:txBody>
          <a:bodyPr wrap="square" lIns="91440" tIns="45720" rIns="91440" bIns="45720" anchor="b">
            <a:spAutoFit/>
          </a:bodyPr>
          <a:lstStyle/>
          <a:p>
            <a:pPr marL="0" marR="0" lvl="0" indent="0" algn="ctr" defTabSz="930968" rtl="0" eaLnBrk="1" fontAlgn="auto" latinLnBrk="0" hangingPunct="1">
              <a:lnSpc>
                <a:spcPct val="105000"/>
              </a:lnSpc>
              <a:spcBef>
                <a:spcPts val="0"/>
              </a:spcBef>
              <a:spcAft>
                <a:spcPts val="800"/>
              </a:spcAft>
              <a:buClrTx/>
              <a:buSzTx/>
              <a:buFontTx/>
              <a:buNone/>
              <a:tabLst/>
              <a:defRPr/>
            </a:pPr>
            <a:r>
              <a:rPr kumimoji="0" lang="en-US" sz="1050" b="0" i="0" u="none" strike="noStrike" kern="0" cap="none" spc="0" normalizeH="0" baseline="0" noProof="0" dirty="0">
                <a:ln>
                  <a:noFill/>
                </a:ln>
                <a:solidFill>
                  <a:srgbClr val="000000"/>
                </a:solidFill>
                <a:effectLst/>
                <a:uLnTx/>
                <a:uFillTx/>
                <a:latin typeface="Segoe UI" panose="020B0502040204020203" pitchFamily="34" charset="0"/>
                <a:ea typeface="Segoe UI Semilight" charset="0"/>
                <a:cs typeface="Segoe UI" panose="020B0502040204020203" pitchFamily="34" charset="0"/>
              </a:rPr>
              <a:t>#1 OLTP performance</a:t>
            </a:r>
            <a:r>
              <a:rPr kumimoji="0" lang="en-US" sz="1050" b="0" i="0" u="none" strike="noStrike" kern="0" cap="none" spc="0" normalizeH="0" baseline="30000" noProof="0" dirty="0">
                <a:ln>
                  <a:noFill/>
                </a:ln>
                <a:solidFill>
                  <a:srgbClr val="000000"/>
                </a:solidFill>
                <a:effectLst/>
                <a:uLnTx/>
                <a:uFillTx/>
                <a:latin typeface="Segoe UI" panose="020B0502040204020203" pitchFamily="34" charset="0"/>
                <a:ea typeface="Segoe UI Semilight" charset="0"/>
                <a:cs typeface="Segoe UI" panose="020B0502040204020203" pitchFamily="34" charset="0"/>
              </a:rPr>
              <a:t>1</a:t>
            </a:r>
          </a:p>
          <a:p>
            <a:pPr marL="0" marR="0" lvl="0" indent="0" algn="ctr" defTabSz="930968" rtl="0" eaLnBrk="1" fontAlgn="auto" latinLnBrk="0" hangingPunct="1">
              <a:lnSpc>
                <a:spcPct val="105000"/>
              </a:lnSpc>
              <a:spcBef>
                <a:spcPts val="0"/>
              </a:spcBef>
              <a:spcAft>
                <a:spcPts val="800"/>
              </a:spcAft>
              <a:buClrTx/>
              <a:buSzTx/>
              <a:buFontTx/>
              <a:buNone/>
              <a:tabLst/>
              <a:defRPr/>
            </a:pPr>
            <a:r>
              <a:rPr kumimoji="0" lang="en-US" sz="1050" b="0" i="0" u="none" strike="noStrike" kern="0" cap="none" spc="0" normalizeH="0" baseline="0" noProof="0" dirty="0">
                <a:ln>
                  <a:noFill/>
                </a:ln>
                <a:solidFill>
                  <a:srgbClr val="000000"/>
                </a:solidFill>
                <a:effectLst/>
                <a:uLnTx/>
                <a:uFillTx/>
                <a:latin typeface="Segoe UI" panose="020B0502040204020203" pitchFamily="34" charset="0"/>
                <a:ea typeface="Segoe UI Semilight" charset="0"/>
                <a:cs typeface="Segoe UI" panose="020B0502040204020203" pitchFamily="34" charset="0"/>
              </a:rPr>
              <a:t>#1 DW performance on 1TB</a:t>
            </a:r>
            <a:r>
              <a:rPr kumimoji="0" lang="en-US" sz="1050" b="0" i="0" u="none" strike="noStrike" kern="0" cap="none" spc="0" normalizeH="0" baseline="30000" noProof="0" dirty="0">
                <a:ln>
                  <a:noFill/>
                </a:ln>
                <a:solidFill>
                  <a:srgbClr val="000000"/>
                </a:solidFill>
                <a:effectLst/>
                <a:uLnTx/>
                <a:uFillTx/>
                <a:latin typeface="Segoe UI" panose="020B0502040204020203" pitchFamily="34" charset="0"/>
                <a:ea typeface="Segoe UI Semilight" charset="0"/>
                <a:cs typeface="Segoe UI" panose="020B0502040204020203" pitchFamily="34" charset="0"/>
              </a:rPr>
              <a:t>2</a:t>
            </a:r>
            <a:r>
              <a:rPr kumimoji="0" lang="en-US" sz="1050" b="0" i="0" u="none" strike="noStrike" kern="0" cap="none" spc="0" normalizeH="0" baseline="0" noProof="0" dirty="0">
                <a:ln>
                  <a:noFill/>
                </a:ln>
                <a:solidFill>
                  <a:srgbClr val="000000"/>
                </a:solidFill>
                <a:effectLst/>
                <a:uLnTx/>
                <a:uFillTx/>
                <a:latin typeface="Segoe UI" panose="020B0502040204020203" pitchFamily="34" charset="0"/>
                <a:ea typeface="Segoe UI Semilight" charset="0"/>
                <a:cs typeface="Segoe UI" panose="020B0502040204020203" pitchFamily="34" charset="0"/>
              </a:rPr>
              <a:t>, 3TB</a:t>
            </a:r>
            <a:r>
              <a:rPr kumimoji="0" lang="en-US" sz="1050" b="0" i="0" u="none" strike="noStrike" kern="0" cap="none" spc="0" normalizeH="0" baseline="30000" noProof="0" dirty="0">
                <a:ln>
                  <a:noFill/>
                </a:ln>
                <a:solidFill>
                  <a:srgbClr val="000000"/>
                </a:solidFill>
                <a:effectLst/>
                <a:uLnTx/>
                <a:uFillTx/>
                <a:latin typeface="Segoe UI" panose="020B0502040204020203" pitchFamily="34" charset="0"/>
                <a:ea typeface="Segoe UI Semilight" charset="0"/>
                <a:cs typeface="Segoe UI" panose="020B0502040204020203" pitchFamily="34" charset="0"/>
              </a:rPr>
              <a:t>3</a:t>
            </a:r>
            <a:r>
              <a:rPr kumimoji="0" lang="en-US" sz="1050" b="0" i="0" u="none" strike="noStrike" kern="0" cap="none" spc="0" normalizeH="0" baseline="0" noProof="0" dirty="0">
                <a:ln>
                  <a:noFill/>
                </a:ln>
                <a:solidFill>
                  <a:srgbClr val="000000"/>
                </a:solidFill>
                <a:effectLst/>
                <a:uLnTx/>
                <a:uFillTx/>
                <a:latin typeface="Segoe UI" panose="020B0502040204020203" pitchFamily="34" charset="0"/>
                <a:ea typeface="Segoe UI Semilight" charset="0"/>
                <a:cs typeface="Segoe UI" panose="020B0502040204020203" pitchFamily="34" charset="0"/>
              </a:rPr>
              <a:t>,10TB</a:t>
            </a:r>
            <a:r>
              <a:rPr kumimoji="0" lang="en-US" sz="1050" b="0" i="0" u="none" strike="noStrike" kern="0" cap="none" spc="0" normalizeH="0" baseline="30000" noProof="0" dirty="0">
                <a:ln>
                  <a:noFill/>
                </a:ln>
                <a:solidFill>
                  <a:srgbClr val="000000"/>
                </a:solidFill>
                <a:effectLst/>
                <a:uLnTx/>
                <a:uFillTx/>
                <a:latin typeface="Segoe UI" panose="020B0502040204020203" pitchFamily="34" charset="0"/>
                <a:ea typeface="Segoe UI Semilight" charset="0"/>
                <a:cs typeface="Segoe UI" panose="020B0502040204020203" pitchFamily="34" charset="0"/>
              </a:rPr>
              <a:t>4</a:t>
            </a:r>
            <a:r>
              <a:rPr kumimoji="0" lang="en-US" sz="1050" b="0" i="0" u="none" strike="noStrike" kern="0" cap="none" spc="0" normalizeH="0" baseline="0" noProof="0" dirty="0">
                <a:ln>
                  <a:noFill/>
                </a:ln>
                <a:solidFill>
                  <a:srgbClr val="000000"/>
                </a:solidFill>
                <a:effectLst/>
                <a:uLnTx/>
                <a:uFillTx/>
                <a:latin typeface="Segoe UI" panose="020B0502040204020203" pitchFamily="34" charset="0"/>
                <a:ea typeface="Segoe UI Semilight" charset="0"/>
                <a:cs typeface="Segoe UI" panose="020B0502040204020203" pitchFamily="34" charset="0"/>
              </a:rPr>
              <a:t>, and </a:t>
            </a:r>
            <a:r>
              <a:rPr kumimoji="0" lang="en-US" sz="1050" b="1" i="0" u="none" strike="noStrike" kern="0" cap="none" spc="0" normalizeH="0" baseline="0" noProof="0" dirty="0">
                <a:ln>
                  <a:noFill/>
                </a:ln>
                <a:solidFill>
                  <a:srgbClr val="000000"/>
                </a:solidFill>
                <a:effectLst/>
                <a:uLnTx/>
                <a:uFillTx/>
                <a:latin typeface="Segoe UI" panose="020B0502040204020203" pitchFamily="34" charset="0"/>
                <a:ea typeface="Segoe UI Semilight" charset="0"/>
                <a:cs typeface="Segoe UI" panose="020B0502040204020203" pitchFamily="34" charset="0"/>
              </a:rPr>
              <a:t>30TB</a:t>
            </a:r>
            <a:r>
              <a:rPr lang="en-US" sz="1050" kern="0" baseline="30000" dirty="0">
                <a:solidFill>
                  <a:srgbClr val="000000"/>
                </a:solidFill>
                <a:latin typeface="Segoe UI" panose="020B0502040204020203" pitchFamily="34" charset="0"/>
                <a:ea typeface="Segoe UI Semilight" charset="0"/>
                <a:cs typeface="Segoe UI" panose="020B0502040204020203" pitchFamily="34" charset="0"/>
              </a:rPr>
              <a:t>5</a:t>
            </a:r>
            <a:endParaRPr kumimoji="0" lang="en-US" sz="1050" b="0" i="0" u="none" strike="noStrike" kern="0" cap="none" spc="0" normalizeH="0" baseline="30000" noProof="0" dirty="0">
              <a:ln>
                <a:noFill/>
              </a:ln>
              <a:solidFill>
                <a:srgbClr val="000000"/>
              </a:solidFill>
              <a:effectLst/>
              <a:uLnTx/>
              <a:uFillTx/>
              <a:latin typeface="Segoe UI" panose="020B0502040204020203" pitchFamily="34" charset="0"/>
              <a:ea typeface="Segoe UI Semilight" charset="0"/>
              <a:cs typeface="Segoe UI" panose="020B0502040204020203" pitchFamily="34" charset="0"/>
            </a:endParaRPr>
          </a:p>
          <a:p>
            <a:pPr marL="0" marR="0" lvl="0" indent="0" algn="ctr" defTabSz="930968" rtl="0" eaLnBrk="1" fontAlgn="auto" latinLnBrk="0" hangingPunct="1">
              <a:lnSpc>
                <a:spcPct val="105000"/>
              </a:lnSpc>
              <a:spcBef>
                <a:spcPts val="0"/>
              </a:spcBef>
              <a:spcAft>
                <a:spcPts val="800"/>
              </a:spcAft>
              <a:buClrTx/>
              <a:buSzTx/>
              <a:buFontTx/>
              <a:buNone/>
              <a:tabLst/>
              <a:defRPr/>
            </a:pPr>
            <a:r>
              <a:rPr kumimoji="0" lang="en-US" sz="1050" b="0" i="0" u="none" strike="noStrike" kern="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Intelligent Database</a:t>
            </a:r>
          </a:p>
        </p:txBody>
      </p:sp>
      <p:sp>
        <p:nvSpPr>
          <p:cNvPr id="2" name="TextBox 1">
            <a:extLst>
              <a:ext uri="{FF2B5EF4-FFF2-40B4-BE49-F238E27FC236}">
                <a16:creationId xmlns:a16="http://schemas.microsoft.com/office/drawing/2014/main" id="{98CB4FD4-97CF-47E7-A092-5454A7632C6F}"/>
              </a:ext>
            </a:extLst>
          </p:cNvPr>
          <p:cNvSpPr txBox="1"/>
          <p:nvPr/>
        </p:nvSpPr>
        <p:spPr>
          <a:xfrm>
            <a:off x="5782964" y="5799463"/>
            <a:ext cx="1063806" cy="237757"/>
          </a:xfrm>
          <a:prstGeom prst="rect">
            <a:avLst/>
          </a:prstGeom>
          <a:noFill/>
        </p:spPr>
        <p:txBody>
          <a:bodyPr wrap="square" lIns="0" rIns="0" rtlCol="0">
            <a:spAutoFit/>
          </a:bodyPr>
          <a:lstStyle>
            <a:defPPr>
              <a:defRPr lang="en-US"/>
            </a:defPPr>
            <a:lvl1pPr marR="0" lvl="0" indent="0" algn="ctr" defTabSz="931147" fontAlgn="auto">
              <a:lnSpc>
                <a:spcPct val="90000"/>
              </a:lnSpc>
              <a:spcBef>
                <a:spcPts val="0"/>
              </a:spcBef>
              <a:spcAft>
                <a:spcPts val="600"/>
              </a:spcAft>
              <a:buClrTx/>
              <a:buSzTx/>
              <a:buFontTx/>
              <a:buNone/>
              <a:tabLst/>
              <a:defRPr kumimoji="0" sz="1000" u="none" strike="noStrike" kern="0" cap="none" normalizeH="0" baseline="0">
                <a:ln>
                  <a:noFill/>
                </a:ln>
                <a:solidFill>
                  <a:srgbClr val="000000"/>
                </a:solidFill>
                <a:effectLst/>
                <a:uLnTx/>
                <a:uFillTx/>
                <a:latin typeface="Segoe UI" panose="020B0502040204020203" pitchFamily="34" charset="0"/>
                <a:ea typeface="Segoe UI Semilight" charset="0"/>
                <a:cs typeface="Segoe UI" panose="020B0502040204020203" pitchFamily="34" charset="0"/>
              </a:defRPr>
            </a:lvl1pPr>
          </a:lstStyle>
          <a:p>
            <a:pPr marL="0" marR="0" lvl="0" indent="0" algn="ctr" defTabSz="930968" rtl="0" eaLnBrk="1" fontAlgn="auto" latinLnBrk="0" hangingPunct="1">
              <a:lnSpc>
                <a:spcPct val="90000"/>
              </a:lnSpc>
              <a:spcBef>
                <a:spcPts val="0"/>
              </a:spcBef>
              <a:spcAft>
                <a:spcPts val="600"/>
              </a:spcAft>
              <a:buClrTx/>
              <a:buSzTx/>
              <a:buFontTx/>
              <a:buNone/>
              <a:tabLst/>
              <a:defRPr/>
            </a:pPr>
            <a:r>
              <a:rPr kumimoji="0" lang="en-US" sz="1050" b="0" i="0" u="none" strike="noStrike" kern="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rPr>
              <a:t>Private cloud</a:t>
            </a:r>
          </a:p>
        </p:txBody>
      </p:sp>
      <p:sp>
        <p:nvSpPr>
          <p:cNvPr id="96" name="TextBox 95">
            <a:extLst>
              <a:ext uri="{FF2B5EF4-FFF2-40B4-BE49-F238E27FC236}">
                <a16:creationId xmlns:a16="http://schemas.microsoft.com/office/drawing/2014/main" id="{31C359FF-466E-49D2-A4CE-9B356BB2FAC5}"/>
              </a:ext>
            </a:extLst>
          </p:cNvPr>
          <p:cNvSpPr txBox="1"/>
          <p:nvPr/>
        </p:nvSpPr>
        <p:spPr>
          <a:xfrm>
            <a:off x="10712267" y="5838561"/>
            <a:ext cx="1121055" cy="237757"/>
          </a:xfrm>
          <a:prstGeom prst="rect">
            <a:avLst/>
          </a:prstGeom>
          <a:noFill/>
        </p:spPr>
        <p:txBody>
          <a:bodyPr wrap="square" lIns="0" rIns="0" rtlCol="0">
            <a:spAutoFit/>
          </a:bodyPr>
          <a:lstStyle/>
          <a:p>
            <a:pPr marL="0" marR="0" lvl="0" indent="0" algn="ctr" defTabSz="930968" rtl="0" eaLnBrk="1" fontAlgn="auto" latinLnBrk="0" hangingPunct="1">
              <a:lnSpc>
                <a:spcPct val="90000"/>
              </a:lnSpc>
              <a:spcBef>
                <a:spcPts val="0"/>
              </a:spcBef>
              <a:spcAft>
                <a:spcPts val="600"/>
              </a:spcAft>
              <a:buClrTx/>
              <a:buSzTx/>
              <a:buFontTx/>
              <a:buNone/>
              <a:tabLst/>
              <a:defRPr/>
            </a:pPr>
            <a:r>
              <a:rPr kumimoji="0" lang="en-US" sz="1050" b="0" i="0" u="none" strike="noStrike" kern="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Public cloud</a:t>
            </a:r>
          </a:p>
        </p:txBody>
      </p:sp>
      <p:sp>
        <p:nvSpPr>
          <p:cNvPr id="94" name="TextBox 93">
            <a:extLst>
              <a:ext uri="{FF2B5EF4-FFF2-40B4-BE49-F238E27FC236}">
                <a16:creationId xmlns:a16="http://schemas.microsoft.com/office/drawing/2014/main" id="{CF798B69-B547-46E4-9422-C595E65FBEE8}"/>
              </a:ext>
            </a:extLst>
          </p:cNvPr>
          <p:cNvSpPr txBox="1"/>
          <p:nvPr/>
        </p:nvSpPr>
        <p:spPr>
          <a:xfrm>
            <a:off x="7650679" y="5237003"/>
            <a:ext cx="2413098" cy="276999"/>
          </a:xfrm>
          <a:prstGeom prst="rect">
            <a:avLst/>
          </a:prstGeom>
          <a:noFill/>
        </p:spPr>
        <p:txBody>
          <a:bodyPr wrap="square" lIns="91427" tIns="45720" rIns="89580" bIns="45720" rtlCol="0" anchor="t">
            <a:spAutoFit/>
          </a:bodyPr>
          <a:lstStyle/>
          <a:p>
            <a:pPr marL="0" marR="0" lvl="0" indent="0" algn="ctr" defTabSz="913874" rtl="0" eaLnBrk="1" fontAlgn="auto" latinLnBrk="0" hangingPunct="1">
              <a:lnSpc>
                <a:spcPct val="100000"/>
              </a:lnSpc>
              <a:spcBef>
                <a:spcPts val="0"/>
              </a:spcBef>
              <a:spcAft>
                <a:spcPts val="2400"/>
              </a:spcAft>
              <a:buClrTx/>
              <a:buSzTx/>
              <a:buFontTx/>
              <a:buNone/>
              <a:tabLst/>
              <a:defRPr/>
            </a:pPr>
            <a:r>
              <a:rPr kumimoji="0" lang="en-US" sz="12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Most consistent data platform</a:t>
            </a:r>
          </a:p>
        </p:txBody>
      </p:sp>
      <p:sp>
        <p:nvSpPr>
          <p:cNvPr id="71" name="TextBox 70">
            <a:extLst>
              <a:ext uri="{FF2B5EF4-FFF2-40B4-BE49-F238E27FC236}">
                <a16:creationId xmlns:a16="http://schemas.microsoft.com/office/drawing/2014/main" id="{9386994A-C608-4664-85BD-4CF8D5666690}"/>
              </a:ext>
            </a:extLst>
          </p:cNvPr>
          <p:cNvSpPr txBox="1"/>
          <p:nvPr/>
        </p:nvSpPr>
        <p:spPr>
          <a:xfrm>
            <a:off x="2122865" y="5237002"/>
            <a:ext cx="2413098" cy="276999"/>
          </a:xfrm>
          <a:prstGeom prst="rect">
            <a:avLst/>
          </a:prstGeom>
          <a:noFill/>
        </p:spPr>
        <p:txBody>
          <a:bodyPr wrap="square" lIns="91427" tIns="45720" rIns="89580" bIns="45720" rtlCol="0" anchor="t">
            <a:spAutoFit/>
          </a:bodyPr>
          <a:lstStyle/>
          <a:p>
            <a:pPr marL="0" marR="0" lvl="0" indent="0" algn="ctr" defTabSz="913874" rtl="0" eaLnBrk="1" fontAlgn="auto" latinLnBrk="0" hangingPunct="1">
              <a:lnSpc>
                <a:spcPct val="100000"/>
              </a:lnSpc>
              <a:spcBef>
                <a:spcPts val="0"/>
              </a:spcBef>
              <a:spcAft>
                <a:spcPts val="2400"/>
              </a:spcAft>
              <a:buClrTx/>
              <a:buSzTx/>
              <a:buFontTx/>
              <a:buNone/>
              <a:tabLst/>
              <a:defRPr/>
            </a:pPr>
            <a:r>
              <a:rPr kumimoji="0" lang="en-US" sz="12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In-memory across all workloads</a:t>
            </a:r>
          </a:p>
        </p:txBody>
      </p:sp>
      <p:sp>
        <p:nvSpPr>
          <p:cNvPr id="73" name="TextBox 72">
            <a:extLst>
              <a:ext uri="{FF2B5EF4-FFF2-40B4-BE49-F238E27FC236}">
                <a16:creationId xmlns:a16="http://schemas.microsoft.com/office/drawing/2014/main" id="{DFA27AFE-6D76-8942-85DB-68D5ADD1085E}"/>
              </a:ext>
            </a:extLst>
          </p:cNvPr>
          <p:cNvSpPr txBox="1"/>
          <p:nvPr/>
        </p:nvSpPr>
        <p:spPr>
          <a:xfrm>
            <a:off x="5340056" y="5968488"/>
            <a:ext cx="1918288" cy="276999"/>
          </a:xfrm>
          <a:prstGeom prst="rect">
            <a:avLst/>
          </a:prstGeom>
          <a:noFill/>
        </p:spPr>
        <p:txBody>
          <a:bodyPr wrap="square" lIns="91427" tIns="45720" rIns="89580" bIns="45720" rtlCol="0" anchor="t">
            <a:spAutoFit/>
          </a:bodyPr>
          <a:lstStyle/>
          <a:p>
            <a:pPr marL="0" marR="0" lvl="0" indent="0" algn="ctr" defTabSz="913874" rtl="0" eaLnBrk="1" fontAlgn="auto" latinLnBrk="0" hangingPunct="1">
              <a:lnSpc>
                <a:spcPct val="100000"/>
              </a:lnSpc>
              <a:spcBef>
                <a:spcPts val="0"/>
              </a:spcBef>
              <a:spcAft>
                <a:spcPts val="2400"/>
              </a:spcAft>
              <a:buClrTx/>
              <a:buSzTx/>
              <a:buFontTx/>
              <a:buNone/>
              <a:tabLst/>
              <a:defRPr/>
            </a:pPr>
            <a:r>
              <a:rPr kumimoji="0" lang="en-US" sz="12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1/10th the cost of Oracle </a:t>
            </a:r>
          </a:p>
        </p:txBody>
      </p:sp>
      <p:cxnSp>
        <p:nvCxnSpPr>
          <p:cNvPr id="14" name="Straight Connector 13">
            <a:extLst>
              <a:ext uri="{FF2B5EF4-FFF2-40B4-BE49-F238E27FC236}">
                <a16:creationId xmlns:a16="http://schemas.microsoft.com/office/drawing/2014/main" id="{DDF4C9EF-4D25-BB46-A996-4BE7C437FD40}"/>
              </a:ext>
            </a:extLst>
          </p:cNvPr>
          <p:cNvCxnSpPr/>
          <p:nvPr/>
        </p:nvCxnSpPr>
        <p:spPr>
          <a:xfrm>
            <a:off x="458000" y="4842355"/>
            <a:ext cx="11276001" cy="0"/>
          </a:xfrm>
          <a:prstGeom prst="line">
            <a:avLst/>
          </a:prstGeom>
          <a:ln w="9525">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01E93E66-A25D-5246-A907-E68C67C2DB7C}"/>
              </a:ext>
            </a:extLst>
          </p:cNvPr>
          <p:cNvGrpSpPr/>
          <p:nvPr/>
        </p:nvGrpSpPr>
        <p:grpSpPr>
          <a:xfrm>
            <a:off x="2669398" y="3681771"/>
            <a:ext cx="2159634" cy="789960"/>
            <a:chOff x="426355" y="3206421"/>
            <a:chExt cx="2055863" cy="790072"/>
          </a:xfrm>
        </p:grpSpPr>
        <p:sp>
          <p:nvSpPr>
            <p:cNvPr id="120" name="Rectangle 119">
              <a:extLst>
                <a:ext uri="{FF2B5EF4-FFF2-40B4-BE49-F238E27FC236}">
                  <a16:creationId xmlns:a16="http://schemas.microsoft.com/office/drawing/2014/main" id="{B3AB2A48-C320-4C78-AFD0-49834DFB3951}"/>
                </a:ext>
              </a:extLst>
            </p:cNvPr>
            <p:cNvSpPr/>
            <p:nvPr/>
          </p:nvSpPr>
          <p:spPr>
            <a:xfrm>
              <a:off x="426355" y="3368027"/>
              <a:ext cx="587103" cy="628466"/>
            </a:xfrm>
            <a:prstGeom prst="rect">
              <a:avLst/>
            </a:prstGeom>
            <a:ln>
              <a:noFill/>
            </a:ln>
          </p:spPr>
          <p:txBody>
            <a:bodyPr wrap="none" lIns="91440" tIns="45720" rIns="91440" bIns="45720" anchor="b">
              <a:spAutoFit/>
            </a:bodyPr>
            <a:lstStyle/>
            <a:p>
              <a:pPr marL="0" marR="0" lvl="0" indent="0" algn="l" defTabSz="932418" rtl="0" eaLnBrk="1" fontAlgn="auto" latinLnBrk="0" hangingPunct="1">
                <a:lnSpc>
                  <a:spcPct val="100000"/>
                </a:lnSpc>
                <a:spcBef>
                  <a:spcPts val="0"/>
                </a:spcBef>
                <a:spcAft>
                  <a:spcPts val="200"/>
                </a:spcAft>
                <a:buClrTx/>
                <a:buSzTx/>
                <a:buFontTx/>
                <a:buNone/>
                <a:tabLst/>
                <a:defRPr/>
              </a:pPr>
              <a:r>
                <a:rPr kumimoji="0" lang="en-US" sz="1050" b="0" i="0" u="none" strike="noStrike" kern="0" cap="none" spc="0" normalizeH="0" baseline="0" noProof="0" dirty="0">
                  <a:ln>
                    <a:noFill/>
                  </a:ln>
                  <a:solidFill>
                    <a:srgbClr val="000000"/>
                  </a:solidFill>
                  <a:effectLst/>
                  <a:uLnTx/>
                  <a:uFillTx/>
                  <a:latin typeface="Segoe UI" panose="020B0502040204020203" pitchFamily="34" charset="0"/>
                  <a:ea typeface="Segoe UI Semibold" charset="0"/>
                  <a:cs typeface="Segoe UI" panose="020B0502040204020203" pitchFamily="34" charset="0"/>
                </a:rPr>
                <a:t>T-SQL</a:t>
              </a:r>
            </a:p>
            <a:p>
              <a:pPr marL="0" marR="0" lvl="0" indent="0" algn="l" defTabSz="932418" rtl="0" eaLnBrk="1" fontAlgn="auto" latinLnBrk="0" hangingPunct="1">
                <a:lnSpc>
                  <a:spcPct val="100000"/>
                </a:lnSpc>
                <a:spcBef>
                  <a:spcPts val="0"/>
                </a:spcBef>
                <a:spcAft>
                  <a:spcPts val="200"/>
                </a:spcAft>
                <a:buClrTx/>
                <a:buSzTx/>
                <a:buFontTx/>
                <a:buNone/>
                <a:tabLst/>
                <a:defRPr/>
              </a:pPr>
              <a:r>
                <a:rPr kumimoji="0" lang="en-US" sz="1050" b="0" i="0" u="none" strike="noStrike" kern="0" cap="none" spc="0" normalizeH="0" baseline="0" noProof="0" dirty="0">
                  <a:ln>
                    <a:noFill/>
                  </a:ln>
                  <a:solidFill>
                    <a:srgbClr val="000000"/>
                  </a:solidFill>
                  <a:effectLst/>
                  <a:uLnTx/>
                  <a:uFillTx/>
                  <a:latin typeface="Segoe UI" panose="020B0502040204020203" pitchFamily="34" charset="0"/>
                  <a:ea typeface="Segoe UI Semibold" charset="0"/>
                  <a:cs typeface="Segoe UI" panose="020B0502040204020203" pitchFamily="34" charset="0"/>
                </a:rPr>
                <a:t>Java</a:t>
              </a:r>
            </a:p>
            <a:p>
              <a:pPr marL="0" marR="0" lvl="0" indent="0" algn="l" defTabSz="932418" rtl="0" eaLnBrk="1" fontAlgn="auto" latinLnBrk="0" hangingPunct="1">
                <a:lnSpc>
                  <a:spcPct val="100000"/>
                </a:lnSpc>
                <a:spcBef>
                  <a:spcPts val="0"/>
                </a:spcBef>
                <a:spcAft>
                  <a:spcPts val="200"/>
                </a:spcAft>
                <a:buClrTx/>
                <a:buSzTx/>
                <a:buFontTx/>
                <a:buNone/>
                <a:tabLst/>
                <a:defRPr/>
              </a:pPr>
              <a:r>
                <a:rPr kumimoji="0" lang="en-US" sz="1050" b="0" i="0" u="none" strike="noStrike" kern="0" cap="none" spc="0" normalizeH="0" baseline="0" noProof="0" dirty="0">
                  <a:ln>
                    <a:noFill/>
                  </a:ln>
                  <a:solidFill>
                    <a:srgbClr val="000000"/>
                  </a:solidFill>
                  <a:effectLst/>
                  <a:uLnTx/>
                  <a:uFillTx/>
                  <a:latin typeface="Segoe UI" panose="020B0502040204020203" pitchFamily="34" charset="0"/>
                  <a:ea typeface="Segoe UI Semibold" charset="0"/>
                  <a:cs typeface="Segoe UI" panose="020B0502040204020203" pitchFamily="34" charset="0"/>
                </a:rPr>
                <a:t>C/C++</a:t>
              </a:r>
            </a:p>
          </p:txBody>
        </p:sp>
        <p:sp>
          <p:nvSpPr>
            <p:cNvPr id="121" name="Rectangle 120">
              <a:extLst>
                <a:ext uri="{FF2B5EF4-FFF2-40B4-BE49-F238E27FC236}">
                  <a16:creationId xmlns:a16="http://schemas.microsoft.com/office/drawing/2014/main" id="{A3A2A1D3-E641-40CD-B46F-2D004DE06085}"/>
                </a:ext>
              </a:extLst>
            </p:cNvPr>
            <p:cNvSpPr/>
            <p:nvPr/>
          </p:nvSpPr>
          <p:spPr>
            <a:xfrm>
              <a:off x="1064828" y="3206421"/>
              <a:ext cx="797014" cy="790072"/>
            </a:xfrm>
            <a:prstGeom prst="rect">
              <a:avLst/>
            </a:prstGeom>
            <a:ln>
              <a:noFill/>
            </a:ln>
          </p:spPr>
          <p:txBody>
            <a:bodyPr wrap="square" lIns="91440" tIns="45720" rIns="91440" bIns="45720" anchor="b">
              <a:spAutoFit/>
            </a:bodyPr>
            <a:lstStyle/>
            <a:p>
              <a:pPr marL="0" marR="0" lvl="0" indent="0" algn="l" defTabSz="932418" rtl="0" eaLnBrk="1" fontAlgn="auto" latinLnBrk="0" hangingPunct="1">
                <a:lnSpc>
                  <a:spcPct val="100000"/>
                </a:lnSpc>
                <a:spcBef>
                  <a:spcPts val="0"/>
                </a:spcBef>
                <a:spcAft>
                  <a:spcPts val="200"/>
                </a:spcAft>
                <a:buClrTx/>
                <a:buSzTx/>
                <a:buFontTx/>
                <a:buNone/>
                <a:tabLst/>
                <a:defRPr/>
              </a:pPr>
              <a:r>
                <a:rPr kumimoji="0" lang="en-US" sz="1050" b="0" i="0" u="none" strike="noStrike" kern="0" cap="none" spc="0" normalizeH="0" baseline="0" noProof="0" dirty="0">
                  <a:ln>
                    <a:noFill/>
                  </a:ln>
                  <a:solidFill>
                    <a:srgbClr val="000000"/>
                  </a:solidFill>
                  <a:effectLst/>
                  <a:uLnTx/>
                  <a:uFillTx/>
                  <a:latin typeface="Segoe UI" panose="020B0502040204020203" pitchFamily="34" charset="0"/>
                  <a:ea typeface="Segoe UI Semibold" charset="0"/>
                  <a:cs typeface="Segoe UI" panose="020B0502040204020203" pitchFamily="34" charset="0"/>
                </a:rPr>
                <a:t>PHP</a:t>
              </a:r>
            </a:p>
            <a:p>
              <a:pPr marL="0" marR="0" lvl="0" indent="0" algn="l" defTabSz="932418" rtl="0" eaLnBrk="1" fontAlgn="auto" latinLnBrk="0" hangingPunct="1">
                <a:lnSpc>
                  <a:spcPct val="100000"/>
                </a:lnSpc>
                <a:spcBef>
                  <a:spcPts val="0"/>
                </a:spcBef>
                <a:spcAft>
                  <a:spcPts val="200"/>
                </a:spcAft>
                <a:buClrTx/>
                <a:buSzTx/>
                <a:buFontTx/>
                <a:buNone/>
                <a:tabLst/>
                <a:defRPr/>
              </a:pPr>
              <a:r>
                <a:rPr kumimoji="0" lang="en-US" sz="1050" b="0" i="0" u="none" strike="noStrike" kern="0" cap="none" spc="0" normalizeH="0" baseline="0" noProof="0" dirty="0">
                  <a:ln>
                    <a:noFill/>
                  </a:ln>
                  <a:solidFill>
                    <a:srgbClr val="000000"/>
                  </a:solidFill>
                  <a:effectLst/>
                  <a:uLnTx/>
                  <a:uFillTx/>
                  <a:latin typeface="Segoe UI" panose="020B0502040204020203" pitchFamily="34" charset="0"/>
                  <a:ea typeface="Segoe UI Semibold" charset="0"/>
                  <a:cs typeface="Segoe UI" panose="020B0502040204020203" pitchFamily="34" charset="0"/>
                </a:rPr>
                <a:t>Node.js</a:t>
              </a:r>
            </a:p>
            <a:p>
              <a:pPr marL="0" marR="0" lvl="0" indent="0" algn="l" defTabSz="932418" rtl="0" eaLnBrk="1" fontAlgn="auto" latinLnBrk="0" hangingPunct="1">
                <a:lnSpc>
                  <a:spcPct val="100000"/>
                </a:lnSpc>
                <a:spcBef>
                  <a:spcPts val="0"/>
                </a:spcBef>
                <a:spcAft>
                  <a:spcPts val="200"/>
                </a:spcAft>
                <a:buClrTx/>
                <a:buSzTx/>
                <a:buFontTx/>
                <a:buNone/>
                <a:tabLst/>
                <a:defRPr/>
              </a:pPr>
              <a:r>
                <a:rPr kumimoji="0" lang="en-US" sz="1050" b="0" i="0" u="none" strike="noStrike" kern="0" cap="none" spc="0" normalizeH="0" baseline="0" noProof="0" dirty="0">
                  <a:ln>
                    <a:noFill/>
                  </a:ln>
                  <a:solidFill>
                    <a:srgbClr val="000000"/>
                  </a:solidFill>
                  <a:effectLst/>
                  <a:uLnTx/>
                  <a:uFillTx/>
                  <a:latin typeface="Segoe UI" panose="020B0502040204020203" pitchFamily="34" charset="0"/>
                  <a:ea typeface="Segoe UI Semibold" charset="0"/>
                  <a:cs typeface="Segoe UI" panose="020B0502040204020203" pitchFamily="34" charset="0"/>
                </a:rPr>
                <a:t>C#/VB.NET</a:t>
              </a:r>
            </a:p>
          </p:txBody>
        </p:sp>
        <p:sp>
          <p:nvSpPr>
            <p:cNvPr id="131" name="Rectangle 130">
              <a:extLst>
                <a:ext uri="{FF2B5EF4-FFF2-40B4-BE49-F238E27FC236}">
                  <a16:creationId xmlns:a16="http://schemas.microsoft.com/office/drawing/2014/main" id="{40CB3735-6ACF-A240-835F-7C0EE74CE7A9}"/>
                </a:ext>
              </a:extLst>
            </p:cNvPr>
            <p:cNvSpPr/>
            <p:nvPr/>
          </p:nvSpPr>
          <p:spPr>
            <a:xfrm>
              <a:off x="1879083" y="3375721"/>
              <a:ext cx="603135" cy="441209"/>
            </a:xfrm>
            <a:prstGeom prst="rect">
              <a:avLst/>
            </a:prstGeom>
            <a:ln>
              <a:noFill/>
            </a:ln>
          </p:spPr>
          <p:txBody>
            <a:bodyPr wrap="none" lIns="91440" tIns="45720" rIns="91440" bIns="45720" anchor="b">
              <a:spAutoFit/>
            </a:bodyPr>
            <a:lstStyle/>
            <a:p>
              <a:pPr marL="0" marR="0" lvl="0" indent="0" algn="l" defTabSz="932418" rtl="0" eaLnBrk="1" fontAlgn="auto" latinLnBrk="0" hangingPunct="1">
                <a:lnSpc>
                  <a:spcPct val="100000"/>
                </a:lnSpc>
                <a:spcBef>
                  <a:spcPts val="0"/>
                </a:spcBef>
                <a:spcAft>
                  <a:spcPts val="200"/>
                </a:spcAft>
                <a:buClrTx/>
                <a:buSzTx/>
                <a:buFontTx/>
                <a:buNone/>
                <a:tabLst/>
                <a:defRPr/>
              </a:pPr>
              <a:r>
                <a:rPr kumimoji="0" lang="en-US" sz="1050" b="0" i="0" u="none" strike="noStrike" kern="0" cap="none" spc="0" normalizeH="0" baseline="0" noProof="0" dirty="0">
                  <a:ln>
                    <a:noFill/>
                  </a:ln>
                  <a:solidFill>
                    <a:srgbClr val="000000"/>
                  </a:solidFill>
                  <a:effectLst/>
                  <a:uLnTx/>
                  <a:uFillTx/>
                  <a:latin typeface="Segoe UI" panose="020B0502040204020203" pitchFamily="34" charset="0"/>
                  <a:ea typeface="Segoe UI Semibold" charset="0"/>
                  <a:cs typeface="Segoe UI" panose="020B0502040204020203" pitchFamily="34" charset="0"/>
                </a:rPr>
                <a:t>Python</a:t>
              </a:r>
            </a:p>
            <a:p>
              <a:pPr marL="0" marR="0" lvl="0" indent="0" algn="l" defTabSz="932418" rtl="0" eaLnBrk="1" fontAlgn="auto" latinLnBrk="0" hangingPunct="1">
                <a:lnSpc>
                  <a:spcPct val="100000"/>
                </a:lnSpc>
                <a:spcBef>
                  <a:spcPts val="0"/>
                </a:spcBef>
                <a:spcAft>
                  <a:spcPts val="200"/>
                </a:spcAft>
                <a:buClrTx/>
                <a:buSzTx/>
                <a:buFontTx/>
                <a:buNone/>
                <a:tabLst/>
                <a:defRPr/>
              </a:pPr>
              <a:r>
                <a:rPr kumimoji="0" lang="en-US" sz="1050" b="0" i="0" u="none" strike="noStrike" kern="0" cap="none" spc="0" normalizeH="0" baseline="0" noProof="0" dirty="0">
                  <a:ln>
                    <a:noFill/>
                  </a:ln>
                  <a:solidFill>
                    <a:srgbClr val="000000"/>
                  </a:solidFill>
                  <a:effectLst/>
                  <a:uLnTx/>
                  <a:uFillTx/>
                  <a:latin typeface="Segoe UI" panose="020B0502040204020203" pitchFamily="34" charset="0"/>
                  <a:ea typeface="Segoe UI Semibold" charset="0"/>
                  <a:cs typeface="Segoe UI" panose="020B0502040204020203" pitchFamily="34" charset="0"/>
                </a:rPr>
                <a:t>Ruby</a:t>
              </a:r>
            </a:p>
          </p:txBody>
        </p:sp>
      </p:grpSp>
      <p:sp>
        <p:nvSpPr>
          <p:cNvPr id="177" name="Rectangle 176"/>
          <p:cNvSpPr/>
          <p:nvPr/>
        </p:nvSpPr>
        <p:spPr bwMode="auto">
          <a:xfrm>
            <a:off x="9802520" y="1674121"/>
            <a:ext cx="2103120" cy="461665"/>
          </a:xfrm>
          <a:prstGeom prst="rect">
            <a:avLst/>
          </a:prstGeom>
          <a:noFill/>
          <a:ln w="6350" cap="flat" cmpd="sng" algn="ctr">
            <a:noFill/>
            <a:prstDash val="solid"/>
            <a:headEnd type="none" w="med" len="med"/>
            <a:tailEnd type="none" w="med" len="med"/>
          </a:ln>
          <a:effectLst/>
        </p:spPr>
        <p:txBody>
          <a:bodyPr rot="0" spcFirstLastPara="0" vert="horz" wrap="square" lIns="91440" tIns="45720" rIns="91401" bIns="45720"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13874"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Insights in minutes </a:t>
            </a:r>
            <a:br>
              <a:rPr kumimoji="0" lang="en-US" sz="12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br>
            <a:r>
              <a:rPr kumimoji="0" lang="en-US" sz="12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on any device</a:t>
            </a:r>
          </a:p>
        </p:txBody>
      </p:sp>
      <p:sp>
        <p:nvSpPr>
          <p:cNvPr id="179" name="Rectangle 178"/>
          <p:cNvSpPr/>
          <p:nvPr/>
        </p:nvSpPr>
        <p:spPr bwMode="auto">
          <a:xfrm>
            <a:off x="2665400" y="1674121"/>
            <a:ext cx="2103120" cy="461665"/>
          </a:xfrm>
          <a:prstGeom prst="rect">
            <a:avLst/>
          </a:prstGeom>
          <a:noFill/>
          <a:ln w="6350" cap="flat" cmpd="sng" algn="ctr">
            <a:noFill/>
            <a:prstDash val="solid"/>
            <a:headEnd type="none" w="med" len="med"/>
            <a:tailEnd type="none" w="med" len="med"/>
          </a:ln>
          <a:effectLst/>
        </p:spPr>
        <p:txBody>
          <a:bodyPr rot="0" spcFirstLastPara="0" vert="horz" wrap="square" lIns="91440" tIns="45720" rIns="91401" bIns="45720"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13874" rtl="0" eaLnBrk="1" fontAlgn="auto" latinLnBrk="0" hangingPunct="1">
              <a:lnSpc>
                <a:spcPct val="100000"/>
              </a:lnSpc>
              <a:spcBef>
                <a:spcPts val="0"/>
              </a:spcBef>
              <a:spcAft>
                <a:spcPts val="2400"/>
              </a:spcAft>
              <a:buClrTx/>
              <a:buSzTx/>
              <a:buFontTx/>
              <a:buNone/>
              <a:tabLst/>
              <a:defRPr/>
            </a:pPr>
            <a:r>
              <a:rPr kumimoji="0" lang="en-US" sz="12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Choice of platform,  language and container</a:t>
            </a:r>
          </a:p>
        </p:txBody>
      </p:sp>
      <p:sp>
        <p:nvSpPr>
          <p:cNvPr id="181" name="Rectangle 180"/>
          <p:cNvSpPr/>
          <p:nvPr/>
        </p:nvSpPr>
        <p:spPr bwMode="auto">
          <a:xfrm>
            <a:off x="7423480" y="1674121"/>
            <a:ext cx="2103120" cy="461665"/>
          </a:xfrm>
          <a:prstGeom prst="rect">
            <a:avLst/>
          </a:prstGeom>
          <a:noFill/>
          <a:ln w="6350" cap="flat" cmpd="sng" algn="ctr">
            <a:noFill/>
            <a:prstDash val="solid"/>
            <a:headEnd type="none" w="med" len="med"/>
            <a:tailEnd type="none" w="med" len="med"/>
          </a:ln>
          <a:effectLst/>
        </p:spPr>
        <p:txBody>
          <a:bodyPr rot="0" spcFirstLastPara="0" vert="horz" wrap="square" lIns="91440" tIns="45720" rIns="91401" bIns="45720"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13874" rtl="0" eaLnBrk="1" fontAlgn="auto" latinLnBrk="0" hangingPunct="1">
              <a:lnSpc>
                <a:spcPct val="100000"/>
              </a:lnSpc>
              <a:spcBef>
                <a:spcPts val="0"/>
              </a:spcBef>
              <a:spcAft>
                <a:spcPts val="2400"/>
              </a:spcAft>
              <a:buClrTx/>
              <a:buSzTx/>
              <a:buFontTx/>
              <a:buNone/>
              <a:tabLst/>
              <a:defRPr/>
            </a:pPr>
            <a:r>
              <a:rPr kumimoji="0" lang="en-US" sz="12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Most secure </a:t>
            </a:r>
            <a:br>
              <a:rPr kumimoji="0" lang="en-US" sz="12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br>
            <a:r>
              <a:rPr kumimoji="0" lang="en-US" sz="12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over the last 9 years</a:t>
            </a:r>
            <a:r>
              <a:rPr lang="en-US" sz="1200" b="1" kern="0" baseline="30000" dirty="0">
                <a:solidFill>
                  <a:srgbClr val="0078D7"/>
                </a:solidFill>
                <a:latin typeface="Segoe UI Semibold" charset="0"/>
                <a:ea typeface="Segoe UI Semibold" charset="0"/>
                <a:cs typeface="Segoe UI Semibold" charset="0"/>
              </a:rPr>
              <a:t>6</a:t>
            </a:r>
            <a:endParaRPr kumimoji="0" lang="en-US" sz="1200" b="1" i="0" u="none" strike="noStrike" kern="0" cap="none" spc="0" normalizeH="0" baseline="30000" noProof="0" dirty="0">
              <a:ln>
                <a:noFill/>
              </a:ln>
              <a:solidFill>
                <a:srgbClr val="0078D7"/>
              </a:solidFill>
              <a:effectLst/>
              <a:uLnTx/>
              <a:uFillTx/>
              <a:latin typeface="Segoe UI Semibold" charset="0"/>
              <a:ea typeface="Segoe UI Semibold" charset="0"/>
              <a:cs typeface="Segoe UI Semibold" charset="0"/>
            </a:endParaRPr>
          </a:p>
        </p:txBody>
      </p:sp>
      <p:sp>
        <p:nvSpPr>
          <p:cNvPr id="74" name="Rectangle 73">
            <a:extLst>
              <a:ext uri="{FF2B5EF4-FFF2-40B4-BE49-F238E27FC236}">
                <a16:creationId xmlns:a16="http://schemas.microsoft.com/office/drawing/2014/main" id="{022E80B3-2E03-4ECC-8067-0F4F386FB9CD}"/>
              </a:ext>
            </a:extLst>
          </p:cNvPr>
          <p:cNvSpPr/>
          <p:nvPr/>
        </p:nvSpPr>
        <p:spPr bwMode="auto">
          <a:xfrm>
            <a:off x="4989930" y="1674121"/>
            <a:ext cx="2212140" cy="461665"/>
          </a:xfrm>
          <a:prstGeom prst="rect">
            <a:avLst/>
          </a:prstGeom>
          <a:noFill/>
          <a:ln w="6350" cap="flat" cmpd="sng" algn="ctr">
            <a:noFill/>
            <a:prstDash val="solid"/>
            <a:headEnd type="none" w="med" len="med"/>
            <a:tailEnd type="none" w="med" len="med"/>
          </a:ln>
          <a:effectLst/>
        </p:spPr>
        <p:txBody>
          <a:bodyPr rot="0" spcFirstLastPara="0" vert="horz" wrap="square" lIns="91440" tIns="45720" rIns="91401" bIns="45720"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13874" rtl="0" eaLnBrk="1" fontAlgn="auto" latinLnBrk="0" hangingPunct="1">
              <a:lnSpc>
                <a:spcPct val="100000"/>
              </a:lnSpc>
              <a:spcBef>
                <a:spcPts val="0"/>
              </a:spcBef>
              <a:spcAft>
                <a:spcPts val="2400"/>
              </a:spcAft>
              <a:buClrTx/>
              <a:buSzTx/>
              <a:buFontTx/>
              <a:buNone/>
              <a:tabLst/>
              <a:defRPr/>
            </a:pPr>
            <a:r>
              <a:rPr kumimoji="0" lang="en-US" sz="12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Industry-leading performance and availability</a:t>
            </a:r>
          </a:p>
        </p:txBody>
      </p:sp>
      <p:cxnSp>
        <p:nvCxnSpPr>
          <p:cNvPr id="4" name="Straight Connector 3"/>
          <p:cNvCxnSpPr/>
          <p:nvPr/>
        </p:nvCxnSpPr>
        <p:spPr>
          <a:xfrm>
            <a:off x="4906480" y="1741101"/>
            <a:ext cx="0" cy="2785331"/>
          </a:xfrm>
          <a:prstGeom prst="line">
            <a:avLst/>
          </a:prstGeom>
          <a:ln w="9525">
            <a:solidFill>
              <a:schemeClr val="bg1">
                <a:lumMod val="7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a:off x="7285520" y="1741101"/>
            <a:ext cx="0" cy="2785331"/>
          </a:xfrm>
          <a:prstGeom prst="line">
            <a:avLst/>
          </a:prstGeom>
          <a:ln w="9525">
            <a:solidFill>
              <a:schemeClr val="bg1">
                <a:lumMod val="7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a:off x="9664560" y="1741101"/>
            <a:ext cx="0" cy="2785331"/>
          </a:xfrm>
          <a:prstGeom prst="line">
            <a:avLst/>
          </a:prstGeom>
          <a:ln w="9525">
            <a:solidFill>
              <a:schemeClr val="bg1">
                <a:lumMod val="7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a:off x="2527440" y="1741101"/>
            <a:ext cx="0" cy="2785331"/>
          </a:xfrm>
          <a:prstGeom prst="line">
            <a:avLst/>
          </a:prstGeom>
          <a:ln w="9525">
            <a:solidFill>
              <a:schemeClr val="bg1">
                <a:lumMod val="7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79" name="Rectangle 78">
            <a:extLst>
              <a:ext uri="{FF2B5EF4-FFF2-40B4-BE49-F238E27FC236}">
                <a16:creationId xmlns:a16="http://schemas.microsoft.com/office/drawing/2014/main" id="{CB743499-36D6-4E44-8087-32FB8636F525}"/>
              </a:ext>
            </a:extLst>
          </p:cNvPr>
          <p:cNvSpPr/>
          <p:nvPr/>
        </p:nvSpPr>
        <p:spPr bwMode="auto">
          <a:xfrm>
            <a:off x="286360" y="1674121"/>
            <a:ext cx="2103120" cy="461665"/>
          </a:xfrm>
          <a:prstGeom prst="rect">
            <a:avLst/>
          </a:prstGeom>
          <a:noFill/>
          <a:ln w="6350" cap="flat" cmpd="sng" algn="ctr">
            <a:noFill/>
            <a:prstDash val="solid"/>
            <a:headEnd type="none" w="med" len="med"/>
            <a:tailEnd type="none" w="med" len="med"/>
          </a:ln>
          <a:effectLst/>
        </p:spPr>
        <p:txBody>
          <a:bodyPr rot="0" spcFirstLastPara="0" vert="horz" wrap="square" lIns="91440" tIns="45720" rIns="91401" bIns="45720"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13874" rtl="0" eaLnBrk="1" fontAlgn="auto" latinLnBrk="0" hangingPunct="1">
              <a:lnSpc>
                <a:spcPct val="100000"/>
              </a:lnSpc>
              <a:spcBef>
                <a:spcPts val="0"/>
              </a:spcBef>
              <a:spcAft>
                <a:spcPts val="2400"/>
              </a:spcAft>
              <a:buClrTx/>
              <a:buSzTx/>
              <a:buFontTx/>
              <a:buNone/>
              <a:tabLst/>
              <a:defRPr/>
            </a:pPr>
            <a:r>
              <a:rPr kumimoji="0" lang="en-US" sz="12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Intelligence over </a:t>
            </a:r>
            <a:br>
              <a:rPr kumimoji="0" lang="en-US" sz="12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br>
            <a:r>
              <a:rPr kumimoji="0" lang="en-US" sz="12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any data</a:t>
            </a:r>
          </a:p>
        </p:txBody>
      </p:sp>
      <p:sp>
        <p:nvSpPr>
          <p:cNvPr id="80" name="TextBox 79">
            <a:extLst>
              <a:ext uri="{FF2B5EF4-FFF2-40B4-BE49-F238E27FC236}">
                <a16:creationId xmlns:a16="http://schemas.microsoft.com/office/drawing/2014/main" id="{8901B3AF-5365-41DB-88FC-AFF41EFC63AF}"/>
              </a:ext>
            </a:extLst>
          </p:cNvPr>
          <p:cNvSpPr txBox="1"/>
          <p:nvPr/>
        </p:nvSpPr>
        <p:spPr>
          <a:xfrm>
            <a:off x="391397" y="3882338"/>
            <a:ext cx="1893046" cy="589392"/>
          </a:xfrm>
          <a:prstGeom prst="rect">
            <a:avLst/>
          </a:prstGeom>
          <a:noFill/>
        </p:spPr>
        <p:txBody>
          <a:bodyPr wrap="square" lIns="91440" tIns="45720" rIns="91440" bIns="45720" rtlCol="0" anchor="b">
            <a:spAutoFit/>
          </a:bodyPr>
          <a:lstStyle/>
          <a:p>
            <a:pPr marL="0" marR="0" lvl="0" indent="0" algn="ctr" defTabSz="930968" rtl="0" eaLnBrk="1" fontAlgn="auto" latinLnBrk="0" hangingPunct="1">
              <a:lnSpc>
                <a:spcPct val="105000"/>
              </a:lnSpc>
              <a:spcBef>
                <a:spcPts val="0"/>
              </a:spcBef>
              <a:spcAft>
                <a:spcPts val="800"/>
              </a:spcAft>
              <a:buClrTx/>
              <a:buSzTx/>
              <a:buFontTx/>
              <a:buNone/>
              <a:tabLst/>
              <a:defRPr/>
            </a:pPr>
            <a:r>
              <a:rPr kumimoji="0" lang="en-US" sz="1050" b="0" i="0" u="none" strike="noStrike" kern="0" cap="none" spc="0" normalizeH="0" baseline="0" noProof="0" dirty="0">
                <a:ln>
                  <a:noFill/>
                </a:ln>
                <a:solidFill>
                  <a:srgbClr val="000000"/>
                </a:solidFill>
                <a:effectLst/>
                <a:uLnTx/>
                <a:uFillTx/>
                <a:latin typeface="Segoe UI" panose="020B0502040204020203" pitchFamily="34" charset="0"/>
                <a:ea typeface="Segoe UI Semilight" charset="0"/>
                <a:cs typeface="Segoe UI" panose="020B0502040204020203" pitchFamily="34" charset="0"/>
              </a:rPr>
              <a:t>AI and Machine Learning over all data with the power of SQL and Spark</a:t>
            </a:r>
          </a:p>
        </p:txBody>
      </p:sp>
      <p:grpSp>
        <p:nvGrpSpPr>
          <p:cNvPr id="17" name="Group 16">
            <a:extLst>
              <a:ext uri="{FF2B5EF4-FFF2-40B4-BE49-F238E27FC236}">
                <a16:creationId xmlns:a16="http://schemas.microsoft.com/office/drawing/2014/main" id="{96AFB984-CF84-453E-866C-2B5D0FE44DA9}"/>
              </a:ext>
            </a:extLst>
          </p:cNvPr>
          <p:cNvGrpSpPr/>
          <p:nvPr/>
        </p:nvGrpSpPr>
        <p:grpSpPr>
          <a:xfrm>
            <a:off x="668392" y="2357898"/>
            <a:ext cx="1339056" cy="1025535"/>
            <a:chOff x="739450" y="2170289"/>
            <a:chExt cx="1339056" cy="1025535"/>
          </a:xfrm>
        </p:grpSpPr>
        <p:sp>
          <p:nvSpPr>
            <p:cNvPr id="92" name="Freeform 6">
              <a:extLst>
                <a:ext uri="{FF2B5EF4-FFF2-40B4-BE49-F238E27FC236}">
                  <a16:creationId xmlns:a16="http://schemas.microsoft.com/office/drawing/2014/main" id="{37444FBE-9B74-4A03-A02D-D795CCBAD8D4}"/>
                </a:ext>
              </a:extLst>
            </p:cNvPr>
            <p:cNvSpPr>
              <a:spLocks/>
            </p:cNvSpPr>
            <p:nvPr/>
          </p:nvSpPr>
          <p:spPr bwMode="auto">
            <a:xfrm rot="2171515">
              <a:off x="1105197" y="2753151"/>
              <a:ext cx="505195" cy="442673"/>
            </a:xfrm>
            <a:custGeom>
              <a:avLst/>
              <a:gdLst>
                <a:gd name="T0" fmla="*/ 0 w 147"/>
                <a:gd name="T1" fmla="*/ 125 h 129"/>
                <a:gd name="T2" fmla="*/ 32 w 147"/>
                <a:gd name="T3" fmla="*/ 129 h 129"/>
                <a:gd name="T4" fmla="*/ 147 w 147"/>
                <a:gd name="T5" fmla="*/ 14 h 129"/>
                <a:gd name="T6" fmla="*/ 146 w 147"/>
                <a:gd name="T7" fmla="*/ 0 h 129"/>
              </a:gdLst>
              <a:ahLst/>
              <a:cxnLst>
                <a:cxn ang="0">
                  <a:pos x="T0" y="T1"/>
                </a:cxn>
                <a:cxn ang="0">
                  <a:pos x="T2" y="T3"/>
                </a:cxn>
                <a:cxn ang="0">
                  <a:pos x="T4" y="T5"/>
                </a:cxn>
                <a:cxn ang="0">
                  <a:pos x="T6" y="T7"/>
                </a:cxn>
              </a:cxnLst>
              <a:rect l="0" t="0" r="r" b="b"/>
              <a:pathLst>
                <a:path w="147" h="129">
                  <a:moveTo>
                    <a:pt x="0" y="125"/>
                  </a:moveTo>
                  <a:cubicBezTo>
                    <a:pt x="10" y="127"/>
                    <a:pt x="21" y="129"/>
                    <a:pt x="32" y="129"/>
                  </a:cubicBezTo>
                  <a:cubicBezTo>
                    <a:pt x="96" y="129"/>
                    <a:pt x="147" y="77"/>
                    <a:pt x="147" y="14"/>
                  </a:cubicBezTo>
                  <a:cubicBezTo>
                    <a:pt x="147" y="9"/>
                    <a:pt x="147" y="4"/>
                    <a:pt x="146" y="0"/>
                  </a:cubicBezTo>
                </a:path>
              </a:pathLst>
            </a:custGeom>
            <a:noFill/>
            <a:ln w="19050" cap="flat">
              <a:solidFill>
                <a:srgbClr val="50E6FF"/>
              </a:solidFill>
              <a:prstDash val="solid"/>
              <a:miter lim="800000"/>
              <a:headEnd type="triangle"/>
              <a:tailEnd type="none"/>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sp>
          <p:nvSpPr>
            <p:cNvPr id="93" name="Freeform 5">
              <a:extLst>
                <a:ext uri="{FF2B5EF4-FFF2-40B4-BE49-F238E27FC236}">
                  <a16:creationId xmlns:a16="http://schemas.microsoft.com/office/drawing/2014/main" id="{14247359-4774-493E-AEF2-AF12E28A5B12}"/>
                </a:ext>
              </a:extLst>
            </p:cNvPr>
            <p:cNvSpPr>
              <a:spLocks/>
            </p:cNvSpPr>
            <p:nvPr/>
          </p:nvSpPr>
          <p:spPr bwMode="auto">
            <a:xfrm rot="2978489">
              <a:off x="1135208" y="2166536"/>
              <a:ext cx="445172" cy="452678"/>
            </a:xfrm>
            <a:custGeom>
              <a:avLst/>
              <a:gdLst>
                <a:gd name="T0" fmla="*/ 1 w 130"/>
                <a:gd name="T1" fmla="*/ 132 h 132"/>
                <a:gd name="T2" fmla="*/ 0 w 130"/>
                <a:gd name="T3" fmla="*/ 115 h 132"/>
                <a:gd name="T4" fmla="*/ 115 w 130"/>
                <a:gd name="T5" fmla="*/ 0 h 132"/>
                <a:gd name="T6" fmla="*/ 130 w 130"/>
                <a:gd name="T7" fmla="*/ 0 h 132"/>
              </a:gdLst>
              <a:ahLst/>
              <a:cxnLst>
                <a:cxn ang="0">
                  <a:pos x="T0" y="T1"/>
                </a:cxn>
                <a:cxn ang="0">
                  <a:pos x="T2" y="T3"/>
                </a:cxn>
                <a:cxn ang="0">
                  <a:pos x="T4" y="T5"/>
                </a:cxn>
                <a:cxn ang="0">
                  <a:pos x="T6" y="T7"/>
                </a:cxn>
              </a:cxnLst>
              <a:rect l="0" t="0" r="r" b="b"/>
              <a:pathLst>
                <a:path w="130" h="132">
                  <a:moveTo>
                    <a:pt x="1" y="132"/>
                  </a:moveTo>
                  <a:cubicBezTo>
                    <a:pt x="1" y="126"/>
                    <a:pt x="0" y="120"/>
                    <a:pt x="0" y="115"/>
                  </a:cubicBezTo>
                  <a:cubicBezTo>
                    <a:pt x="0" y="51"/>
                    <a:pt x="51" y="0"/>
                    <a:pt x="115" y="0"/>
                  </a:cubicBezTo>
                  <a:cubicBezTo>
                    <a:pt x="121" y="0"/>
                    <a:pt x="126" y="0"/>
                    <a:pt x="130" y="0"/>
                  </a:cubicBezTo>
                </a:path>
              </a:pathLst>
            </a:custGeom>
            <a:noFill/>
            <a:ln w="19050" cap="flat">
              <a:solidFill>
                <a:srgbClr val="50E6FF"/>
              </a:solidFill>
              <a:prstDash val="solid"/>
              <a:miter lim="800000"/>
              <a:headEnd/>
              <a:tailEnd type="triangle"/>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pic>
          <p:nvPicPr>
            <p:cNvPr id="140" name="Picture 139">
              <a:extLst>
                <a:ext uri="{FF2B5EF4-FFF2-40B4-BE49-F238E27FC236}">
                  <a16:creationId xmlns:a16="http://schemas.microsoft.com/office/drawing/2014/main" id="{B1D57BBD-5786-4764-9279-7D60E7E189A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64704" y="2475687"/>
              <a:ext cx="613802" cy="321050"/>
            </a:xfrm>
            <a:prstGeom prst="rect">
              <a:avLst/>
            </a:prstGeom>
          </p:spPr>
        </p:pic>
        <p:grpSp>
          <p:nvGrpSpPr>
            <p:cNvPr id="9" name="Group 8">
              <a:extLst>
                <a:ext uri="{FF2B5EF4-FFF2-40B4-BE49-F238E27FC236}">
                  <a16:creationId xmlns:a16="http://schemas.microsoft.com/office/drawing/2014/main" id="{3A769EBF-D74E-4DBF-ABF8-FA85171D141C}"/>
                </a:ext>
              </a:extLst>
            </p:cNvPr>
            <p:cNvGrpSpPr/>
            <p:nvPr/>
          </p:nvGrpSpPr>
          <p:grpSpPr>
            <a:xfrm>
              <a:off x="739450" y="2444555"/>
              <a:ext cx="357653" cy="458709"/>
              <a:chOff x="393144" y="2440628"/>
              <a:chExt cx="357653" cy="458709"/>
            </a:xfrm>
          </p:grpSpPr>
          <p:sp>
            <p:nvSpPr>
              <p:cNvPr id="81" name="Freeform 182">
                <a:extLst>
                  <a:ext uri="{FF2B5EF4-FFF2-40B4-BE49-F238E27FC236}">
                    <a16:creationId xmlns:a16="http://schemas.microsoft.com/office/drawing/2014/main" id="{CA34330F-B530-42C3-81CB-C139EE47E069}"/>
                  </a:ext>
                </a:extLst>
              </p:cNvPr>
              <p:cNvSpPr/>
              <p:nvPr/>
            </p:nvSpPr>
            <p:spPr bwMode="auto">
              <a:xfrm>
                <a:off x="393144" y="2440628"/>
                <a:ext cx="357653" cy="458709"/>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82" name="Group 81">
                <a:extLst>
                  <a:ext uri="{FF2B5EF4-FFF2-40B4-BE49-F238E27FC236}">
                    <a16:creationId xmlns:a16="http://schemas.microsoft.com/office/drawing/2014/main" id="{5704D67F-0558-4485-998C-69065A43E998}"/>
                  </a:ext>
                </a:extLst>
              </p:cNvPr>
              <p:cNvGrpSpPr/>
              <p:nvPr/>
            </p:nvGrpSpPr>
            <p:grpSpPr>
              <a:xfrm>
                <a:off x="497283" y="2590190"/>
                <a:ext cx="143000" cy="220630"/>
                <a:chOff x="6675672" y="2470169"/>
                <a:chExt cx="284918" cy="439588"/>
              </a:xfrm>
              <a:solidFill>
                <a:schemeClr val="accent2"/>
              </a:solidFill>
            </p:grpSpPr>
            <p:sp>
              <p:nvSpPr>
                <p:cNvPr id="83" name="Freeform: Shape 82">
                  <a:extLst>
                    <a:ext uri="{FF2B5EF4-FFF2-40B4-BE49-F238E27FC236}">
                      <a16:creationId xmlns:a16="http://schemas.microsoft.com/office/drawing/2014/main" id="{66E3B554-7DC1-4326-A697-4269F34DF294}"/>
                    </a:ext>
                  </a:extLst>
                </p:cNvPr>
                <p:cNvSpPr/>
                <p:nvPr/>
              </p:nvSpPr>
              <p:spPr>
                <a:xfrm>
                  <a:off x="6675672" y="2470169"/>
                  <a:ext cx="284918" cy="345972"/>
                </a:xfrm>
                <a:custGeom>
                  <a:avLst/>
                  <a:gdLst>
                    <a:gd name="connsiteX0" fmla="*/ 190284 w 284917"/>
                    <a:gd name="connsiteY0" fmla="*/ 346311 h 345971"/>
                    <a:gd name="connsiteX1" fmla="*/ 206565 w 284917"/>
                    <a:gd name="connsiteY1" fmla="*/ 289327 h 345971"/>
                    <a:gd name="connsiteX2" fmla="*/ 241162 w 284917"/>
                    <a:gd name="connsiteY2" fmla="*/ 241841 h 345971"/>
                    <a:gd name="connsiteX3" fmla="*/ 272368 w 284917"/>
                    <a:gd name="connsiteY3" fmla="*/ 197068 h 345971"/>
                    <a:gd name="connsiteX4" fmla="*/ 283222 w 284917"/>
                    <a:gd name="connsiteY4" fmla="*/ 144155 h 345971"/>
                    <a:gd name="connsiteX5" fmla="*/ 272368 w 284917"/>
                    <a:gd name="connsiteY5" fmla="*/ 89885 h 345971"/>
                    <a:gd name="connsiteX6" fmla="*/ 242519 w 284917"/>
                    <a:gd name="connsiteY6" fmla="*/ 45790 h 345971"/>
                    <a:gd name="connsiteX7" fmla="*/ 198425 w 284917"/>
                    <a:gd name="connsiteY7" fmla="*/ 15942 h 345971"/>
                    <a:gd name="connsiteX8" fmla="*/ 144155 w 284917"/>
                    <a:gd name="connsiteY8" fmla="*/ 5088 h 345971"/>
                    <a:gd name="connsiteX9" fmla="*/ 89885 w 284917"/>
                    <a:gd name="connsiteY9" fmla="*/ 15942 h 345971"/>
                    <a:gd name="connsiteX10" fmla="*/ 45790 w 284917"/>
                    <a:gd name="connsiteY10" fmla="*/ 45790 h 345971"/>
                    <a:gd name="connsiteX11" fmla="*/ 15942 w 284917"/>
                    <a:gd name="connsiteY11" fmla="*/ 89885 h 345971"/>
                    <a:gd name="connsiteX12" fmla="*/ 5088 w 284917"/>
                    <a:gd name="connsiteY12" fmla="*/ 144155 h 345971"/>
                    <a:gd name="connsiteX13" fmla="*/ 15942 w 284917"/>
                    <a:gd name="connsiteY13" fmla="*/ 197068 h 345971"/>
                    <a:gd name="connsiteX14" fmla="*/ 47147 w 284917"/>
                    <a:gd name="connsiteY14" fmla="*/ 241841 h 345971"/>
                    <a:gd name="connsiteX15" fmla="*/ 81744 w 284917"/>
                    <a:gd name="connsiteY15" fmla="*/ 289327 h 345971"/>
                    <a:gd name="connsiteX16" fmla="*/ 98025 w 284917"/>
                    <a:gd name="connsiteY16" fmla="*/ 346311 h 345971"/>
                    <a:gd name="connsiteX17" fmla="*/ 190284 w 284917"/>
                    <a:gd name="connsiteY17" fmla="*/ 346311 h 345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4917" h="345971">
                      <a:moveTo>
                        <a:pt x="190284" y="346311"/>
                      </a:moveTo>
                      <a:cubicBezTo>
                        <a:pt x="192319" y="325281"/>
                        <a:pt x="197746" y="306287"/>
                        <a:pt x="206565" y="289327"/>
                      </a:cubicBezTo>
                      <a:cubicBezTo>
                        <a:pt x="215384" y="272368"/>
                        <a:pt x="226917" y="256765"/>
                        <a:pt x="241162" y="241841"/>
                      </a:cubicBezTo>
                      <a:cubicBezTo>
                        <a:pt x="254730" y="228273"/>
                        <a:pt x="264906" y="213349"/>
                        <a:pt x="272368" y="197068"/>
                      </a:cubicBezTo>
                      <a:cubicBezTo>
                        <a:pt x="279830" y="180787"/>
                        <a:pt x="283222" y="163149"/>
                        <a:pt x="283222" y="144155"/>
                      </a:cubicBezTo>
                      <a:cubicBezTo>
                        <a:pt x="283222" y="125160"/>
                        <a:pt x="279830" y="106844"/>
                        <a:pt x="272368" y="89885"/>
                      </a:cubicBezTo>
                      <a:cubicBezTo>
                        <a:pt x="264906" y="72925"/>
                        <a:pt x="254730" y="58001"/>
                        <a:pt x="242519" y="45790"/>
                      </a:cubicBezTo>
                      <a:cubicBezTo>
                        <a:pt x="229630" y="32901"/>
                        <a:pt x="215384" y="23404"/>
                        <a:pt x="198425" y="15942"/>
                      </a:cubicBezTo>
                      <a:cubicBezTo>
                        <a:pt x="181466" y="8480"/>
                        <a:pt x="163149" y="5088"/>
                        <a:pt x="144155" y="5088"/>
                      </a:cubicBezTo>
                      <a:cubicBezTo>
                        <a:pt x="125160" y="5088"/>
                        <a:pt x="106844" y="8480"/>
                        <a:pt x="89885" y="15942"/>
                      </a:cubicBezTo>
                      <a:cubicBezTo>
                        <a:pt x="72925" y="23404"/>
                        <a:pt x="58001" y="33580"/>
                        <a:pt x="45790" y="45790"/>
                      </a:cubicBezTo>
                      <a:cubicBezTo>
                        <a:pt x="32901" y="58679"/>
                        <a:pt x="23404" y="72925"/>
                        <a:pt x="15942" y="89885"/>
                      </a:cubicBezTo>
                      <a:cubicBezTo>
                        <a:pt x="8480" y="106844"/>
                        <a:pt x="5088" y="125160"/>
                        <a:pt x="5088" y="144155"/>
                      </a:cubicBezTo>
                      <a:cubicBezTo>
                        <a:pt x="5088" y="163149"/>
                        <a:pt x="8480" y="180787"/>
                        <a:pt x="15942" y="197068"/>
                      </a:cubicBezTo>
                      <a:cubicBezTo>
                        <a:pt x="23404" y="213349"/>
                        <a:pt x="33580" y="228273"/>
                        <a:pt x="47147" y="241841"/>
                      </a:cubicBezTo>
                      <a:cubicBezTo>
                        <a:pt x="61393" y="256765"/>
                        <a:pt x="72925" y="272368"/>
                        <a:pt x="81744" y="289327"/>
                      </a:cubicBezTo>
                      <a:cubicBezTo>
                        <a:pt x="90563" y="306287"/>
                        <a:pt x="95312" y="325281"/>
                        <a:pt x="98025" y="346311"/>
                      </a:cubicBezTo>
                      <a:lnTo>
                        <a:pt x="190284" y="346311"/>
                      </a:lnTo>
                      <a:close/>
                    </a:path>
                  </a:pathLst>
                </a:custGeom>
                <a:solidFill>
                  <a:srgbClr val="50E6FF"/>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86" name="Freeform: Shape 85">
                  <a:extLst>
                    <a:ext uri="{FF2B5EF4-FFF2-40B4-BE49-F238E27FC236}">
                      <a16:creationId xmlns:a16="http://schemas.microsoft.com/office/drawing/2014/main" id="{30719F16-4A32-494C-B6F0-5095F83E0ED4}"/>
                    </a:ext>
                  </a:extLst>
                </p:cNvPr>
                <p:cNvSpPr/>
                <p:nvPr/>
              </p:nvSpPr>
              <p:spPr>
                <a:xfrm>
                  <a:off x="6767253" y="2841919"/>
                  <a:ext cx="101756" cy="67838"/>
                </a:xfrm>
                <a:custGeom>
                  <a:avLst/>
                  <a:gdLst>
                    <a:gd name="connsiteX0" fmla="*/ 82422 w 101756"/>
                    <a:gd name="connsiteY0" fmla="*/ 67498 h 67837"/>
                    <a:gd name="connsiteX1" fmla="*/ 93277 w 101756"/>
                    <a:gd name="connsiteY1" fmla="*/ 62750 h 67837"/>
                    <a:gd name="connsiteX2" fmla="*/ 98025 w 101756"/>
                    <a:gd name="connsiteY2" fmla="*/ 51896 h 67837"/>
                    <a:gd name="connsiteX3" fmla="*/ 98025 w 101756"/>
                    <a:gd name="connsiteY3" fmla="*/ 5088 h 67837"/>
                    <a:gd name="connsiteX4" fmla="*/ 5088 w 101756"/>
                    <a:gd name="connsiteY4" fmla="*/ 5088 h 67837"/>
                    <a:gd name="connsiteX5" fmla="*/ 5088 w 101756"/>
                    <a:gd name="connsiteY5" fmla="*/ 51896 h 67837"/>
                    <a:gd name="connsiteX6" fmla="*/ 9837 w 101756"/>
                    <a:gd name="connsiteY6" fmla="*/ 62750 h 67837"/>
                    <a:gd name="connsiteX7" fmla="*/ 20690 w 101756"/>
                    <a:gd name="connsiteY7" fmla="*/ 67498 h 67837"/>
                    <a:gd name="connsiteX8" fmla="*/ 82422 w 101756"/>
                    <a:gd name="connsiteY8" fmla="*/ 67498 h 67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756" h="67837">
                      <a:moveTo>
                        <a:pt x="82422" y="67498"/>
                      </a:moveTo>
                      <a:cubicBezTo>
                        <a:pt x="86493" y="67498"/>
                        <a:pt x="90563" y="66142"/>
                        <a:pt x="93277" y="62750"/>
                      </a:cubicBezTo>
                      <a:cubicBezTo>
                        <a:pt x="96669" y="59358"/>
                        <a:pt x="98025" y="55966"/>
                        <a:pt x="98025" y="51896"/>
                      </a:cubicBezTo>
                      <a:lnTo>
                        <a:pt x="98025" y="5088"/>
                      </a:lnTo>
                      <a:lnTo>
                        <a:pt x="5088" y="5088"/>
                      </a:lnTo>
                      <a:lnTo>
                        <a:pt x="5088" y="51896"/>
                      </a:lnTo>
                      <a:cubicBezTo>
                        <a:pt x="5088" y="55966"/>
                        <a:pt x="6445" y="60036"/>
                        <a:pt x="9837" y="62750"/>
                      </a:cubicBezTo>
                      <a:cubicBezTo>
                        <a:pt x="13228" y="66142"/>
                        <a:pt x="16620" y="67498"/>
                        <a:pt x="20690" y="67498"/>
                      </a:cubicBezTo>
                      <a:lnTo>
                        <a:pt x="82422" y="67498"/>
                      </a:lnTo>
                      <a:close/>
                    </a:path>
                  </a:pathLst>
                </a:custGeom>
                <a:solidFill>
                  <a:srgbClr val="50E6FF"/>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grpSp>
        </p:grpSp>
      </p:grpSp>
      <p:grpSp>
        <p:nvGrpSpPr>
          <p:cNvPr id="87" name="Group 86">
            <a:extLst>
              <a:ext uri="{FF2B5EF4-FFF2-40B4-BE49-F238E27FC236}">
                <a16:creationId xmlns:a16="http://schemas.microsoft.com/office/drawing/2014/main" id="{2210F0E3-F2E0-48B1-83DC-3D88C6093AC1}"/>
              </a:ext>
            </a:extLst>
          </p:cNvPr>
          <p:cNvGrpSpPr/>
          <p:nvPr/>
        </p:nvGrpSpPr>
        <p:grpSpPr>
          <a:xfrm>
            <a:off x="5874234" y="2542985"/>
            <a:ext cx="443532" cy="721412"/>
            <a:chOff x="3495760" y="2740747"/>
            <a:chExt cx="501706" cy="816037"/>
          </a:xfrm>
        </p:grpSpPr>
        <p:grpSp>
          <p:nvGrpSpPr>
            <p:cNvPr id="88" name="Group 87">
              <a:extLst>
                <a:ext uri="{FF2B5EF4-FFF2-40B4-BE49-F238E27FC236}">
                  <a16:creationId xmlns:a16="http://schemas.microsoft.com/office/drawing/2014/main" id="{163C1433-8829-427F-9AE5-622E16361347}"/>
                </a:ext>
              </a:extLst>
            </p:cNvPr>
            <p:cNvGrpSpPr/>
            <p:nvPr/>
          </p:nvGrpSpPr>
          <p:grpSpPr>
            <a:xfrm>
              <a:off x="3495760" y="2740747"/>
              <a:ext cx="501706" cy="816037"/>
              <a:chOff x="3511944" y="2617100"/>
              <a:chExt cx="425505" cy="692094"/>
            </a:xfrm>
          </p:grpSpPr>
          <p:sp>
            <p:nvSpPr>
              <p:cNvPr id="90" name="Freeform 100">
                <a:extLst>
                  <a:ext uri="{FF2B5EF4-FFF2-40B4-BE49-F238E27FC236}">
                    <a16:creationId xmlns:a16="http://schemas.microsoft.com/office/drawing/2014/main" id="{BFDC7C1B-EC06-492A-AB86-F64F507DF5AC}"/>
                  </a:ext>
                </a:extLst>
              </p:cNvPr>
              <p:cNvSpPr/>
              <p:nvPr/>
            </p:nvSpPr>
            <p:spPr bwMode="auto">
              <a:xfrm>
                <a:off x="3560496" y="2929318"/>
                <a:ext cx="331773" cy="379876"/>
              </a:xfrm>
              <a:custGeom>
                <a:avLst/>
                <a:gdLst>
                  <a:gd name="connsiteX0" fmla="*/ 0 w 331773"/>
                  <a:gd name="connsiteY0" fmla="*/ 0 h 379876"/>
                  <a:gd name="connsiteX1" fmla="*/ 331773 w 331773"/>
                  <a:gd name="connsiteY1" fmla="*/ 0 h 379876"/>
                  <a:gd name="connsiteX2" fmla="*/ 331773 w 331773"/>
                  <a:gd name="connsiteY2" fmla="*/ 376430 h 379876"/>
                  <a:gd name="connsiteX3" fmla="*/ 169932 w 331773"/>
                  <a:gd name="connsiteY3" fmla="*/ 307498 h 379876"/>
                  <a:gd name="connsiteX4" fmla="*/ 0 w 331773"/>
                  <a:gd name="connsiteY4" fmla="*/ 379876 h 379876"/>
                  <a:gd name="connsiteX5" fmla="*/ 0 w 331773"/>
                  <a:gd name="connsiteY5" fmla="*/ 0 h 379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1773" h="379876">
                    <a:moveTo>
                      <a:pt x="0" y="0"/>
                    </a:moveTo>
                    <a:lnTo>
                      <a:pt x="331773" y="0"/>
                    </a:lnTo>
                    <a:lnTo>
                      <a:pt x="331773" y="376430"/>
                    </a:lnTo>
                    <a:lnTo>
                      <a:pt x="169932" y="307498"/>
                    </a:lnTo>
                    <a:lnTo>
                      <a:pt x="0" y="379876"/>
                    </a:lnTo>
                    <a:lnTo>
                      <a:pt x="0" y="0"/>
                    </a:ln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5" name="Oval 94">
                <a:extLst>
                  <a:ext uri="{FF2B5EF4-FFF2-40B4-BE49-F238E27FC236}">
                    <a16:creationId xmlns:a16="http://schemas.microsoft.com/office/drawing/2014/main" id="{BED146B2-B061-42DC-A88F-D941B7B0CA28}"/>
                  </a:ext>
                </a:extLst>
              </p:cNvPr>
              <p:cNvSpPr/>
              <p:nvPr/>
            </p:nvSpPr>
            <p:spPr bwMode="auto">
              <a:xfrm>
                <a:off x="3511944" y="2617100"/>
                <a:ext cx="425505" cy="425505"/>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89" name="check">
              <a:extLst>
                <a:ext uri="{FF2B5EF4-FFF2-40B4-BE49-F238E27FC236}">
                  <a16:creationId xmlns:a16="http://schemas.microsoft.com/office/drawing/2014/main" id="{A6E9677E-0963-4F06-8AE6-AC546A6C3A44}"/>
                </a:ext>
              </a:extLst>
            </p:cNvPr>
            <p:cNvSpPr>
              <a:spLocks noChangeAspect="1"/>
            </p:cNvSpPr>
            <p:nvPr/>
          </p:nvSpPr>
          <p:spPr bwMode="auto">
            <a:xfrm>
              <a:off x="3625157" y="2897140"/>
              <a:ext cx="257798" cy="182034"/>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gradFill>
                  <a:gsLst>
                    <a:gs pos="0">
                      <a:srgbClr val="505050"/>
                    </a:gs>
                    <a:gs pos="100000">
                      <a:srgbClr val="505050"/>
                    </a:gs>
                  </a:gsLst>
                </a:gradFill>
                <a:effectLst/>
                <a:uLnTx/>
                <a:uFillTx/>
                <a:latin typeface="Segoe UI Semilight"/>
                <a:ea typeface="+mn-ea"/>
                <a:cs typeface="+mn-cs"/>
              </a:endParaRPr>
            </a:p>
          </p:txBody>
        </p:sp>
      </p:grpSp>
      <p:grpSp>
        <p:nvGrpSpPr>
          <p:cNvPr id="12" name="Group 11">
            <a:extLst>
              <a:ext uri="{FF2B5EF4-FFF2-40B4-BE49-F238E27FC236}">
                <a16:creationId xmlns:a16="http://schemas.microsoft.com/office/drawing/2014/main" id="{5CAC1ADD-A79A-3A4E-98FC-9B4377BE54D7}"/>
              </a:ext>
            </a:extLst>
          </p:cNvPr>
          <p:cNvGrpSpPr/>
          <p:nvPr/>
        </p:nvGrpSpPr>
        <p:grpSpPr>
          <a:xfrm>
            <a:off x="10323363" y="2471022"/>
            <a:ext cx="1061434" cy="796076"/>
            <a:chOff x="10359380" y="2471022"/>
            <a:chExt cx="1061434" cy="796076"/>
          </a:xfrm>
        </p:grpSpPr>
        <p:grpSp>
          <p:nvGrpSpPr>
            <p:cNvPr id="114" name="Group 60">
              <a:extLst>
                <a:ext uri="{FF2B5EF4-FFF2-40B4-BE49-F238E27FC236}">
                  <a16:creationId xmlns:a16="http://schemas.microsoft.com/office/drawing/2014/main" id="{ACC69189-BBFC-8648-A240-E2E9856602A1}"/>
                </a:ext>
              </a:extLst>
            </p:cNvPr>
            <p:cNvGrpSpPr>
              <a:grpSpLocks noChangeAspect="1"/>
            </p:cNvGrpSpPr>
            <p:nvPr/>
          </p:nvGrpSpPr>
          <p:grpSpPr bwMode="auto">
            <a:xfrm>
              <a:off x="10359380" y="2471022"/>
              <a:ext cx="1061434" cy="796076"/>
              <a:chOff x="410" y="1038"/>
              <a:chExt cx="312" cy="234"/>
            </a:xfrm>
          </p:grpSpPr>
          <p:sp>
            <p:nvSpPr>
              <p:cNvPr id="135" name="AutoShape 59">
                <a:extLst>
                  <a:ext uri="{FF2B5EF4-FFF2-40B4-BE49-F238E27FC236}">
                    <a16:creationId xmlns:a16="http://schemas.microsoft.com/office/drawing/2014/main" id="{30EEE7F4-C4A7-804F-BEEF-B01CE192E784}"/>
                  </a:ext>
                </a:extLst>
              </p:cNvPr>
              <p:cNvSpPr>
                <a:spLocks noChangeAspect="1" noChangeArrowheads="1" noTextEdit="1"/>
              </p:cNvSpPr>
              <p:nvPr/>
            </p:nvSpPr>
            <p:spPr bwMode="auto">
              <a:xfrm>
                <a:off x="410" y="1038"/>
                <a:ext cx="312"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36" name="Rectangle 61">
                <a:extLst>
                  <a:ext uri="{FF2B5EF4-FFF2-40B4-BE49-F238E27FC236}">
                    <a16:creationId xmlns:a16="http://schemas.microsoft.com/office/drawing/2014/main" id="{86A0BB80-8EF2-DE4F-9D03-F658BCB9BCB9}"/>
                  </a:ext>
                </a:extLst>
              </p:cNvPr>
              <p:cNvSpPr>
                <a:spLocks noChangeArrowheads="1"/>
              </p:cNvSpPr>
              <p:nvPr/>
            </p:nvSpPr>
            <p:spPr bwMode="auto">
              <a:xfrm>
                <a:off x="410" y="1038"/>
                <a:ext cx="312"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37" name="Rectangle 62">
                <a:extLst>
                  <a:ext uri="{FF2B5EF4-FFF2-40B4-BE49-F238E27FC236}">
                    <a16:creationId xmlns:a16="http://schemas.microsoft.com/office/drawing/2014/main" id="{E5BB78E0-A59E-CC4A-B5E4-9CAD7D15EE54}"/>
                  </a:ext>
                </a:extLst>
              </p:cNvPr>
              <p:cNvSpPr>
                <a:spLocks noChangeArrowheads="1"/>
              </p:cNvSpPr>
              <p:nvPr/>
            </p:nvSpPr>
            <p:spPr bwMode="auto">
              <a:xfrm>
                <a:off x="410" y="1067"/>
                <a:ext cx="312" cy="205"/>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38" name="Oval 65">
                <a:extLst>
                  <a:ext uri="{FF2B5EF4-FFF2-40B4-BE49-F238E27FC236}">
                    <a16:creationId xmlns:a16="http://schemas.microsoft.com/office/drawing/2014/main" id="{2931019F-4F9C-1140-A228-7EC5EED273C1}"/>
                  </a:ext>
                </a:extLst>
              </p:cNvPr>
              <p:cNvSpPr>
                <a:spLocks noChangeArrowheads="1"/>
              </p:cNvSpPr>
              <p:nvPr/>
            </p:nvSpPr>
            <p:spPr bwMode="auto">
              <a:xfrm>
                <a:off x="420" y="1048"/>
                <a:ext cx="9"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39" name="Oval 66">
                <a:extLst>
                  <a:ext uri="{FF2B5EF4-FFF2-40B4-BE49-F238E27FC236}">
                    <a16:creationId xmlns:a16="http://schemas.microsoft.com/office/drawing/2014/main" id="{DDEB8EF1-8472-4548-B7ED-E951C2A4FF28}"/>
                  </a:ext>
                </a:extLst>
              </p:cNvPr>
              <p:cNvSpPr>
                <a:spLocks noChangeArrowheads="1"/>
              </p:cNvSpPr>
              <p:nvPr/>
            </p:nvSpPr>
            <p:spPr bwMode="auto">
              <a:xfrm>
                <a:off x="434" y="1048"/>
                <a:ext cx="10"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1" name="Oval 67">
                <a:extLst>
                  <a:ext uri="{FF2B5EF4-FFF2-40B4-BE49-F238E27FC236}">
                    <a16:creationId xmlns:a16="http://schemas.microsoft.com/office/drawing/2014/main" id="{7F20C8B1-BDFD-C145-B0C4-FDC55A7152B8}"/>
                  </a:ext>
                </a:extLst>
              </p:cNvPr>
              <p:cNvSpPr>
                <a:spLocks noChangeArrowheads="1"/>
              </p:cNvSpPr>
              <p:nvPr/>
            </p:nvSpPr>
            <p:spPr bwMode="auto">
              <a:xfrm>
                <a:off x="449" y="1048"/>
                <a:ext cx="10"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grpSp>
        <p:sp>
          <p:nvSpPr>
            <p:cNvPr id="146" name="Freeform 271">
              <a:extLst>
                <a:ext uri="{FF2B5EF4-FFF2-40B4-BE49-F238E27FC236}">
                  <a16:creationId xmlns:a16="http://schemas.microsoft.com/office/drawing/2014/main" id="{A0BE0549-6929-4E08-BE8C-44AEF987F9AE}"/>
                </a:ext>
              </a:extLst>
            </p:cNvPr>
            <p:cNvSpPr/>
            <p:nvPr/>
          </p:nvSpPr>
          <p:spPr>
            <a:xfrm>
              <a:off x="11018423" y="2952016"/>
              <a:ext cx="307537" cy="232189"/>
            </a:xfrm>
            <a:custGeom>
              <a:avLst/>
              <a:gdLst>
                <a:gd name="connsiteX0" fmla="*/ 1765758 w 7620000"/>
                <a:gd name="connsiteY0" fmla="*/ 3905250 h 5753101"/>
                <a:gd name="connsiteX1" fmla="*/ 2193023 w 7620000"/>
                <a:gd name="connsiteY1" fmla="*/ 4332515 h 5753101"/>
                <a:gd name="connsiteX2" fmla="*/ 2193022 w 7620000"/>
                <a:gd name="connsiteY2" fmla="*/ 5325836 h 5753101"/>
                <a:gd name="connsiteX3" fmla="*/ 1765757 w 7620000"/>
                <a:gd name="connsiteY3" fmla="*/ 5753101 h 5753101"/>
                <a:gd name="connsiteX4" fmla="*/ 1765758 w 7620000"/>
                <a:gd name="connsiteY4" fmla="*/ 5753100 h 5753101"/>
                <a:gd name="connsiteX5" fmla="*/ 1338493 w 7620000"/>
                <a:gd name="connsiteY5" fmla="*/ 5325835 h 5753101"/>
                <a:gd name="connsiteX6" fmla="*/ 1338493 w 7620000"/>
                <a:gd name="connsiteY6" fmla="*/ 4332515 h 5753101"/>
                <a:gd name="connsiteX7" fmla="*/ 1765758 w 7620000"/>
                <a:gd name="connsiteY7" fmla="*/ 3905250 h 5753101"/>
                <a:gd name="connsiteX8" fmla="*/ 4501698 w 7620000"/>
                <a:gd name="connsiteY8" fmla="*/ 2990850 h 5753101"/>
                <a:gd name="connsiteX9" fmla="*/ 4928963 w 7620000"/>
                <a:gd name="connsiteY9" fmla="*/ 3418115 h 5753101"/>
                <a:gd name="connsiteX10" fmla="*/ 4928962 w 7620000"/>
                <a:gd name="connsiteY10" fmla="*/ 5325836 h 5753101"/>
                <a:gd name="connsiteX11" fmla="*/ 4501697 w 7620000"/>
                <a:gd name="connsiteY11" fmla="*/ 5753101 h 5753101"/>
                <a:gd name="connsiteX12" fmla="*/ 4501698 w 7620000"/>
                <a:gd name="connsiteY12" fmla="*/ 5753100 h 5753101"/>
                <a:gd name="connsiteX13" fmla="*/ 4074433 w 7620000"/>
                <a:gd name="connsiteY13" fmla="*/ 5325835 h 5753101"/>
                <a:gd name="connsiteX14" fmla="*/ 4074433 w 7620000"/>
                <a:gd name="connsiteY14" fmla="*/ 3418115 h 5753101"/>
                <a:gd name="connsiteX15" fmla="*/ 4501698 w 7620000"/>
                <a:gd name="connsiteY15" fmla="*/ 2990850 h 5753101"/>
                <a:gd name="connsiteX16" fmla="*/ 3133728 w 7620000"/>
                <a:gd name="connsiteY16" fmla="*/ 2352675 h 5753101"/>
                <a:gd name="connsiteX17" fmla="*/ 3560993 w 7620000"/>
                <a:gd name="connsiteY17" fmla="*/ 2779940 h 5753101"/>
                <a:gd name="connsiteX18" fmla="*/ 3560992 w 7620000"/>
                <a:gd name="connsiteY18" fmla="*/ 5325836 h 5753101"/>
                <a:gd name="connsiteX19" fmla="*/ 3133727 w 7620000"/>
                <a:gd name="connsiteY19" fmla="*/ 5753101 h 5753101"/>
                <a:gd name="connsiteX20" fmla="*/ 3133728 w 7620000"/>
                <a:gd name="connsiteY20" fmla="*/ 5753100 h 5753101"/>
                <a:gd name="connsiteX21" fmla="*/ 2706463 w 7620000"/>
                <a:gd name="connsiteY21" fmla="*/ 5325835 h 5753101"/>
                <a:gd name="connsiteX22" fmla="*/ 2706463 w 7620000"/>
                <a:gd name="connsiteY22" fmla="*/ 2779940 h 5753101"/>
                <a:gd name="connsiteX23" fmla="*/ 3133728 w 7620000"/>
                <a:gd name="connsiteY23" fmla="*/ 2352675 h 5753101"/>
                <a:gd name="connsiteX24" fmla="*/ 5846990 w 7620000"/>
                <a:gd name="connsiteY24" fmla="*/ 1247321 h 5753101"/>
                <a:gd name="connsiteX25" fmla="*/ 6274255 w 7620000"/>
                <a:gd name="connsiteY25" fmla="*/ 1674586 h 5753101"/>
                <a:gd name="connsiteX26" fmla="*/ 6274254 w 7620000"/>
                <a:gd name="connsiteY26" fmla="*/ 5325836 h 5753101"/>
                <a:gd name="connsiteX27" fmla="*/ 5846989 w 7620000"/>
                <a:gd name="connsiteY27" fmla="*/ 5753101 h 5753101"/>
                <a:gd name="connsiteX28" fmla="*/ 5846990 w 7620000"/>
                <a:gd name="connsiteY28" fmla="*/ 5753100 h 5753101"/>
                <a:gd name="connsiteX29" fmla="*/ 5419725 w 7620000"/>
                <a:gd name="connsiteY29" fmla="*/ 5325835 h 5753101"/>
                <a:gd name="connsiteX30" fmla="*/ 5419725 w 7620000"/>
                <a:gd name="connsiteY30" fmla="*/ 1674586 h 5753101"/>
                <a:gd name="connsiteX31" fmla="*/ 5846990 w 7620000"/>
                <a:gd name="connsiteY31" fmla="*/ 1247321 h 5753101"/>
                <a:gd name="connsiteX32" fmla="*/ 946184 w 7620000"/>
                <a:gd name="connsiteY32" fmla="*/ 0 h 5753101"/>
                <a:gd name="connsiteX33" fmla="*/ 6673816 w 7620000"/>
                <a:gd name="connsiteY33" fmla="*/ 0 h 5753101"/>
                <a:gd name="connsiteX34" fmla="*/ 7620000 w 7620000"/>
                <a:gd name="connsiteY34" fmla="*/ 946185 h 5753101"/>
                <a:gd name="connsiteX35" fmla="*/ 7620000 w 7620000"/>
                <a:gd name="connsiteY35" fmla="*/ 3987766 h 5753101"/>
                <a:gd name="connsiteX36" fmla="*/ 6673816 w 7620000"/>
                <a:gd name="connsiteY36" fmla="*/ 4933950 h 5753101"/>
                <a:gd name="connsiteX37" fmla="*/ 6572250 w 7620000"/>
                <a:gd name="connsiteY37" fmla="*/ 4933950 h 5753101"/>
                <a:gd name="connsiteX38" fmla="*/ 6572250 w 7620000"/>
                <a:gd name="connsiteY38" fmla="*/ 4613702 h 5753101"/>
                <a:gd name="connsiteX39" fmla="*/ 6711353 w 7620000"/>
                <a:gd name="connsiteY39" fmla="*/ 4613702 h 5753101"/>
                <a:gd name="connsiteX40" fmla="*/ 7324725 w 7620000"/>
                <a:gd name="connsiteY40" fmla="*/ 4000330 h 5753101"/>
                <a:gd name="connsiteX41" fmla="*/ 7324725 w 7620000"/>
                <a:gd name="connsiteY41" fmla="*/ 918172 h 5753101"/>
                <a:gd name="connsiteX42" fmla="*/ 6711353 w 7620000"/>
                <a:gd name="connsiteY42" fmla="*/ 304800 h 5753101"/>
                <a:gd name="connsiteX43" fmla="*/ 937223 w 7620000"/>
                <a:gd name="connsiteY43" fmla="*/ 304800 h 5753101"/>
                <a:gd name="connsiteX44" fmla="*/ 323850 w 7620000"/>
                <a:gd name="connsiteY44" fmla="*/ 918172 h 5753101"/>
                <a:gd name="connsiteX45" fmla="*/ 323850 w 7620000"/>
                <a:gd name="connsiteY45" fmla="*/ 4000330 h 5753101"/>
                <a:gd name="connsiteX46" fmla="*/ 937223 w 7620000"/>
                <a:gd name="connsiteY46" fmla="*/ 4613702 h 5753101"/>
                <a:gd name="connsiteX47" fmla="*/ 1076325 w 7620000"/>
                <a:gd name="connsiteY47" fmla="*/ 4613702 h 5753101"/>
                <a:gd name="connsiteX48" fmla="*/ 1076325 w 7620000"/>
                <a:gd name="connsiteY48" fmla="*/ 4933950 h 5753101"/>
                <a:gd name="connsiteX49" fmla="*/ 946184 w 7620000"/>
                <a:gd name="connsiteY49" fmla="*/ 4933950 h 5753101"/>
                <a:gd name="connsiteX50" fmla="*/ 0 w 7620000"/>
                <a:gd name="connsiteY50" fmla="*/ 3987766 h 5753101"/>
                <a:gd name="connsiteX51" fmla="*/ 0 w 7620000"/>
                <a:gd name="connsiteY51" fmla="*/ 946185 h 5753101"/>
                <a:gd name="connsiteX52" fmla="*/ 946184 w 7620000"/>
                <a:gd name="connsiteY52" fmla="*/ 0 h 5753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7620000" h="5753101">
                  <a:moveTo>
                    <a:pt x="1765758" y="3905250"/>
                  </a:moveTo>
                  <a:cubicBezTo>
                    <a:pt x="2001730" y="3905250"/>
                    <a:pt x="2193023" y="4096543"/>
                    <a:pt x="2193023" y="4332515"/>
                  </a:cubicBezTo>
                  <a:cubicBezTo>
                    <a:pt x="2193023" y="4663622"/>
                    <a:pt x="2193022" y="4994729"/>
                    <a:pt x="2193022" y="5325836"/>
                  </a:cubicBezTo>
                  <a:cubicBezTo>
                    <a:pt x="2193022" y="5561808"/>
                    <a:pt x="2001729" y="5753101"/>
                    <a:pt x="1765757" y="5753101"/>
                  </a:cubicBezTo>
                  <a:lnTo>
                    <a:pt x="1765758" y="5753100"/>
                  </a:lnTo>
                  <a:cubicBezTo>
                    <a:pt x="1529786" y="5753100"/>
                    <a:pt x="1338493" y="5561807"/>
                    <a:pt x="1338493" y="5325835"/>
                  </a:cubicBezTo>
                  <a:lnTo>
                    <a:pt x="1338493" y="4332515"/>
                  </a:lnTo>
                  <a:cubicBezTo>
                    <a:pt x="1338493" y="4096543"/>
                    <a:pt x="1529786" y="3905250"/>
                    <a:pt x="1765758" y="3905250"/>
                  </a:cubicBezTo>
                  <a:close/>
                  <a:moveTo>
                    <a:pt x="4501698" y="2990850"/>
                  </a:moveTo>
                  <a:cubicBezTo>
                    <a:pt x="4737670" y="2990850"/>
                    <a:pt x="4928963" y="3182143"/>
                    <a:pt x="4928963" y="3418115"/>
                  </a:cubicBezTo>
                  <a:cubicBezTo>
                    <a:pt x="4928963" y="4054022"/>
                    <a:pt x="4928962" y="4689929"/>
                    <a:pt x="4928962" y="5325836"/>
                  </a:cubicBezTo>
                  <a:cubicBezTo>
                    <a:pt x="4928962" y="5561808"/>
                    <a:pt x="4737669" y="5753101"/>
                    <a:pt x="4501697" y="5753101"/>
                  </a:cubicBezTo>
                  <a:lnTo>
                    <a:pt x="4501698" y="5753100"/>
                  </a:lnTo>
                  <a:cubicBezTo>
                    <a:pt x="4265726" y="5753100"/>
                    <a:pt x="4074433" y="5561807"/>
                    <a:pt x="4074433" y="5325835"/>
                  </a:cubicBezTo>
                  <a:lnTo>
                    <a:pt x="4074433" y="3418115"/>
                  </a:lnTo>
                  <a:cubicBezTo>
                    <a:pt x="4074433" y="3182143"/>
                    <a:pt x="4265726" y="2990850"/>
                    <a:pt x="4501698" y="2990850"/>
                  </a:cubicBezTo>
                  <a:close/>
                  <a:moveTo>
                    <a:pt x="3133728" y="2352675"/>
                  </a:moveTo>
                  <a:cubicBezTo>
                    <a:pt x="3369700" y="2352675"/>
                    <a:pt x="3560993" y="2543968"/>
                    <a:pt x="3560993" y="2779940"/>
                  </a:cubicBezTo>
                  <a:cubicBezTo>
                    <a:pt x="3560993" y="3628572"/>
                    <a:pt x="3560992" y="4477204"/>
                    <a:pt x="3560992" y="5325836"/>
                  </a:cubicBezTo>
                  <a:cubicBezTo>
                    <a:pt x="3560992" y="5561808"/>
                    <a:pt x="3369699" y="5753101"/>
                    <a:pt x="3133727" y="5753101"/>
                  </a:cubicBezTo>
                  <a:lnTo>
                    <a:pt x="3133728" y="5753100"/>
                  </a:lnTo>
                  <a:cubicBezTo>
                    <a:pt x="2897756" y="5753100"/>
                    <a:pt x="2706463" y="5561807"/>
                    <a:pt x="2706463" y="5325835"/>
                  </a:cubicBezTo>
                  <a:lnTo>
                    <a:pt x="2706463" y="2779940"/>
                  </a:lnTo>
                  <a:cubicBezTo>
                    <a:pt x="2706463" y="2543968"/>
                    <a:pt x="2897756" y="2352675"/>
                    <a:pt x="3133728" y="2352675"/>
                  </a:cubicBezTo>
                  <a:close/>
                  <a:moveTo>
                    <a:pt x="5846990" y="1247321"/>
                  </a:moveTo>
                  <a:cubicBezTo>
                    <a:pt x="6082962" y="1247321"/>
                    <a:pt x="6274255" y="1438614"/>
                    <a:pt x="6274255" y="1674586"/>
                  </a:cubicBezTo>
                  <a:cubicBezTo>
                    <a:pt x="6274255" y="2891669"/>
                    <a:pt x="6274254" y="4108753"/>
                    <a:pt x="6274254" y="5325836"/>
                  </a:cubicBezTo>
                  <a:cubicBezTo>
                    <a:pt x="6274254" y="5561808"/>
                    <a:pt x="6082961" y="5753101"/>
                    <a:pt x="5846989" y="5753101"/>
                  </a:cubicBezTo>
                  <a:lnTo>
                    <a:pt x="5846990" y="5753100"/>
                  </a:lnTo>
                  <a:cubicBezTo>
                    <a:pt x="5611018" y="5753100"/>
                    <a:pt x="5419725" y="5561807"/>
                    <a:pt x="5419725" y="5325835"/>
                  </a:cubicBezTo>
                  <a:lnTo>
                    <a:pt x="5419725" y="1674586"/>
                  </a:lnTo>
                  <a:cubicBezTo>
                    <a:pt x="5419725" y="1438614"/>
                    <a:pt x="5611018" y="1247321"/>
                    <a:pt x="5846990" y="1247321"/>
                  </a:cubicBezTo>
                  <a:close/>
                  <a:moveTo>
                    <a:pt x="946184" y="0"/>
                  </a:moveTo>
                  <a:lnTo>
                    <a:pt x="6673816" y="0"/>
                  </a:lnTo>
                  <a:cubicBezTo>
                    <a:pt x="7196379" y="0"/>
                    <a:pt x="7620000" y="423621"/>
                    <a:pt x="7620000" y="946185"/>
                  </a:cubicBezTo>
                  <a:lnTo>
                    <a:pt x="7620000" y="3987766"/>
                  </a:lnTo>
                  <a:cubicBezTo>
                    <a:pt x="7620000" y="4510329"/>
                    <a:pt x="7196379" y="4933950"/>
                    <a:pt x="6673816" y="4933950"/>
                  </a:cubicBezTo>
                  <a:lnTo>
                    <a:pt x="6572250" y="4933950"/>
                  </a:lnTo>
                  <a:lnTo>
                    <a:pt x="6572250" y="4613702"/>
                  </a:lnTo>
                  <a:lnTo>
                    <a:pt x="6711353" y="4613702"/>
                  </a:lnTo>
                  <a:cubicBezTo>
                    <a:pt x="7050109" y="4613702"/>
                    <a:pt x="7324725" y="4339086"/>
                    <a:pt x="7324725" y="4000330"/>
                  </a:cubicBezTo>
                  <a:lnTo>
                    <a:pt x="7324725" y="918172"/>
                  </a:lnTo>
                  <a:cubicBezTo>
                    <a:pt x="7324725" y="579416"/>
                    <a:pt x="7050109" y="304800"/>
                    <a:pt x="6711353" y="304800"/>
                  </a:cubicBezTo>
                  <a:lnTo>
                    <a:pt x="937223" y="304800"/>
                  </a:lnTo>
                  <a:cubicBezTo>
                    <a:pt x="598466" y="304800"/>
                    <a:pt x="323850" y="579416"/>
                    <a:pt x="323850" y="918172"/>
                  </a:cubicBezTo>
                  <a:lnTo>
                    <a:pt x="323850" y="4000330"/>
                  </a:lnTo>
                  <a:cubicBezTo>
                    <a:pt x="323850" y="4339086"/>
                    <a:pt x="598466" y="4613702"/>
                    <a:pt x="937223" y="4613702"/>
                  </a:cubicBezTo>
                  <a:lnTo>
                    <a:pt x="1076325" y="4613702"/>
                  </a:lnTo>
                  <a:lnTo>
                    <a:pt x="1076325" y="4933950"/>
                  </a:lnTo>
                  <a:lnTo>
                    <a:pt x="946184" y="4933950"/>
                  </a:lnTo>
                  <a:cubicBezTo>
                    <a:pt x="423621" y="4933950"/>
                    <a:pt x="0" y="4510329"/>
                    <a:pt x="0" y="3987766"/>
                  </a:cubicBezTo>
                  <a:lnTo>
                    <a:pt x="0" y="946185"/>
                  </a:lnTo>
                  <a:cubicBezTo>
                    <a:pt x="0" y="423621"/>
                    <a:pt x="423621" y="0"/>
                    <a:pt x="946184" y="0"/>
                  </a:cubicBezTo>
                  <a:close/>
                </a:path>
              </a:pathLst>
            </a:custGeom>
            <a:solidFill>
              <a:srgbClr val="50E6FF"/>
            </a:solidFill>
            <a:ln w="342900" cap="sq" cmpd="sng" algn="ctr">
              <a:noFill/>
              <a:prstDash val="solid"/>
            </a:ln>
            <a:effectLst/>
          </p:spPr>
          <p:txBody>
            <a:bodyPr wrap="square"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grpSp>
          <p:nvGrpSpPr>
            <p:cNvPr id="8" name="Group 7">
              <a:extLst>
                <a:ext uri="{FF2B5EF4-FFF2-40B4-BE49-F238E27FC236}">
                  <a16:creationId xmlns:a16="http://schemas.microsoft.com/office/drawing/2014/main" id="{5573165C-DA5C-43CE-9309-1F9382B79247}"/>
                </a:ext>
              </a:extLst>
            </p:cNvPr>
            <p:cNvGrpSpPr/>
            <p:nvPr/>
          </p:nvGrpSpPr>
          <p:grpSpPr>
            <a:xfrm>
              <a:off x="10422125" y="2688893"/>
              <a:ext cx="518882" cy="484094"/>
              <a:chOff x="10422125" y="2604849"/>
              <a:chExt cx="518882" cy="484094"/>
            </a:xfrm>
          </p:grpSpPr>
          <p:sp>
            <p:nvSpPr>
              <p:cNvPr id="118" name="Freeform 57">
                <a:extLst>
                  <a:ext uri="{FF2B5EF4-FFF2-40B4-BE49-F238E27FC236}">
                    <a16:creationId xmlns:a16="http://schemas.microsoft.com/office/drawing/2014/main" id="{77B1B72C-E657-4122-94FE-D6575F762329}"/>
                  </a:ext>
                </a:extLst>
              </p:cNvPr>
              <p:cNvSpPr>
                <a:spLocks noChangeArrowheads="1"/>
              </p:cNvSpPr>
              <p:nvPr/>
            </p:nvSpPr>
            <p:spPr bwMode="auto">
              <a:xfrm>
                <a:off x="10650863" y="2836586"/>
                <a:ext cx="61404" cy="60217"/>
              </a:xfrm>
              <a:prstGeom prst="ellipse">
                <a:avLst/>
              </a:prstGeom>
              <a:solidFill>
                <a:srgbClr val="50E6FF"/>
              </a:solidFill>
              <a:ln w="12700" cap="sq">
                <a:solidFill>
                  <a:srgbClr val="50E6FF"/>
                </a:solidFill>
                <a:miter lim="800000"/>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sp>
            <p:nvSpPr>
              <p:cNvPr id="126" name="Freeform 59">
                <a:extLst>
                  <a:ext uri="{FF2B5EF4-FFF2-40B4-BE49-F238E27FC236}">
                    <a16:creationId xmlns:a16="http://schemas.microsoft.com/office/drawing/2014/main" id="{6DB8A2E9-B99F-492F-8A0D-3204BF911211}"/>
                  </a:ext>
                </a:extLst>
              </p:cNvPr>
              <p:cNvSpPr>
                <a:spLocks noChangeArrowheads="1"/>
              </p:cNvSpPr>
              <p:nvPr/>
            </p:nvSpPr>
            <p:spPr bwMode="auto">
              <a:xfrm>
                <a:off x="10422125" y="3028729"/>
                <a:ext cx="61404" cy="60214"/>
              </a:xfrm>
              <a:prstGeom prst="ellipse">
                <a:avLst/>
              </a:prstGeom>
              <a:solidFill>
                <a:srgbClr val="50E6FF"/>
              </a:solidFill>
              <a:ln w="12700" cap="sq">
                <a:solidFill>
                  <a:srgbClr val="50E6FF"/>
                </a:solidFill>
                <a:miter lim="800000"/>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sp>
            <p:nvSpPr>
              <p:cNvPr id="127" name="Freeform 60">
                <a:extLst>
                  <a:ext uri="{FF2B5EF4-FFF2-40B4-BE49-F238E27FC236}">
                    <a16:creationId xmlns:a16="http://schemas.microsoft.com/office/drawing/2014/main" id="{2135526B-2B56-413A-8844-102E6B462CAD}"/>
                  </a:ext>
                </a:extLst>
              </p:cNvPr>
              <p:cNvSpPr>
                <a:spLocks noChangeArrowheads="1"/>
              </p:cNvSpPr>
              <p:nvPr/>
            </p:nvSpPr>
            <p:spPr bwMode="auto">
              <a:xfrm>
                <a:off x="10536494" y="2732190"/>
                <a:ext cx="61404" cy="60214"/>
              </a:xfrm>
              <a:prstGeom prst="ellipse">
                <a:avLst/>
              </a:prstGeom>
              <a:solidFill>
                <a:srgbClr val="50E6FF"/>
              </a:solidFill>
              <a:ln w="12700" cap="sq">
                <a:solidFill>
                  <a:srgbClr val="50E6FF"/>
                </a:solidFill>
                <a:miter lim="800000"/>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sp>
            <p:nvSpPr>
              <p:cNvPr id="128" name="Freeform 61">
                <a:extLst>
                  <a:ext uri="{FF2B5EF4-FFF2-40B4-BE49-F238E27FC236}">
                    <a16:creationId xmlns:a16="http://schemas.microsoft.com/office/drawing/2014/main" id="{87BE79D2-FE92-4AF4-83ED-16589E637F18}"/>
                  </a:ext>
                </a:extLst>
              </p:cNvPr>
              <p:cNvSpPr>
                <a:spLocks noChangeArrowheads="1"/>
              </p:cNvSpPr>
              <p:nvPr/>
            </p:nvSpPr>
            <p:spPr bwMode="auto">
              <a:xfrm>
                <a:off x="10765232" y="2604849"/>
                <a:ext cx="61404" cy="60214"/>
              </a:xfrm>
              <a:prstGeom prst="ellipse">
                <a:avLst/>
              </a:prstGeom>
              <a:solidFill>
                <a:srgbClr val="50E6FF"/>
              </a:solidFill>
              <a:ln w="12700" cap="sq">
                <a:solidFill>
                  <a:srgbClr val="50E6FF"/>
                </a:solidFill>
                <a:miter lim="800000"/>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sp>
            <p:nvSpPr>
              <p:cNvPr id="148" name="Freeform 61">
                <a:extLst>
                  <a:ext uri="{FF2B5EF4-FFF2-40B4-BE49-F238E27FC236}">
                    <a16:creationId xmlns:a16="http://schemas.microsoft.com/office/drawing/2014/main" id="{FB726280-6726-4690-9EFA-8DD738982B2C}"/>
                  </a:ext>
                </a:extLst>
              </p:cNvPr>
              <p:cNvSpPr>
                <a:spLocks noChangeArrowheads="1"/>
              </p:cNvSpPr>
              <p:nvPr/>
            </p:nvSpPr>
            <p:spPr bwMode="auto">
              <a:xfrm>
                <a:off x="10879603" y="2736125"/>
                <a:ext cx="61404" cy="60214"/>
              </a:xfrm>
              <a:prstGeom prst="ellipse">
                <a:avLst/>
              </a:prstGeom>
              <a:solidFill>
                <a:srgbClr val="50E6FF"/>
              </a:solidFill>
              <a:ln w="12700" cap="sq">
                <a:solidFill>
                  <a:srgbClr val="50E6FF"/>
                </a:solidFill>
                <a:miter lim="800000"/>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sp>
            <p:nvSpPr>
              <p:cNvPr id="5" name="Freeform: Shape 4">
                <a:extLst>
                  <a:ext uri="{FF2B5EF4-FFF2-40B4-BE49-F238E27FC236}">
                    <a16:creationId xmlns:a16="http://schemas.microsoft.com/office/drawing/2014/main" id="{3704FFD0-1AEB-4218-992E-2E252A47E125}"/>
                  </a:ext>
                </a:extLst>
              </p:cNvPr>
              <p:cNvSpPr/>
              <p:nvPr/>
            </p:nvSpPr>
            <p:spPr bwMode="auto">
              <a:xfrm>
                <a:off x="10451646" y="2629812"/>
                <a:ext cx="461283" cy="432707"/>
              </a:xfrm>
              <a:custGeom>
                <a:avLst/>
                <a:gdLst>
                  <a:gd name="connsiteX0" fmla="*/ 0 w 461283"/>
                  <a:gd name="connsiteY0" fmla="*/ 432707 h 432707"/>
                  <a:gd name="connsiteX1" fmla="*/ 112940 w 461283"/>
                  <a:gd name="connsiteY1" fmla="*/ 130629 h 432707"/>
                  <a:gd name="connsiteX2" fmla="*/ 229961 w 461283"/>
                  <a:gd name="connsiteY2" fmla="*/ 238125 h 432707"/>
                  <a:gd name="connsiteX3" fmla="*/ 345622 w 461283"/>
                  <a:gd name="connsiteY3" fmla="*/ 0 h 432707"/>
                  <a:gd name="connsiteX4" fmla="*/ 461283 w 461283"/>
                  <a:gd name="connsiteY4" fmla="*/ 140154 h 4327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1283" h="432707">
                    <a:moveTo>
                      <a:pt x="0" y="432707"/>
                    </a:moveTo>
                    <a:lnTo>
                      <a:pt x="112940" y="130629"/>
                    </a:lnTo>
                    <a:lnTo>
                      <a:pt x="229961" y="238125"/>
                    </a:lnTo>
                    <a:lnTo>
                      <a:pt x="345622" y="0"/>
                    </a:lnTo>
                    <a:lnTo>
                      <a:pt x="461283" y="140154"/>
                    </a:lnTo>
                  </a:path>
                </a:pathLst>
              </a:custGeom>
              <a:noFill/>
              <a:ln w="19050" cap="sq">
                <a:solidFill>
                  <a:srgbClr val="50E6FF"/>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prstClr val="black"/>
                  </a:solidFill>
                  <a:effectLst/>
                  <a:uLnTx/>
                  <a:uFillTx/>
                  <a:latin typeface="Arial" charset="0"/>
                  <a:ea typeface="+mn-ea"/>
                  <a:cs typeface="Arial" charset="0"/>
                </a:endParaRPr>
              </a:p>
            </p:txBody>
          </p:sp>
        </p:grpSp>
        <p:grpSp>
          <p:nvGrpSpPr>
            <p:cNvPr id="15" name="Group 14">
              <a:extLst>
                <a:ext uri="{FF2B5EF4-FFF2-40B4-BE49-F238E27FC236}">
                  <a16:creationId xmlns:a16="http://schemas.microsoft.com/office/drawing/2014/main" id="{BB977719-F1B2-4A9D-8F17-7D106DE6D1F1}"/>
                </a:ext>
              </a:extLst>
            </p:cNvPr>
            <p:cNvGrpSpPr/>
            <p:nvPr/>
          </p:nvGrpSpPr>
          <p:grpSpPr>
            <a:xfrm>
              <a:off x="11047639" y="2710817"/>
              <a:ext cx="255815" cy="141476"/>
              <a:chOff x="11047639" y="2519725"/>
              <a:chExt cx="255815" cy="141476"/>
            </a:xfrm>
          </p:grpSpPr>
          <p:cxnSp>
            <p:nvCxnSpPr>
              <p:cNvPr id="7" name="Straight Connector 6">
                <a:extLst>
                  <a:ext uri="{FF2B5EF4-FFF2-40B4-BE49-F238E27FC236}">
                    <a16:creationId xmlns:a16="http://schemas.microsoft.com/office/drawing/2014/main" id="{E375684E-9667-4CC8-B757-EC726C2D5EAD}"/>
                  </a:ext>
                </a:extLst>
              </p:cNvPr>
              <p:cNvCxnSpPr/>
              <p:nvPr/>
            </p:nvCxnSpPr>
            <p:spPr>
              <a:xfrm>
                <a:off x="11047639" y="2519725"/>
                <a:ext cx="255815" cy="0"/>
              </a:xfrm>
              <a:prstGeom prst="line">
                <a:avLst/>
              </a:prstGeom>
              <a:noFill/>
              <a:ln w="19050" cap="sq">
                <a:solidFill>
                  <a:srgbClr val="50E6FF"/>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cxnSp>
          <p:cxnSp>
            <p:nvCxnSpPr>
              <p:cNvPr id="149" name="Straight Connector 148">
                <a:extLst>
                  <a:ext uri="{FF2B5EF4-FFF2-40B4-BE49-F238E27FC236}">
                    <a16:creationId xmlns:a16="http://schemas.microsoft.com/office/drawing/2014/main" id="{90B3C32E-F045-484D-8309-4FEBFFB75DBA}"/>
                  </a:ext>
                </a:extLst>
              </p:cNvPr>
              <p:cNvCxnSpPr>
                <a:cxnSpLocks/>
              </p:cNvCxnSpPr>
              <p:nvPr/>
            </p:nvCxnSpPr>
            <p:spPr>
              <a:xfrm>
                <a:off x="11047639" y="2590463"/>
                <a:ext cx="177052" cy="0"/>
              </a:xfrm>
              <a:prstGeom prst="line">
                <a:avLst/>
              </a:prstGeom>
              <a:noFill/>
              <a:ln w="19050" cap="sq">
                <a:solidFill>
                  <a:srgbClr val="50E6FF"/>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cxnSp>
          <p:cxnSp>
            <p:nvCxnSpPr>
              <p:cNvPr id="150" name="Straight Connector 149">
                <a:extLst>
                  <a:ext uri="{FF2B5EF4-FFF2-40B4-BE49-F238E27FC236}">
                    <a16:creationId xmlns:a16="http://schemas.microsoft.com/office/drawing/2014/main" id="{07068D9A-6DB5-4FFE-AA5D-834AE74A8E2E}"/>
                  </a:ext>
                </a:extLst>
              </p:cNvPr>
              <p:cNvCxnSpPr>
                <a:cxnSpLocks/>
              </p:cNvCxnSpPr>
              <p:nvPr/>
            </p:nvCxnSpPr>
            <p:spPr>
              <a:xfrm>
                <a:off x="11047639" y="2661201"/>
                <a:ext cx="227240" cy="0"/>
              </a:xfrm>
              <a:prstGeom prst="line">
                <a:avLst/>
              </a:prstGeom>
              <a:noFill/>
              <a:ln w="19050" cap="sq">
                <a:solidFill>
                  <a:srgbClr val="50E6FF"/>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cxnSp>
        </p:grpSp>
      </p:grpSp>
      <p:sp>
        <p:nvSpPr>
          <p:cNvPr id="6" name="TextBox 5">
            <a:extLst>
              <a:ext uri="{FF2B5EF4-FFF2-40B4-BE49-F238E27FC236}">
                <a16:creationId xmlns:a16="http://schemas.microsoft.com/office/drawing/2014/main" id="{27D2C3AE-BA37-45FD-9310-2CE10D9CA79A}"/>
              </a:ext>
            </a:extLst>
          </p:cNvPr>
          <p:cNvSpPr txBox="1"/>
          <p:nvPr/>
        </p:nvSpPr>
        <p:spPr>
          <a:xfrm>
            <a:off x="7780882" y="2350979"/>
            <a:ext cx="245580" cy="189283"/>
          </a:xfrm>
          <a:prstGeom prst="rect">
            <a:avLst/>
          </a:prstGeom>
          <a:noFill/>
        </p:spPr>
        <p:txBody>
          <a:bodyPr wrap="none" lIns="91440" tIns="45720" rIns="91440" bIns="45720" rtlCol="0">
            <a:spAutoFit/>
          </a:bodyPr>
          <a:lstStyle/>
          <a:p>
            <a:pPr marL="0" marR="0" lvl="0" indent="0" algn="r" defTabSz="914367" rtl="0" eaLnBrk="1" fontAlgn="auto" latinLnBrk="0" hangingPunct="1">
              <a:lnSpc>
                <a:spcPct val="90000"/>
              </a:lnSpc>
              <a:spcBef>
                <a:spcPts val="0"/>
              </a:spcBef>
              <a:spcAft>
                <a:spcPts val="600"/>
              </a:spcAft>
              <a:buClrTx/>
              <a:buSzTx/>
              <a:buFontTx/>
              <a:buNone/>
              <a:tabLst/>
              <a:defRPr/>
            </a:pPr>
            <a:r>
              <a:rPr kumimoji="0" lang="en-US" sz="7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a:t>
            </a:r>
          </a:p>
        </p:txBody>
      </p:sp>
      <p:sp>
        <p:nvSpPr>
          <p:cNvPr id="91" name="Title 1">
            <a:extLst>
              <a:ext uri="{FF2B5EF4-FFF2-40B4-BE49-F238E27FC236}">
                <a16:creationId xmlns:a16="http://schemas.microsoft.com/office/drawing/2014/main" id="{DBE12377-C9D6-3643-A846-760E8580DF14}"/>
              </a:ext>
            </a:extLst>
          </p:cNvPr>
          <p:cNvSpPr txBox="1">
            <a:spLocks/>
          </p:cNvSpPr>
          <p:nvPr/>
        </p:nvSpPr>
        <p:spPr>
          <a:xfrm>
            <a:off x="482247" y="376038"/>
            <a:ext cx="11018520" cy="553998"/>
          </a:xfrm>
          <a:prstGeom prst="rect">
            <a:avLst/>
          </a:prstGeom>
        </p:spPr>
        <p:txBody>
          <a:bodyPr vert="horz" wrap="square" lIns="0" tIns="0" rIns="0" bIns="0" rtlCol="0" anchor="t">
            <a:norm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endParaRPr kumimoji="0" lang="en-US" sz="3200" b="0" i="0" u="none" strike="noStrike" kern="1200" cap="none" spc="-50" normalizeH="0" baseline="0" noProof="0" dirty="0">
              <a:ln w="3175">
                <a:noFill/>
              </a:ln>
              <a:solidFill>
                <a:srgbClr val="50E6FF"/>
              </a:solidFill>
              <a:effectLst/>
              <a:uLnTx/>
              <a:uFillTx/>
              <a:latin typeface="Segoe UI Semibold" panose="020B0702040204020203" pitchFamily="34" charset="0"/>
              <a:ea typeface="+mn-ea"/>
              <a:cs typeface="Segoe UI Semibold" panose="020B0702040204020203" pitchFamily="34" charset="0"/>
            </a:endParaRPr>
          </a:p>
        </p:txBody>
      </p:sp>
      <p:sp>
        <p:nvSpPr>
          <p:cNvPr id="111" name="TextBox 110">
            <a:extLst>
              <a:ext uri="{FF2B5EF4-FFF2-40B4-BE49-F238E27FC236}">
                <a16:creationId xmlns:a16="http://schemas.microsoft.com/office/drawing/2014/main" id="{4F8B080F-D1B7-7942-8678-4123A509191C}"/>
              </a:ext>
            </a:extLst>
          </p:cNvPr>
          <p:cNvSpPr txBox="1"/>
          <p:nvPr/>
        </p:nvSpPr>
        <p:spPr>
          <a:xfrm>
            <a:off x="482247" y="1111309"/>
            <a:ext cx="10724322" cy="24622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Industry-leading performance and security, with intelligence over all your data</a:t>
            </a:r>
          </a:p>
        </p:txBody>
      </p:sp>
      <p:grpSp>
        <p:nvGrpSpPr>
          <p:cNvPr id="122" name="Group 121"/>
          <p:cNvGrpSpPr/>
          <p:nvPr/>
        </p:nvGrpSpPr>
        <p:grpSpPr>
          <a:xfrm>
            <a:off x="3255834" y="2438778"/>
            <a:ext cx="1068605" cy="448235"/>
            <a:chOff x="6576577" y="3318208"/>
            <a:chExt cx="1224242" cy="504999"/>
          </a:xfrm>
        </p:grpSpPr>
        <p:sp>
          <p:nvSpPr>
            <p:cNvPr id="123" name="Freeform 130">
              <a:extLst>
                <a:ext uri="{FF2B5EF4-FFF2-40B4-BE49-F238E27FC236}">
                  <a16:creationId xmlns:a16="http://schemas.microsoft.com/office/drawing/2014/main" id="{FDE3F894-00DD-4719-AB59-8B21CFA219FA}"/>
                </a:ext>
              </a:extLst>
            </p:cNvPr>
            <p:cNvSpPr>
              <a:spLocks noChangeAspect="1" noEditPoints="1"/>
            </p:cNvSpPr>
            <p:nvPr/>
          </p:nvSpPr>
          <p:spPr bwMode="black">
            <a:xfrm>
              <a:off x="7320545" y="3331545"/>
              <a:ext cx="480274" cy="478324"/>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rgbClr val="0178D7"/>
            </a:solidFill>
            <a:ln>
              <a:noFill/>
            </a:ln>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pic>
          <p:nvPicPr>
            <p:cNvPr id="125" name="Picture 124"/>
            <p:cNvPicPr>
              <a:picLocks noChangeAspect="1"/>
            </p:cNvPicPr>
            <p:nvPr/>
          </p:nvPicPr>
          <p:blipFill>
            <a:blip r:embed="rId5" cstate="print">
              <a:duotone>
                <a:srgbClr val="0078D7">
                  <a:shade val="45000"/>
                  <a:satMod val="135000"/>
                </a:srgbClr>
                <a:prstClr val="white"/>
              </a:duotone>
              <a:lum bright="14000" contrast="20000"/>
              <a:extLst>
                <a:ext uri="{28A0092B-C50C-407E-A947-70E740481C1C}">
                  <a14:useLocalDpi xmlns:a14="http://schemas.microsoft.com/office/drawing/2010/main" val="0"/>
                </a:ext>
              </a:extLst>
            </a:blip>
            <a:stretch>
              <a:fillRect/>
            </a:stretch>
          </p:blipFill>
          <p:spPr>
            <a:xfrm>
              <a:off x="6576577" y="3318208"/>
              <a:ext cx="431356" cy="504999"/>
            </a:xfrm>
            <a:prstGeom prst="rect">
              <a:avLst/>
            </a:prstGeom>
          </p:spPr>
        </p:pic>
      </p:grpSp>
      <p:grpSp>
        <p:nvGrpSpPr>
          <p:cNvPr id="113" name="Graphic 192">
            <a:extLst>
              <a:ext uri="{FF2B5EF4-FFF2-40B4-BE49-F238E27FC236}">
                <a16:creationId xmlns:a16="http://schemas.microsoft.com/office/drawing/2014/main" id="{26E92596-50B6-44F8-A438-46D72409FA7E}"/>
              </a:ext>
            </a:extLst>
          </p:cNvPr>
          <p:cNvGrpSpPr/>
          <p:nvPr/>
        </p:nvGrpSpPr>
        <p:grpSpPr>
          <a:xfrm>
            <a:off x="3894606" y="2967110"/>
            <a:ext cx="387535" cy="400898"/>
            <a:chOff x="8967037" y="-894836"/>
            <a:chExt cx="1514449" cy="1566672"/>
          </a:xfrm>
          <a:solidFill>
            <a:schemeClr val="accent1"/>
          </a:solidFill>
        </p:grpSpPr>
        <p:sp>
          <p:nvSpPr>
            <p:cNvPr id="119" name="Freeform 19">
              <a:extLst>
                <a:ext uri="{FF2B5EF4-FFF2-40B4-BE49-F238E27FC236}">
                  <a16:creationId xmlns:a16="http://schemas.microsoft.com/office/drawing/2014/main" id="{7ACE6801-D6EA-42D9-B710-EA157849D830}"/>
                </a:ext>
              </a:extLst>
            </p:cNvPr>
            <p:cNvSpPr/>
            <p:nvPr/>
          </p:nvSpPr>
          <p:spPr>
            <a:xfrm>
              <a:off x="8967037" y="-894836"/>
              <a:ext cx="365557" cy="783336"/>
            </a:xfrm>
            <a:custGeom>
              <a:avLst/>
              <a:gdLst>
                <a:gd name="connsiteX0" fmla="*/ 0 w 365556"/>
                <a:gd name="connsiteY0" fmla="*/ 208890 h 783335"/>
                <a:gd name="connsiteX1" fmla="*/ 0 w 365556"/>
                <a:gd name="connsiteY1" fmla="*/ 783336 h 783335"/>
                <a:gd name="connsiteX2" fmla="*/ 365557 w 365556"/>
                <a:gd name="connsiteY2" fmla="*/ 626669 h 783335"/>
                <a:gd name="connsiteX3" fmla="*/ 365557 w 365556"/>
                <a:gd name="connsiteY3" fmla="*/ 0 h 783335"/>
                <a:gd name="connsiteX4" fmla="*/ 0 w 365556"/>
                <a:gd name="connsiteY4" fmla="*/ 208890 h 783335"/>
                <a:gd name="connsiteX5" fmla="*/ 313334 w 365556"/>
                <a:gd name="connsiteY5" fmla="*/ 145805 h 783335"/>
                <a:gd name="connsiteX6" fmla="*/ 313334 w 365556"/>
                <a:gd name="connsiteY6" fmla="*/ 198027 h 783335"/>
                <a:gd name="connsiteX7" fmla="*/ 313334 w 365556"/>
                <a:gd name="connsiteY7" fmla="*/ 544627 h 783335"/>
                <a:gd name="connsiteX8" fmla="*/ 235001 w 365556"/>
                <a:gd name="connsiteY8" fmla="*/ 580086 h 783335"/>
                <a:gd name="connsiteX9" fmla="*/ 235001 w 365556"/>
                <a:gd name="connsiteY9" fmla="*/ 240484 h 783335"/>
                <a:gd name="connsiteX10" fmla="*/ 130556 w 365556"/>
                <a:gd name="connsiteY10" fmla="*/ 297041 h 783335"/>
                <a:gd name="connsiteX11" fmla="*/ 130556 w 365556"/>
                <a:gd name="connsiteY11" fmla="*/ 628549 h 783335"/>
                <a:gd name="connsiteX12" fmla="*/ 52222 w 365556"/>
                <a:gd name="connsiteY12" fmla="*/ 660248 h 783335"/>
                <a:gd name="connsiteX13" fmla="*/ 52222 w 365556"/>
                <a:gd name="connsiteY13" fmla="*/ 339445 h 783335"/>
                <a:gd name="connsiteX14" fmla="*/ 52222 w 365556"/>
                <a:gd name="connsiteY14" fmla="*/ 287223 h 783335"/>
                <a:gd name="connsiteX15" fmla="*/ 235001 w 365556"/>
                <a:gd name="connsiteY15" fmla="*/ 188209 h 783335"/>
                <a:gd name="connsiteX16" fmla="*/ 235001 w 365556"/>
                <a:gd name="connsiteY16" fmla="*/ 187739 h 783335"/>
                <a:gd name="connsiteX17" fmla="*/ 313334 w 365556"/>
                <a:gd name="connsiteY17" fmla="*/ 145805 h 783335"/>
                <a:gd name="connsiteX18" fmla="*/ 313334 w 365556"/>
                <a:gd name="connsiteY18" fmla="*/ 145805 h 783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65556" h="783335">
                  <a:moveTo>
                    <a:pt x="0" y="208890"/>
                  </a:moveTo>
                  <a:lnTo>
                    <a:pt x="0" y="783336"/>
                  </a:lnTo>
                  <a:lnTo>
                    <a:pt x="365557" y="626669"/>
                  </a:lnTo>
                  <a:lnTo>
                    <a:pt x="365557" y="0"/>
                  </a:lnTo>
                  <a:lnTo>
                    <a:pt x="0" y="208890"/>
                  </a:lnTo>
                  <a:close/>
                  <a:moveTo>
                    <a:pt x="313334" y="145805"/>
                  </a:moveTo>
                  <a:lnTo>
                    <a:pt x="313334" y="198027"/>
                  </a:lnTo>
                  <a:lnTo>
                    <a:pt x="313334" y="544627"/>
                  </a:lnTo>
                  <a:lnTo>
                    <a:pt x="235001" y="580086"/>
                  </a:lnTo>
                  <a:lnTo>
                    <a:pt x="235001" y="240484"/>
                  </a:lnTo>
                  <a:lnTo>
                    <a:pt x="130556" y="297041"/>
                  </a:lnTo>
                  <a:lnTo>
                    <a:pt x="130556" y="628549"/>
                  </a:lnTo>
                  <a:lnTo>
                    <a:pt x="52222" y="660248"/>
                  </a:lnTo>
                  <a:lnTo>
                    <a:pt x="52222" y="339445"/>
                  </a:lnTo>
                  <a:lnTo>
                    <a:pt x="52222" y="287223"/>
                  </a:lnTo>
                  <a:lnTo>
                    <a:pt x="235001" y="188209"/>
                  </a:lnTo>
                  <a:lnTo>
                    <a:pt x="235001" y="187739"/>
                  </a:lnTo>
                  <a:lnTo>
                    <a:pt x="313334" y="145805"/>
                  </a:lnTo>
                  <a:lnTo>
                    <a:pt x="313334" y="145805"/>
                  </a:lnTo>
                  <a:close/>
                </a:path>
              </a:pathLst>
            </a:custGeom>
            <a:grpFill/>
            <a:ln w="5219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24" name="Freeform 20">
              <a:extLst>
                <a:ext uri="{FF2B5EF4-FFF2-40B4-BE49-F238E27FC236}">
                  <a16:creationId xmlns:a16="http://schemas.microsoft.com/office/drawing/2014/main" id="{95610E86-AB32-44A1-8A01-973F11A03F8F}"/>
                </a:ext>
              </a:extLst>
            </p:cNvPr>
            <p:cNvSpPr/>
            <p:nvPr/>
          </p:nvSpPr>
          <p:spPr>
            <a:xfrm>
              <a:off x="9332594" y="-894836"/>
              <a:ext cx="1148892" cy="835558"/>
            </a:xfrm>
            <a:custGeom>
              <a:avLst/>
              <a:gdLst>
                <a:gd name="connsiteX0" fmla="*/ 0 w 1148892"/>
                <a:gd name="connsiteY0" fmla="*/ 0 h 835558"/>
                <a:gd name="connsiteX1" fmla="*/ 0 w 1148892"/>
                <a:gd name="connsiteY1" fmla="*/ 626669 h 835558"/>
                <a:gd name="connsiteX2" fmla="*/ 1148892 w 1148892"/>
                <a:gd name="connsiteY2" fmla="*/ 874725 h 835558"/>
                <a:gd name="connsiteX3" fmla="*/ 1148892 w 1148892"/>
                <a:gd name="connsiteY3" fmla="*/ 417779 h 835558"/>
                <a:gd name="connsiteX4" fmla="*/ 0 w 1148892"/>
                <a:gd name="connsiteY4" fmla="*/ 0 h 835558"/>
                <a:gd name="connsiteX5" fmla="*/ 1044448 w 1148892"/>
                <a:gd name="connsiteY5" fmla="*/ 522224 h 835558"/>
                <a:gd name="connsiteX6" fmla="*/ 1044448 w 1148892"/>
                <a:gd name="connsiteY6" fmla="*/ 783336 h 835558"/>
                <a:gd name="connsiteX7" fmla="*/ 968464 w 1148892"/>
                <a:gd name="connsiteY7" fmla="*/ 762395 h 835558"/>
                <a:gd name="connsiteX8" fmla="*/ 968464 w 1148892"/>
                <a:gd name="connsiteY8" fmla="*/ 490838 h 835558"/>
                <a:gd name="connsiteX9" fmla="*/ 835558 w 1148892"/>
                <a:gd name="connsiteY9" fmla="*/ 449113 h 835558"/>
                <a:gd name="connsiteX10" fmla="*/ 835558 w 1148892"/>
                <a:gd name="connsiteY10" fmla="*/ 731113 h 835558"/>
                <a:gd name="connsiteX11" fmla="*/ 759574 w 1148892"/>
                <a:gd name="connsiteY11" fmla="*/ 710172 h 835558"/>
                <a:gd name="connsiteX12" fmla="*/ 759574 w 1148892"/>
                <a:gd name="connsiteY12" fmla="*/ 417727 h 835558"/>
                <a:gd name="connsiteX13" fmla="*/ 626669 w 1148892"/>
                <a:gd name="connsiteY13" fmla="*/ 376001 h 835558"/>
                <a:gd name="connsiteX14" fmla="*/ 626669 w 1148892"/>
                <a:gd name="connsiteY14" fmla="*/ 678891 h 835558"/>
                <a:gd name="connsiteX15" fmla="*/ 550685 w 1148892"/>
                <a:gd name="connsiteY15" fmla="*/ 657950 h 835558"/>
                <a:gd name="connsiteX16" fmla="*/ 550685 w 1148892"/>
                <a:gd name="connsiteY16" fmla="*/ 344616 h 835558"/>
                <a:gd name="connsiteX17" fmla="*/ 417779 w 1148892"/>
                <a:gd name="connsiteY17" fmla="*/ 302890 h 835558"/>
                <a:gd name="connsiteX18" fmla="*/ 417779 w 1148892"/>
                <a:gd name="connsiteY18" fmla="*/ 626669 h 835558"/>
                <a:gd name="connsiteX19" fmla="*/ 341795 w 1148892"/>
                <a:gd name="connsiteY19" fmla="*/ 605727 h 835558"/>
                <a:gd name="connsiteX20" fmla="*/ 341795 w 1148892"/>
                <a:gd name="connsiteY20" fmla="*/ 271504 h 835558"/>
                <a:gd name="connsiteX21" fmla="*/ 195625 w 1148892"/>
                <a:gd name="connsiteY21" fmla="*/ 224870 h 835558"/>
                <a:gd name="connsiteX22" fmla="*/ 195886 w 1148892"/>
                <a:gd name="connsiteY22" fmla="*/ 571470 h 835558"/>
                <a:gd name="connsiteX23" fmla="*/ 104445 w 1148892"/>
                <a:gd name="connsiteY23" fmla="*/ 548335 h 835558"/>
                <a:gd name="connsiteX24" fmla="*/ 104445 w 1148892"/>
                <a:gd name="connsiteY24" fmla="*/ 193223 h 835558"/>
                <a:gd name="connsiteX25" fmla="*/ 104445 w 1148892"/>
                <a:gd name="connsiteY25" fmla="*/ 141000 h 835558"/>
                <a:gd name="connsiteX26" fmla="*/ 313334 w 1148892"/>
                <a:gd name="connsiteY26" fmla="*/ 214112 h 835558"/>
                <a:gd name="connsiteX27" fmla="*/ 313334 w 1148892"/>
                <a:gd name="connsiteY27" fmla="*/ 214112 h 835558"/>
                <a:gd name="connsiteX28" fmla="*/ 417779 w 1148892"/>
                <a:gd name="connsiteY28" fmla="*/ 250667 h 835558"/>
                <a:gd name="connsiteX29" fmla="*/ 522224 w 1148892"/>
                <a:gd name="connsiteY29" fmla="*/ 287223 h 835558"/>
                <a:gd name="connsiteX30" fmla="*/ 574446 w 1148892"/>
                <a:gd name="connsiteY30" fmla="*/ 305501 h 835558"/>
                <a:gd name="connsiteX31" fmla="*/ 775868 w 1148892"/>
                <a:gd name="connsiteY31" fmla="*/ 376001 h 835558"/>
                <a:gd name="connsiteX32" fmla="*/ 835558 w 1148892"/>
                <a:gd name="connsiteY32" fmla="*/ 396890 h 835558"/>
                <a:gd name="connsiteX33" fmla="*/ 940003 w 1148892"/>
                <a:gd name="connsiteY33" fmla="*/ 433446 h 835558"/>
                <a:gd name="connsiteX34" fmla="*/ 1044448 w 1148892"/>
                <a:gd name="connsiteY34" fmla="*/ 470001 h 835558"/>
                <a:gd name="connsiteX35" fmla="*/ 1044448 w 1148892"/>
                <a:gd name="connsiteY35" fmla="*/ 522224 h 835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148892" h="835558">
                  <a:moveTo>
                    <a:pt x="0" y="0"/>
                  </a:moveTo>
                  <a:lnTo>
                    <a:pt x="0" y="626669"/>
                  </a:lnTo>
                  <a:lnTo>
                    <a:pt x="1148892" y="874725"/>
                  </a:lnTo>
                  <a:lnTo>
                    <a:pt x="1148892" y="417779"/>
                  </a:lnTo>
                  <a:lnTo>
                    <a:pt x="0" y="0"/>
                  </a:lnTo>
                  <a:close/>
                  <a:moveTo>
                    <a:pt x="1044448" y="522224"/>
                  </a:moveTo>
                  <a:lnTo>
                    <a:pt x="1044448" y="783336"/>
                  </a:lnTo>
                  <a:lnTo>
                    <a:pt x="968464" y="762395"/>
                  </a:lnTo>
                  <a:lnTo>
                    <a:pt x="968464" y="490838"/>
                  </a:lnTo>
                  <a:lnTo>
                    <a:pt x="835558" y="449113"/>
                  </a:lnTo>
                  <a:lnTo>
                    <a:pt x="835558" y="731113"/>
                  </a:lnTo>
                  <a:lnTo>
                    <a:pt x="759574" y="710172"/>
                  </a:lnTo>
                  <a:lnTo>
                    <a:pt x="759574" y="417727"/>
                  </a:lnTo>
                  <a:lnTo>
                    <a:pt x="626669" y="376001"/>
                  </a:lnTo>
                  <a:lnTo>
                    <a:pt x="626669" y="678891"/>
                  </a:lnTo>
                  <a:lnTo>
                    <a:pt x="550685" y="657950"/>
                  </a:lnTo>
                  <a:lnTo>
                    <a:pt x="550685" y="344616"/>
                  </a:lnTo>
                  <a:lnTo>
                    <a:pt x="417779" y="302890"/>
                  </a:lnTo>
                  <a:lnTo>
                    <a:pt x="417779" y="626669"/>
                  </a:lnTo>
                  <a:lnTo>
                    <a:pt x="341795" y="605727"/>
                  </a:lnTo>
                  <a:lnTo>
                    <a:pt x="341795" y="271504"/>
                  </a:lnTo>
                  <a:lnTo>
                    <a:pt x="195625" y="224870"/>
                  </a:lnTo>
                  <a:lnTo>
                    <a:pt x="195886" y="571470"/>
                  </a:lnTo>
                  <a:lnTo>
                    <a:pt x="104445" y="548335"/>
                  </a:lnTo>
                  <a:lnTo>
                    <a:pt x="104445" y="193223"/>
                  </a:lnTo>
                  <a:lnTo>
                    <a:pt x="104445" y="141000"/>
                  </a:lnTo>
                  <a:lnTo>
                    <a:pt x="313334" y="214112"/>
                  </a:lnTo>
                  <a:lnTo>
                    <a:pt x="313334" y="214112"/>
                  </a:lnTo>
                  <a:lnTo>
                    <a:pt x="417779" y="250667"/>
                  </a:lnTo>
                  <a:lnTo>
                    <a:pt x="522224" y="287223"/>
                  </a:lnTo>
                  <a:lnTo>
                    <a:pt x="574446" y="305501"/>
                  </a:lnTo>
                  <a:lnTo>
                    <a:pt x="775868" y="376001"/>
                  </a:lnTo>
                  <a:lnTo>
                    <a:pt x="835558" y="396890"/>
                  </a:lnTo>
                  <a:lnTo>
                    <a:pt x="940003" y="433446"/>
                  </a:lnTo>
                  <a:lnTo>
                    <a:pt x="1044448" y="470001"/>
                  </a:lnTo>
                  <a:lnTo>
                    <a:pt x="1044448" y="522224"/>
                  </a:lnTo>
                  <a:close/>
                </a:path>
              </a:pathLst>
            </a:custGeom>
            <a:grpFill/>
            <a:ln w="5219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29" name="Freeform 21">
              <a:extLst>
                <a:ext uri="{FF2B5EF4-FFF2-40B4-BE49-F238E27FC236}">
                  <a16:creationId xmlns:a16="http://schemas.microsoft.com/office/drawing/2014/main" id="{8016F1AE-F9BF-484B-9B60-80706428C3E6}"/>
                </a:ext>
              </a:extLst>
            </p:cNvPr>
            <p:cNvSpPr/>
            <p:nvPr/>
          </p:nvSpPr>
          <p:spPr>
            <a:xfrm>
              <a:off x="9332594" y="-163722"/>
              <a:ext cx="1148892" cy="835558"/>
            </a:xfrm>
            <a:custGeom>
              <a:avLst/>
              <a:gdLst>
                <a:gd name="connsiteX0" fmla="*/ 0 w 1148892"/>
                <a:gd name="connsiteY0" fmla="*/ 0 h 835558"/>
                <a:gd name="connsiteX1" fmla="*/ 0 w 1148892"/>
                <a:gd name="connsiteY1" fmla="*/ 835558 h 835558"/>
                <a:gd name="connsiteX2" fmla="*/ 1148892 w 1148892"/>
                <a:gd name="connsiteY2" fmla="*/ 574446 h 835558"/>
                <a:gd name="connsiteX3" fmla="*/ 1148892 w 1148892"/>
                <a:gd name="connsiteY3" fmla="*/ 221945 h 835558"/>
                <a:gd name="connsiteX4" fmla="*/ 0 w 1148892"/>
                <a:gd name="connsiteY4" fmla="*/ 0 h 835558"/>
                <a:gd name="connsiteX5" fmla="*/ 1044448 w 1148892"/>
                <a:gd name="connsiteY5" fmla="*/ 517472 h 835558"/>
                <a:gd name="connsiteX6" fmla="*/ 968516 w 1148892"/>
                <a:gd name="connsiteY6" fmla="*/ 530214 h 835558"/>
                <a:gd name="connsiteX7" fmla="*/ 968516 w 1148892"/>
                <a:gd name="connsiteY7" fmla="*/ 303517 h 835558"/>
                <a:gd name="connsiteX8" fmla="*/ 835558 w 1148892"/>
                <a:gd name="connsiteY8" fmla="*/ 286022 h 835558"/>
                <a:gd name="connsiteX9" fmla="*/ 835558 w 1148892"/>
                <a:gd name="connsiteY9" fmla="*/ 560242 h 835558"/>
                <a:gd name="connsiteX10" fmla="*/ 759627 w 1148892"/>
                <a:gd name="connsiteY10" fmla="*/ 572984 h 835558"/>
                <a:gd name="connsiteX11" fmla="*/ 759627 w 1148892"/>
                <a:gd name="connsiteY11" fmla="*/ 276256 h 835558"/>
                <a:gd name="connsiteX12" fmla="*/ 626669 w 1148892"/>
                <a:gd name="connsiteY12" fmla="*/ 258657 h 835558"/>
                <a:gd name="connsiteX13" fmla="*/ 626669 w 1148892"/>
                <a:gd name="connsiteY13" fmla="*/ 602907 h 835558"/>
                <a:gd name="connsiteX14" fmla="*/ 550737 w 1148892"/>
                <a:gd name="connsiteY14" fmla="*/ 615650 h 835558"/>
                <a:gd name="connsiteX15" fmla="*/ 550737 w 1148892"/>
                <a:gd name="connsiteY15" fmla="*/ 248840 h 835558"/>
                <a:gd name="connsiteX16" fmla="*/ 417779 w 1148892"/>
                <a:gd name="connsiteY16" fmla="*/ 231345 h 835558"/>
                <a:gd name="connsiteX17" fmla="*/ 417779 w 1148892"/>
                <a:gd name="connsiteY17" fmla="*/ 645677 h 835558"/>
                <a:gd name="connsiteX18" fmla="*/ 341848 w 1148892"/>
                <a:gd name="connsiteY18" fmla="*/ 658420 h 835558"/>
                <a:gd name="connsiteX19" fmla="*/ 341848 w 1148892"/>
                <a:gd name="connsiteY19" fmla="*/ 221580 h 835558"/>
                <a:gd name="connsiteX20" fmla="*/ 195834 w 1148892"/>
                <a:gd name="connsiteY20" fmla="*/ 204712 h 835558"/>
                <a:gd name="connsiteX21" fmla="*/ 195573 w 1148892"/>
                <a:gd name="connsiteY21" fmla="*/ 693983 h 835558"/>
                <a:gd name="connsiteX22" fmla="*/ 104445 w 1148892"/>
                <a:gd name="connsiteY22" fmla="*/ 709754 h 835558"/>
                <a:gd name="connsiteX23" fmla="*/ 104445 w 1148892"/>
                <a:gd name="connsiteY23" fmla="*/ 131600 h 835558"/>
                <a:gd name="connsiteX24" fmla="*/ 1044448 w 1148892"/>
                <a:gd name="connsiteY24" fmla="*/ 274168 h 835558"/>
                <a:gd name="connsiteX25" fmla="*/ 1044448 w 1148892"/>
                <a:gd name="connsiteY25" fmla="*/ 517472 h 835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148892" h="835558">
                  <a:moveTo>
                    <a:pt x="0" y="0"/>
                  </a:moveTo>
                  <a:lnTo>
                    <a:pt x="0" y="835558"/>
                  </a:lnTo>
                  <a:lnTo>
                    <a:pt x="1148892" y="574446"/>
                  </a:lnTo>
                  <a:lnTo>
                    <a:pt x="1148892" y="221945"/>
                  </a:lnTo>
                  <a:lnTo>
                    <a:pt x="0" y="0"/>
                  </a:lnTo>
                  <a:close/>
                  <a:moveTo>
                    <a:pt x="1044448" y="517472"/>
                  </a:moveTo>
                  <a:lnTo>
                    <a:pt x="968516" y="530214"/>
                  </a:lnTo>
                  <a:lnTo>
                    <a:pt x="968516" y="303517"/>
                  </a:lnTo>
                  <a:lnTo>
                    <a:pt x="835558" y="286022"/>
                  </a:lnTo>
                  <a:lnTo>
                    <a:pt x="835558" y="560242"/>
                  </a:lnTo>
                  <a:lnTo>
                    <a:pt x="759627" y="572984"/>
                  </a:lnTo>
                  <a:lnTo>
                    <a:pt x="759627" y="276256"/>
                  </a:lnTo>
                  <a:lnTo>
                    <a:pt x="626669" y="258657"/>
                  </a:lnTo>
                  <a:lnTo>
                    <a:pt x="626669" y="602907"/>
                  </a:lnTo>
                  <a:lnTo>
                    <a:pt x="550737" y="615650"/>
                  </a:lnTo>
                  <a:lnTo>
                    <a:pt x="550737" y="248840"/>
                  </a:lnTo>
                  <a:lnTo>
                    <a:pt x="417779" y="231345"/>
                  </a:lnTo>
                  <a:lnTo>
                    <a:pt x="417779" y="645677"/>
                  </a:lnTo>
                  <a:lnTo>
                    <a:pt x="341848" y="658420"/>
                  </a:lnTo>
                  <a:lnTo>
                    <a:pt x="341848" y="221580"/>
                  </a:lnTo>
                  <a:lnTo>
                    <a:pt x="195834" y="204712"/>
                  </a:lnTo>
                  <a:lnTo>
                    <a:pt x="195573" y="693983"/>
                  </a:lnTo>
                  <a:lnTo>
                    <a:pt x="104445" y="709754"/>
                  </a:lnTo>
                  <a:lnTo>
                    <a:pt x="104445" y="131600"/>
                  </a:lnTo>
                  <a:lnTo>
                    <a:pt x="1044448" y="274168"/>
                  </a:lnTo>
                  <a:lnTo>
                    <a:pt x="1044448" y="517472"/>
                  </a:lnTo>
                  <a:close/>
                </a:path>
              </a:pathLst>
            </a:custGeom>
            <a:grpFill/>
            <a:ln w="5219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30" name="Freeform 24">
              <a:extLst>
                <a:ext uri="{FF2B5EF4-FFF2-40B4-BE49-F238E27FC236}">
                  <a16:creationId xmlns:a16="http://schemas.microsoft.com/office/drawing/2014/main" id="{221C79BE-3AA5-46E4-AF7B-E82FB42996E1}"/>
                </a:ext>
              </a:extLst>
            </p:cNvPr>
            <p:cNvSpPr/>
            <p:nvPr/>
          </p:nvSpPr>
          <p:spPr>
            <a:xfrm>
              <a:off x="8967037" y="-163722"/>
              <a:ext cx="365557" cy="835558"/>
            </a:xfrm>
            <a:custGeom>
              <a:avLst/>
              <a:gdLst>
                <a:gd name="connsiteX0" fmla="*/ 0 w 365556"/>
                <a:gd name="connsiteY0" fmla="*/ 143612 h 835558"/>
                <a:gd name="connsiteX1" fmla="*/ 0 w 365556"/>
                <a:gd name="connsiteY1" fmla="*/ 626669 h 835558"/>
                <a:gd name="connsiteX2" fmla="*/ 365557 w 365556"/>
                <a:gd name="connsiteY2" fmla="*/ 835558 h 835558"/>
                <a:gd name="connsiteX3" fmla="*/ 365557 w 365556"/>
                <a:gd name="connsiteY3" fmla="*/ 0 h 835558"/>
                <a:gd name="connsiteX4" fmla="*/ 0 w 365556"/>
                <a:gd name="connsiteY4" fmla="*/ 143612 h 835558"/>
                <a:gd name="connsiteX5" fmla="*/ 313334 w 365556"/>
                <a:gd name="connsiteY5" fmla="*/ 199960 h 835558"/>
                <a:gd name="connsiteX6" fmla="*/ 313334 w 365556"/>
                <a:gd name="connsiteY6" fmla="*/ 705002 h 835558"/>
                <a:gd name="connsiteX7" fmla="*/ 235001 w 365556"/>
                <a:gd name="connsiteY7" fmla="*/ 665835 h 835558"/>
                <a:gd name="connsiteX8" fmla="*/ 235001 w 365556"/>
                <a:gd name="connsiteY8" fmla="*/ 225757 h 835558"/>
                <a:gd name="connsiteX9" fmla="*/ 130556 w 365556"/>
                <a:gd name="connsiteY9" fmla="*/ 260120 h 835558"/>
                <a:gd name="connsiteX10" fmla="*/ 130556 w 365556"/>
                <a:gd name="connsiteY10" fmla="*/ 613456 h 835558"/>
                <a:gd name="connsiteX11" fmla="*/ 52222 w 365556"/>
                <a:gd name="connsiteY11" fmla="*/ 574446 h 835558"/>
                <a:gd name="connsiteX12" fmla="*/ 52222 w 365556"/>
                <a:gd name="connsiteY12" fmla="*/ 285917 h 835558"/>
                <a:gd name="connsiteX13" fmla="*/ 52222 w 365556"/>
                <a:gd name="connsiteY13" fmla="*/ 233695 h 835558"/>
                <a:gd name="connsiteX14" fmla="*/ 235001 w 365556"/>
                <a:gd name="connsiteY14" fmla="*/ 173535 h 835558"/>
                <a:gd name="connsiteX15" fmla="*/ 313334 w 365556"/>
                <a:gd name="connsiteY15" fmla="*/ 147737 h 835558"/>
                <a:gd name="connsiteX16" fmla="*/ 313334 w 365556"/>
                <a:gd name="connsiteY16" fmla="*/ 199960 h 835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65556" h="835558">
                  <a:moveTo>
                    <a:pt x="0" y="143612"/>
                  </a:moveTo>
                  <a:lnTo>
                    <a:pt x="0" y="626669"/>
                  </a:lnTo>
                  <a:lnTo>
                    <a:pt x="365557" y="835558"/>
                  </a:lnTo>
                  <a:lnTo>
                    <a:pt x="365557" y="0"/>
                  </a:lnTo>
                  <a:lnTo>
                    <a:pt x="0" y="143612"/>
                  </a:lnTo>
                  <a:close/>
                  <a:moveTo>
                    <a:pt x="313334" y="199960"/>
                  </a:moveTo>
                  <a:lnTo>
                    <a:pt x="313334" y="705002"/>
                  </a:lnTo>
                  <a:lnTo>
                    <a:pt x="235001" y="665835"/>
                  </a:lnTo>
                  <a:lnTo>
                    <a:pt x="235001" y="225757"/>
                  </a:lnTo>
                  <a:lnTo>
                    <a:pt x="130556" y="260120"/>
                  </a:lnTo>
                  <a:lnTo>
                    <a:pt x="130556" y="613456"/>
                  </a:lnTo>
                  <a:lnTo>
                    <a:pt x="52222" y="574446"/>
                  </a:lnTo>
                  <a:lnTo>
                    <a:pt x="52222" y="285917"/>
                  </a:lnTo>
                  <a:lnTo>
                    <a:pt x="52222" y="233695"/>
                  </a:lnTo>
                  <a:lnTo>
                    <a:pt x="235001" y="173535"/>
                  </a:lnTo>
                  <a:lnTo>
                    <a:pt x="313334" y="147737"/>
                  </a:lnTo>
                  <a:lnTo>
                    <a:pt x="313334" y="199960"/>
                  </a:lnTo>
                  <a:close/>
                </a:path>
              </a:pathLst>
            </a:custGeom>
            <a:grpFill/>
            <a:ln w="5219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grpSp>
      <p:pic>
        <p:nvPicPr>
          <p:cNvPr id="132" name="Picture 131">
            <a:extLst>
              <a:ext uri="{FF2B5EF4-FFF2-40B4-BE49-F238E27FC236}">
                <a16:creationId xmlns:a16="http://schemas.microsoft.com/office/drawing/2014/main" id="{1DEF20BF-EBF5-4FA7-8C2C-FAC5F99A0C4D}"/>
              </a:ext>
            </a:extLst>
          </p:cNvPr>
          <p:cNvPicPr>
            <a:picLocks noChangeAspect="1"/>
          </p:cNvPicPr>
          <p:nvPr/>
        </p:nvPicPr>
        <p:blipFill rotWithShape="1">
          <a:blip r:embed="rId6">
            <a:extLst>
              <a:ext uri="{28A0092B-C50C-407E-A947-70E740481C1C}">
                <a14:useLocalDpi xmlns:a14="http://schemas.microsoft.com/office/drawing/2010/main" val="0"/>
              </a:ext>
            </a:extLst>
          </a:blip>
          <a:srcRect b="21118"/>
          <a:stretch/>
        </p:blipFill>
        <p:spPr>
          <a:xfrm>
            <a:off x="3109489" y="2975573"/>
            <a:ext cx="689357" cy="403675"/>
          </a:xfrm>
          <a:prstGeom prst="rect">
            <a:avLst/>
          </a:prstGeom>
        </p:spPr>
      </p:pic>
      <p:sp>
        <p:nvSpPr>
          <p:cNvPr id="143" name="TextBox 142">
            <a:extLst>
              <a:ext uri="{FF2B5EF4-FFF2-40B4-BE49-F238E27FC236}">
                <a16:creationId xmlns:a16="http://schemas.microsoft.com/office/drawing/2014/main" id="{339F7D80-07C9-4C37-BBD1-BAAD6E73FC70}"/>
              </a:ext>
            </a:extLst>
          </p:cNvPr>
          <p:cNvSpPr txBox="1"/>
          <p:nvPr/>
        </p:nvSpPr>
        <p:spPr>
          <a:xfrm>
            <a:off x="1002812" y="5861496"/>
            <a:ext cx="457200" cy="215444"/>
          </a:xfrm>
          <a:prstGeom prst="rect">
            <a:avLst/>
          </a:prstGeom>
          <a:noFill/>
        </p:spPr>
        <p:txBody>
          <a:bodyPr wrap="squar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Edge</a:t>
            </a:r>
          </a:p>
        </p:txBody>
      </p:sp>
      <p:grpSp>
        <p:nvGrpSpPr>
          <p:cNvPr id="159" name="Group 158">
            <a:extLst>
              <a:ext uri="{FF2B5EF4-FFF2-40B4-BE49-F238E27FC236}">
                <a16:creationId xmlns:a16="http://schemas.microsoft.com/office/drawing/2014/main" id="{2085AB83-E7C7-8F45-AAC7-EE275B79A027}"/>
              </a:ext>
            </a:extLst>
          </p:cNvPr>
          <p:cNvGrpSpPr/>
          <p:nvPr/>
        </p:nvGrpSpPr>
        <p:grpSpPr>
          <a:xfrm>
            <a:off x="994345" y="5319212"/>
            <a:ext cx="475421" cy="502966"/>
            <a:chOff x="4379814" y="3378398"/>
            <a:chExt cx="504934" cy="504934"/>
          </a:xfrm>
        </p:grpSpPr>
        <p:sp>
          <p:nvSpPr>
            <p:cNvPr id="160" name="Freeform: Shape 56">
              <a:extLst>
                <a:ext uri="{FF2B5EF4-FFF2-40B4-BE49-F238E27FC236}">
                  <a16:creationId xmlns:a16="http://schemas.microsoft.com/office/drawing/2014/main" id="{3C5451DA-5B2C-8B44-B1A2-2F1F581A771F}"/>
                </a:ext>
              </a:extLst>
            </p:cNvPr>
            <p:cNvSpPr/>
            <p:nvPr/>
          </p:nvSpPr>
          <p:spPr>
            <a:xfrm>
              <a:off x="4379814" y="3378398"/>
              <a:ext cx="504934" cy="504934"/>
            </a:xfrm>
            <a:custGeom>
              <a:avLst/>
              <a:gdLst>
                <a:gd name="connsiteX0" fmla="*/ 253446 w 504934"/>
                <a:gd name="connsiteY0" fmla="*/ 10764 h 504934"/>
                <a:gd name="connsiteX1" fmla="*/ 496127 w 504934"/>
                <a:gd name="connsiteY1" fmla="*/ 253446 h 504934"/>
                <a:gd name="connsiteX2" fmla="*/ 253446 w 504934"/>
                <a:gd name="connsiteY2" fmla="*/ 496127 h 504934"/>
                <a:gd name="connsiteX3" fmla="*/ 10764 w 504934"/>
                <a:gd name="connsiteY3" fmla="*/ 253446 h 504934"/>
                <a:gd name="connsiteX4" fmla="*/ 253446 w 504934"/>
                <a:gd name="connsiteY4" fmla="*/ 10764 h 504934"/>
                <a:gd name="connsiteX5" fmla="*/ 253446 w 504934"/>
                <a:gd name="connsiteY5" fmla="*/ 2936 h 504934"/>
                <a:gd name="connsiteX6" fmla="*/ 2936 w 504934"/>
                <a:gd name="connsiteY6" fmla="*/ 253446 h 504934"/>
                <a:gd name="connsiteX7" fmla="*/ 253446 w 504934"/>
                <a:gd name="connsiteY7" fmla="*/ 503955 h 504934"/>
                <a:gd name="connsiteX8" fmla="*/ 503956 w 504934"/>
                <a:gd name="connsiteY8" fmla="*/ 253446 h 504934"/>
                <a:gd name="connsiteX9" fmla="*/ 253446 w 504934"/>
                <a:gd name="connsiteY9" fmla="*/ 2936 h 504934"/>
                <a:gd name="connsiteX10" fmla="*/ 253446 w 504934"/>
                <a:gd name="connsiteY10" fmla="*/ 2936 h 504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4934" h="504934">
                  <a:moveTo>
                    <a:pt x="253446" y="10764"/>
                  </a:moveTo>
                  <a:cubicBezTo>
                    <a:pt x="387272" y="10764"/>
                    <a:pt x="496127" y="119618"/>
                    <a:pt x="496127" y="253446"/>
                  </a:cubicBezTo>
                  <a:cubicBezTo>
                    <a:pt x="496127" y="387273"/>
                    <a:pt x="387272" y="496127"/>
                    <a:pt x="253446" y="496127"/>
                  </a:cubicBezTo>
                  <a:cubicBezTo>
                    <a:pt x="119618" y="496127"/>
                    <a:pt x="10764" y="387273"/>
                    <a:pt x="10764" y="253446"/>
                  </a:cubicBezTo>
                  <a:cubicBezTo>
                    <a:pt x="10764" y="119618"/>
                    <a:pt x="119658" y="10764"/>
                    <a:pt x="253446" y="10764"/>
                  </a:cubicBezTo>
                  <a:moveTo>
                    <a:pt x="253446" y="2936"/>
                  </a:moveTo>
                  <a:cubicBezTo>
                    <a:pt x="115078" y="2936"/>
                    <a:pt x="2936" y="115078"/>
                    <a:pt x="2936" y="253446"/>
                  </a:cubicBezTo>
                  <a:cubicBezTo>
                    <a:pt x="2936" y="391813"/>
                    <a:pt x="115078" y="503955"/>
                    <a:pt x="253446" y="503955"/>
                  </a:cubicBezTo>
                  <a:cubicBezTo>
                    <a:pt x="391813" y="503955"/>
                    <a:pt x="503956" y="391813"/>
                    <a:pt x="503956" y="253446"/>
                  </a:cubicBezTo>
                  <a:cubicBezTo>
                    <a:pt x="503956" y="115078"/>
                    <a:pt x="391813" y="2936"/>
                    <a:pt x="253446" y="2936"/>
                  </a:cubicBezTo>
                  <a:lnTo>
                    <a:pt x="253446" y="2936"/>
                  </a:ln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161" name="Freeform: Shape 57">
              <a:extLst>
                <a:ext uri="{FF2B5EF4-FFF2-40B4-BE49-F238E27FC236}">
                  <a16:creationId xmlns:a16="http://schemas.microsoft.com/office/drawing/2014/main" id="{D11F43DF-7D26-AF42-A558-B344D8AC757B}"/>
                </a:ext>
              </a:extLst>
            </p:cNvPr>
            <p:cNvSpPr/>
            <p:nvPr/>
          </p:nvSpPr>
          <p:spPr>
            <a:xfrm>
              <a:off x="4438527" y="3437111"/>
              <a:ext cx="387508" cy="387507"/>
            </a:xfrm>
            <a:custGeom>
              <a:avLst/>
              <a:gdLst>
                <a:gd name="connsiteX0" fmla="*/ 194732 w 387507"/>
                <a:gd name="connsiteY0" fmla="*/ 10764 h 387507"/>
                <a:gd name="connsiteX1" fmla="*/ 378701 w 387507"/>
                <a:gd name="connsiteY1" fmla="*/ 194732 h 387507"/>
                <a:gd name="connsiteX2" fmla="*/ 194732 w 387507"/>
                <a:gd name="connsiteY2" fmla="*/ 378700 h 387507"/>
                <a:gd name="connsiteX3" fmla="*/ 10764 w 387507"/>
                <a:gd name="connsiteY3" fmla="*/ 194732 h 387507"/>
                <a:gd name="connsiteX4" fmla="*/ 194732 w 387507"/>
                <a:gd name="connsiteY4" fmla="*/ 10764 h 387507"/>
                <a:gd name="connsiteX5" fmla="*/ 194732 w 387507"/>
                <a:gd name="connsiteY5" fmla="*/ 2936 h 387507"/>
                <a:gd name="connsiteX6" fmla="*/ 2936 w 387507"/>
                <a:gd name="connsiteY6" fmla="*/ 194732 h 387507"/>
                <a:gd name="connsiteX7" fmla="*/ 194732 w 387507"/>
                <a:gd name="connsiteY7" fmla="*/ 386529 h 387507"/>
                <a:gd name="connsiteX8" fmla="*/ 386529 w 387507"/>
                <a:gd name="connsiteY8" fmla="*/ 194732 h 387507"/>
                <a:gd name="connsiteX9" fmla="*/ 194732 w 387507"/>
                <a:gd name="connsiteY9" fmla="*/ 2936 h 387507"/>
                <a:gd name="connsiteX10" fmla="*/ 194732 w 387507"/>
                <a:gd name="connsiteY10" fmla="*/ 2936 h 387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7507" h="387507">
                  <a:moveTo>
                    <a:pt x="194732" y="10764"/>
                  </a:moveTo>
                  <a:cubicBezTo>
                    <a:pt x="296189" y="10764"/>
                    <a:pt x="378701" y="93276"/>
                    <a:pt x="378701" y="194732"/>
                  </a:cubicBezTo>
                  <a:cubicBezTo>
                    <a:pt x="378701" y="296189"/>
                    <a:pt x="296189" y="378700"/>
                    <a:pt x="194732" y="378700"/>
                  </a:cubicBezTo>
                  <a:cubicBezTo>
                    <a:pt x="93276" y="378700"/>
                    <a:pt x="10764" y="296189"/>
                    <a:pt x="10764" y="194732"/>
                  </a:cubicBezTo>
                  <a:cubicBezTo>
                    <a:pt x="10764" y="93276"/>
                    <a:pt x="93315" y="10764"/>
                    <a:pt x="194732" y="10764"/>
                  </a:cubicBezTo>
                  <a:moveTo>
                    <a:pt x="194732" y="2936"/>
                  </a:moveTo>
                  <a:cubicBezTo>
                    <a:pt x="88814" y="2936"/>
                    <a:pt x="2936" y="88814"/>
                    <a:pt x="2936" y="194732"/>
                  </a:cubicBezTo>
                  <a:cubicBezTo>
                    <a:pt x="2936" y="300651"/>
                    <a:pt x="88814" y="386529"/>
                    <a:pt x="194732" y="386529"/>
                  </a:cubicBezTo>
                  <a:cubicBezTo>
                    <a:pt x="300651" y="386529"/>
                    <a:pt x="386529" y="300651"/>
                    <a:pt x="386529" y="194732"/>
                  </a:cubicBezTo>
                  <a:cubicBezTo>
                    <a:pt x="386529" y="88814"/>
                    <a:pt x="300690" y="2936"/>
                    <a:pt x="194732" y="2936"/>
                  </a:cubicBezTo>
                  <a:lnTo>
                    <a:pt x="194732" y="2936"/>
                  </a:ln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162" name="Freeform: Shape 70">
              <a:extLst>
                <a:ext uri="{FF2B5EF4-FFF2-40B4-BE49-F238E27FC236}">
                  <a16:creationId xmlns:a16="http://schemas.microsoft.com/office/drawing/2014/main" id="{D4C416F7-9E80-5543-822E-C9286D26801E}"/>
                </a:ext>
              </a:extLst>
            </p:cNvPr>
            <p:cNvSpPr/>
            <p:nvPr/>
          </p:nvSpPr>
          <p:spPr>
            <a:xfrm>
              <a:off x="4493326" y="3495825"/>
              <a:ext cx="273995" cy="273995"/>
            </a:xfrm>
            <a:custGeom>
              <a:avLst/>
              <a:gdLst>
                <a:gd name="connsiteX0" fmla="*/ 137976 w 273995"/>
                <a:gd name="connsiteY0" fmla="*/ 10764 h 273995"/>
                <a:gd name="connsiteX1" fmla="*/ 265188 w 273995"/>
                <a:gd name="connsiteY1" fmla="*/ 137976 h 273995"/>
                <a:gd name="connsiteX2" fmla="*/ 137976 w 273995"/>
                <a:gd name="connsiteY2" fmla="*/ 265188 h 273995"/>
                <a:gd name="connsiteX3" fmla="*/ 10764 w 273995"/>
                <a:gd name="connsiteY3" fmla="*/ 137976 h 273995"/>
                <a:gd name="connsiteX4" fmla="*/ 137976 w 273995"/>
                <a:gd name="connsiteY4" fmla="*/ 10764 h 273995"/>
                <a:gd name="connsiteX5" fmla="*/ 137976 w 273995"/>
                <a:gd name="connsiteY5" fmla="*/ 2936 h 273995"/>
                <a:gd name="connsiteX6" fmla="*/ 2936 w 273995"/>
                <a:gd name="connsiteY6" fmla="*/ 137976 h 273995"/>
                <a:gd name="connsiteX7" fmla="*/ 137976 w 273995"/>
                <a:gd name="connsiteY7" fmla="*/ 273017 h 273995"/>
                <a:gd name="connsiteX8" fmla="*/ 273017 w 273995"/>
                <a:gd name="connsiteY8" fmla="*/ 137976 h 273995"/>
                <a:gd name="connsiteX9" fmla="*/ 137976 w 273995"/>
                <a:gd name="connsiteY9" fmla="*/ 2936 h 273995"/>
                <a:gd name="connsiteX10" fmla="*/ 137976 w 273995"/>
                <a:gd name="connsiteY10" fmla="*/ 2936 h 273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3995" h="273995">
                  <a:moveTo>
                    <a:pt x="137976" y="10764"/>
                  </a:moveTo>
                  <a:cubicBezTo>
                    <a:pt x="208119" y="10764"/>
                    <a:pt x="265188" y="67833"/>
                    <a:pt x="265188" y="137976"/>
                  </a:cubicBezTo>
                  <a:cubicBezTo>
                    <a:pt x="265188" y="208119"/>
                    <a:pt x="208119" y="265188"/>
                    <a:pt x="137976" y="265188"/>
                  </a:cubicBezTo>
                  <a:cubicBezTo>
                    <a:pt x="67833" y="265188"/>
                    <a:pt x="10764" y="208119"/>
                    <a:pt x="10764" y="137976"/>
                  </a:cubicBezTo>
                  <a:cubicBezTo>
                    <a:pt x="10764" y="67833"/>
                    <a:pt x="67833" y="10764"/>
                    <a:pt x="137976" y="10764"/>
                  </a:cubicBezTo>
                  <a:moveTo>
                    <a:pt x="137976" y="2936"/>
                  </a:moveTo>
                  <a:cubicBezTo>
                    <a:pt x="63410" y="2936"/>
                    <a:pt x="2936" y="63410"/>
                    <a:pt x="2936" y="137976"/>
                  </a:cubicBezTo>
                  <a:cubicBezTo>
                    <a:pt x="2936" y="212542"/>
                    <a:pt x="63410" y="273017"/>
                    <a:pt x="137976" y="273017"/>
                  </a:cubicBezTo>
                  <a:cubicBezTo>
                    <a:pt x="212542" y="273017"/>
                    <a:pt x="273017" y="212542"/>
                    <a:pt x="273017" y="137976"/>
                  </a:cubicBezTo>
                  <a:cubicBezTo>
                    <a:pt x="273017" y="63410"/>
                    <a:pt x="212581" y="2936"/>
                    <a:pt x="137976" y="2936"/>
                  </a:cubicBezTo>
                  <a:lnTo>
                    <a:pt x="137976" y="2936"/>
                  </a:ln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163" name="Freeform: Shape 71">
              <a:extLst>
                <a:ext uri="{FF2B5EF4-FFF2-40B4-BE49-F238E27FC236}">
                  <a16:creationId xmlns:a16="http://schemas.microsoft.com/office/drawing/2014/main" id="{099D3D66-4FA0-BD4A-A985-D335523884B5}"/>
                </a:ext>
              </a:extLst>
            </p:cNvPr>
            <p:cNvSpPr/>
            <p:nvPr/>
          </p:nvSpPr>
          <p:spPr>
            <a:xfrm>
              <a:off x="4583353" y="3581937"/>
              <a:ext cx="97855" cy="97855"/>
            </a:xfrm>
            <a:custGeom>
              <a:avLst/>
              <a:gdLst>
                <a:gd name="connsiteX0" fmla="*/ 96877 w 97855"/>
                <a:gd name="connsiteY0" fmla="*/ 49906 h 97855"/>
                <a:gd name="connsiteX1" fmla="*/ 49906 w 97855"/>
                <a:gd name="connsiteY1" fmla="*/ 96877 h 97855"/>
                <a:gd name="connsiteX2" fmla="*/ 2936 w 97855"/>
                <a:gd name="connsiteY2" fmla="*/ 49906 h 97855"/>
                <a:gd name="connsiteX3" fmla="*/ 49906 w 97855"/>
                <a:gd name="connsiteY3" fmla="*/ 2936 h 97855"/>
                <a:gd name="connsiteX4" fmla="*/ 96877 w 97855"/>
                <a:gd name="connsiteY4" fmla="*/ 49906 h 978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855" h="97855">
                  <a:moveTo>
                    <a:pt x="96877" y="49906"/>
                  </a:moveTo>
                  <a:cubicBezTo>
                    <a:pt x="96877" y="75847"/>
                    <a:pt x="75848" y="96877"/>
                    <a:pt x="49906" y="96877"/>
                  </a:cubicBezTo>
                  <a:cubicBezTo>
                    <a:pt x="23965" y="96877"/>
                    <a:pt x="2936" y="75847"/>
                    <a:pt x="2936" y="49906"/>
                  </a:cubicBezTo>
                  <a:cubicBezTo>
                    <a:pt x="2936" y="23965"/>
                    <a:pt x="23965" y="2936"/>
                    <a:pt x="49906" y="2936"/>
                  </a:cubicBezTo>
                  <a:cubicBezTo>
                    <a:pt x="75848" y="2936"/>
                    <a:pt x="96877" y="23965"/>
                    <a:pt x="96877" y="49906"/>
                  </a:cubicBezTo>
                  <a:close/>
                </a:path>
              </a:pathLst>
            </a:custGeom>
            <a:solidFill>
              <a:srgbClr val="50E6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164" name="Freeform: Shape 72">
              <a:extLst>
                <a:ext uri="{FF2B5EF4-FFF2-40B4-BE49-F238E27FC236}">
                  <a16:creationId xmlns:a16="http://schemas.microsoft.com/office/drawing/2014/main" id="{9F8C38EA-6C05-CA43-9C08-EE9EF0D34025}"/>
                </a:ext>
              </a:extLst>
            </p:cNvPr>
            <p:cNvSpPr/>
            <p:nvPr/>
          </p:nvSpPr>
          <p:spPr>
            <a:xfrm>
              <a:off x="4716437" y="3675879"/>
              <a:ext cx="50885" cy="50885"/>
            </a:xfrm>
            <a:custGeom>
              <a:avLst/>
              <a:gdLst>
                <a:gd name="connsiteX0" fmla="*/ 49906 w 50884"/>
                <a:gd name="connsiteY0" fmla="*/ 26421 h 50884"/>
                <a:gd name="connsiteX1" fmla="*/ 26421 w 50884"/>
                <a:gd name="connsiteY1" fmla="*/ 49906 h 50884"/>
                <a:gd name="connsiteX2" fmla="*/ 2936 w 50884"/>
                <a:gd name="connsiteY2" fmla="*/ 26421 h 50884"/>
                <a:gd name="connsiteX3" fmla="*/ 26421 w 50884"/>
                <a:gd name="connsiteY3" fmla="*/ 2936 h 50884"/>
                <a:gd name="connsiteX4" fmla="*/ 49906 w 50884"/>
                <a:gd name="connsiteY4" fmla="*/ 26421 h 50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84" h="50884">
                  <a:moveTo>
                    <a:pt x="49906" y="26421"/>
                  </a:moveTo>
                  <a:cubicBezTo>
                    <a:pt x="49906" y="39392"/>
                    <a:pt x="39392" y="49906"/>
                    <a:pt x="26421" y="49906"/>
                  </a:cubicBezTo>
                  <a:cubicBezTo>
                    <a:pt x="13450" y="49906"/>
                    <a:pt x="2936" y="39392"/>
                    <a:pt x="2936" y="26421"/>
                  </a:cubicBezTo>
                  <a:cubicBezTo>
                    <a:pt x="2936" y="13450"/>
                    <a:pt x="13450" y="2936"/>
                    <a:pt x="26421" y="2936"/>
                  </a:cubicBezTo>
                  <a:cubicBezTo>
                    <a:pt x="39392" y="2936"/>
                    <a:pt x="49906" y="13450"/>
                    <a:pt x="49906" y="26421"/>
                  </a:cubicBezTo>
                  <a:close/>
                </a:path>
              </a:pathLst>
            </a:custGeom>
            <a:solidFill>
              <a:srgbClr val="50E6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165" name="Freeform: Shape 73">
              <a:extLst>
                <a:ext uri="{FF2B5EF4-FFF2-40B4-BE49-F238E27FC236}">
                  <a16:creationId xmlns:a16="http://schemas.microsoft.com/office/drawing/2014/main" id="{C247697B-2430-F347-A421-1B1A45679F70}"/>
                </a:ext>
              </a:extLst>
            </p:cNvPr>
            <p:cNvSpPr/>
            <p:nvPr/>
          </p:nvSpPr>
          <p:spPr>
            <a:xfrm>
              <a:off x="4473755" y="3613251"/>
              <a:ext cx="50885" cy="50885"/>
            </a:xfrm>
            <a:custGeom>
              <a:avLst/>
              <a:gdLst>
                <a:gd name="connsiteX0" fmla="*/ 49906 w 50884"/>
                <a:gd name="connsiteY0" fmla="*/ 26421 h 50884"/>
                <a:gd name="connsiteX1" fmla="*/ 26421 w 50884"/>
                <a:gd name="connsiteY1" fmla="*/ 49906 h 50884"/>
                <a:gd name="connsiteX2" fmla="*/ 2936 w 50884"/>
                <a:gd name="connsiteY2" fmla="*/ 26421 h 50884"/>
                <a:gd name="connsiteX3" fmla="*/ 26421 w 50884"/>
                <a:gd name="connsiteY3" fmla="*/ 2936 h 50884"/>
                <a:gd name="connsiteX4" fmla="*/ 49906 w 50884"/>
                <a:gd name="connsiteY4" fmla="*/ 26421 h 50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84" h="50884">
                  <a:moveTo>
                    <a:pt x="49906" y="26421"/>
                  </a:moveTo>
                  <a:cubicBezTo>
                    <a:pt x="49906" y="39392"/>
                    <a:pt x="39392" y="49906"/>
                    <a:pt x="26421" y="49906"/>
                  </a:cubicBezTo>
                  <a:cubicBezTo>
                    <a:pt x="13450" y="49906"/>
                    <a:pt x="2936" y="39392"/>
                    <a:pt x="2936" y="26421"/>
                  </a:cubicBezTo>
                  <a:cubicBezTo>
                    <a:pt x="2936" y="13450"/>
                    <a:pt x="13450" y="2936"/>
                    <a:pt x="26421" y="2936"/>
                  </a:cubicBezTo>
                  <a:cubicBezTo>
                    <a:pt x="39392" y="2936"/>
                    <a:pt x="49906" y="13450"/>
                    <a:pt x="49906" y="26421"/>
                  </a:cubicBez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166" name="Freeform: Shape 74">
              <a:extLst>
                <a:ext uri="{FF2B5EF4-FFF2-40B4-BE49-F238E27FC236}">
                  <a16:creationId xmlns:a16="http://schemas.microsoft.com/office/drawing/2014/main" id="{7D9E5658-AF21-8B4E-9DC5-0E8115F00DC5}"/>
                </a:ext>
              </a:extLst>
            </p:cNvPr>
            <p:cNvSpPr/>
            <p:nvPr/>
          </p:nvSpPr>
          <p:spPr>
            <a:xfrm>
              <a:off x="4645981" y="3425369"/>
              <a:ext cx="50885" cy="50885"/>
            </a:xfrm>
            <a:custGeom>
              <a:avLst/>
              <a:gdLst>
                <a:gd name="connsiteX0" fmla="*/ 49906 w 50884"/>
                <a:gd name="connsiteY0" fmla="*/ 26421 h 50884"/>
                <a:gd name="connsiteX1" fmla="*/ 26421 w 50884"/>
                <a:gd name="connsiteY1" fmla="*/ 49906 h 50884"/>
                <a:gd name="connsiteX2" fmla="*/ 2936 w 50884"/>
                <a:gd name="connsiteY2" fmla="*/ 26421 h 50884"/>
                <a:gd name="connsiteX3" fmla="*/ 26421 w 50884"/>
                <a:gd name="connsiteY3" fmla="*/ 2936 h 50884"/>
                <a:gd name="connsiteX4" fmla="*/ 49906 w 50884"/>
                <a:gd name="connsiteY4" fmla="*/ 26421 h 50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84" h="50884">
                  <a:moveTo>
                    <a:pt x="49906" y="26421"/>
                  </a:moveTo>
                  <a:cubicBezTo>
                    <a:pt x="49906" y="39392"/>
                    <a:pt x="39392" y="49906"/>
                    <a:pt x="26421" y="49906"/>
                  </a:cubicBezTo>
                  <a:cubicBezTo>
                    <a:pt x="13450" y="49906"/>
                    <a:pt x="2936" y="39392"/>
                    <a:pt x="2936" y="26421"/>
                  </a:cubicBezTo>
                  <a:cubicBezTo>
                    <a:pt x="2936" y="13450"/>
                    <a:pt x="13450" y="2936"/>
                    <a:pt x="26421" y="2936"/>
                  </a:cubicBezTo>
                  <a:cubicBezTo>
                    <a:pt x="39392" y="2936"/>
                    <a:pt x="49906" y="13450"/>
                    <a:pt x="49906" y="26421"/>
                  </a:cubicBezTo>
                  <a:close/>
                </a:path>
              </a:pathLst>
            </a:custGeom>
            <a:solidFill>
              <a:srgbClr val="50E6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167" name="Freeform: Shape 75">
              <a:extLst>
                <a:ext uri="{FF2B5EF4-FFF2-40B4-BE49-F238E27FC236}">
                  <a16:creationId xmlns:a16="http://schemas.microsoft.com/office/drawing/2014/main" id="{F66DF4D4-9F5B-3443-8DE7-59C93F78A5B4}"/>
                </a:ext>
              </a:extLst>
            </p:cNvPr>
            <p:cNvSpPr/>
            <p:nvPr/>
          </p:nvSpPr>
          <p:spPr>
            <a:xfrm>
              <a:off x="4739922" y="3816790"/>
              <a:ext cx="50885" cy="50885"/>
            </a:xfrm>
            <a:custGeom>
              <a:avLst/>
              <a:gdLst>
                <a:gd name="connsiteX0" fmla="*/ 49906 w 50884"/>
                <a:gd name="connsiteY0" fmla="*/ 26421 h 50884"/>
                <a:gd name="connsiteX1" fmla="*/ 26421 w 50884"/>
                <a:gd name="connsiteY1" fmla="*/ 49906 h 50884"/>
                <a:gd name="connsiteX2" fmla="*/ 2936 w 50884"/>
                <a:gd name="connsiteY2" fmla="*/ 26421 h 50884"/>
                <a:gd name="connsiteX3" fmla="*/ 26421 w 50884"/>
                <a:gd name="connsiteY3" fmla="*/ 2936 h 50884"/>
                <a:gd name="connsiteX4" fmla="*/ 49906 w 50884"/>
                <a:gd name="connsiteY4" fmla="*/ 26421 h 50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84" h="50884">
                  <a:moveTo>
                    <a:pt x="49906" y="26421"/>
                  </a:moveTo>
                  <a:cubicBezTo>
                    <a:pt x="49906" y="39392"/>
                    <a:pt x="39392" y="49906"/>
                    <a:pt x="26421" y="49906"/>
                  </a:cubicBezTo>
                  <a:cubicBezTo>
                    <a:pt x="13450" y="49906"/>
                    <a:pt x="2936" y="39392"/>
                    <a:pt x="2936" y="26421"/>
                  </a:cubicBezTo>
                  <a:cubicBezTo>
                    <a:pt x="2936" y="13450"/>
                    <a:pt x="13450" y="2936"/>
                    <a:pt x="26421" y="2936"/>
                  </a:cubicBezTo>
                  <a:cubicBezTo>
                    <a:pt x="39392" y="2936"/>
                    <a:pt x="49906" y="13450"/>
                    <a:pt x="49906" y="26421"/>
                  </a:cubicBezTo>
                  <a:close/>
                </a:path>
              </a:pathLst>
            </a:custGeom>
            <a:solidFill>
              <a:srgbClr val="50E6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168" name="Freeform: Shape 76">
              <a:extLst>
                <a:ext uri="{FF2B5EF4-FFF2-40B4-BE49-F238E27FC236}">
                  <a16:creationId xmlns:a16="http://schemas.microsoft.com/office/drawing/2014/main" id="{884658FF-9EE6-C940-963F-ADB7770D0733}"/>
                </a:ext>
              </a:extLst>
            </p:cNvPr>
            <p:cNvSpPr/>
            <p:nvPr/>
          </p:nvSpPr>
          <p:spPr>
            <a:xfrm>
              <a:off x="4411128" y="3754163"/>
              <a:ext cx="50885" cy="50885"/>
            </a:xfrm>
            <a:custGeom>
              <a:avLst/>
              <a:gdLst>
                <a:gd name="connsiteX0" fmla="*/ 49906 w 50884"/>
                <a:gd name="connsiteY0" fmla="*/ 26421 h 50884"/>
                <a:gd name="connsiteX1" fmla="*/ 26421 w 50884"/>
                <a:gd name="connsiteY1" fmla="*/ 49906 h 50884"/>
                <a:gd name="connsiteX2" fmla="*/ 2936 w 50884"/>
                <a:gd name="connsiteY2" fmla="*/ 26421 h 50884"/>
                <a:gd name="connsiteX3" fmla="*/ 26421 w 50884"/>
                <a:gd name="connsiteY3" fmla="*/ 2936 h 50884"/>
                <a:gd name="connsiteX4" fmla="*/ 49906 w 50884"/>
                <a:gd name="connsiteY4" fmla="*/ 26421 h 50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84" h="50884">
                  <a:moveTo>
                    <a:pt x="49906" y="26421"/>
                  </a:moveTo>
                  <a:cubicBezTo>
                    <a:pt x="49906" y="39392"/>
                    <a:pt x="39392" y="49906"/>
                    <a:pt x="26421" y="49906"/>
                  </a:cubicBezTo>
                  <a:cubicBezTo>
                    <a:pt x="13450" y="49906"/>
                    <a:pt x="2936" y="39392"/>
                    <a:pt x="2936" y="26421"/>
                  </a:cubicBezTo>
                  <a:cubicBezTo>
                    <a:pt x="2936" y="13450"/>
                    <a:pt x="13450" y="2936"/>
                    <a:pt x="26421" y="2936"/>
                  </a:cubicBezTo>
                  <a:cubicBezTo>
                    <a:pt x="39392" y="2936"/>
                    <a:pt x="49906" y="13450"/>
                    <a:pt x="49906" y="26421"/>
                  </a:cubicBezTo>
                  <a:close/>
                </a:path>
              </a:pathLst>
            </a:custGeom>
            <a:solidFill>
              <a:srgbClr val="54C8E8"/>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169" name="Freeform: Shape 77">
              <a:extLst>
                <a:ext uri="{FF2B5EF4-FFF2-40B4-BE49-F238E27FC236}">
                  <a16:creationId xmlns:a16="http://schemas.microsoft.com/office/drawing/2014/main" id="{DC6B581C-E77F-9845-8FCE-3D3A84740387}"/>
                </a:ext>
              </a:extLst>
            </p:cNvPr>
            <p:cNvSpPr/>
            <p:nvPr/>
          </p:nvSpPr>
          <p:spPr>
            <a:xfrm>
              <a:off x="4802550" y="3456682"/>
              <a:ext cx="50885" cy="50885"/>
            </a:xfrm>
            <a:custGeom>
              <a:avLst/>
              <a:gdLst>
                <a:gd name="connsiteX0" fmla="*/ 49906 w 50884"/>
                <a:gd name="connsiteY0" fmla="*/ 26421 h 50884"/>
                <a:gd name="connsiteX1" fmla="*/ 26421 w 50884"/>
                <a:gd name="connsiteY1" fmla="*/ 49906 h 50884"/>
                <a:gd name="connsiteX2" fmla="*/ 2936 w 50884"/>
                <a:gd name="connsiteY2" fmla="*/ 26421 h 50884"/>
                <a:gd name="connsiteX3" fmla="*/ 26421 w 50884"/>
                <a:gd name="connsiteY3" fmla="*/ 2936 h 50884"/>
                <a:gd name="connsiteX4" fmla="*/ 49906 w 50884"/>
                <a:gd name="connsiteY4" fmla="*/ 26421 h 50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84" h="50884">
                  <a:moveTo>
                    <a:pt x="49906" y="26421"/>
                  </a:moveTo>
                  <a:cubicBezTo>
                    <a:pt x="49906" y="39392"/>
                    <a:pt x="39392" y="49906"/>
                    <a:pt x="26421" y="49906"/>
                  </a:cubicBezTo>
                  <a:cubicBezTo>
                    <a:pt x="13450" y="49906"/>
                    <a:pt x="2936" y="39392"/>
                    <a:pt x="2936" y="26421"/>
                  </a:cubicBezTo>
                  <a:cubicBezTo>
                    <a:pt x="2936" y="13450"/>
                    <a:pt x="13450" y="2936"/>
                    <a:pt x="26421" y="2936"/>
                  </a:cubicBezTo>
                  <a:cubicBezTo>
                    <a:pt x="39392" y="2936"/>
                    <a:pt x="49906" y="13450"/>
                    <a:pt x="49906" y="26421"/>
                  </a:cubicBez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grpSp>
      <p:grpSp>
        <p:nvGrpSpPr>
          <p:cNvPr id="170" name="Group 169">
            <a:extLst>
              <a:ext uri="{FF2B5EF4-FFF2-40B4-BE49-F238E27FC236}">
                <a16:creationId xmlns:a16="http://schemas.microsoft.com/office/drawing/2014/main" id="{F7A80B07-E55C-714F-B1E0-B9A0F1AD0586}"/>
              </a:ext>
            </a:extLst>
          </p:cNvPr>
          <p:cNvGrpSpPr/>
          <p:nvPr/>
        </p:nvGrpSpPr>
        <p:grpSpPr>
          <a:xfrm>
            <a:off x="6076902" y="5257179"/>
            <a:ext cx="482956" cy="499033"/>
            <a:chOff x="650875" y="4414838"/>
            <a:chExt cx="495300" cy="495301"/>
          </a:xfrm>
        </p:grpSpPr>
        <p:sp>
          <p:nvSpPr>
            <p:cNvPr id="171" name="AutoShape 134">
              <a:extLst>
                <a:ext uri="{FF2B5EF4-FFF2-40B4-BE49-F238E27FC236}">
                  <a16:creationId xmlns:a16="http://schemas.microsoft.com/office/drawing/2014/main" id="{19B02240-816F-0F40-BA75-42ADA2504898}"/>
                </a:ext>
              </a:extLst>
            </p:cNvPr>
            <p:cNvSpPr>
              <a:spLocks noChangeAspect="1" noChangeArrowheads="1" noTextEdit="1"/>
            </p:cNvSpPr>
            <p:nvPr/>
          </p:nvSpPr>
          <p:spPr bwMode="auto">
            <a:xfrm>
              <a:off x="650875" y="4414838"/>
              <a:ext cx="4953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72" name="Rectangle 137">
              <a:extLst>
                <a:ext uri="{FF2B5EF4-FFF2-40B4-BE49-F238E27FC236}">
                  <a16:creationId xmlns:a16="http://schemas.microsoft.com/office/drawing/2014/main" id="{02A84E6E-9E13-3E49-A858-8019DBBE4D9E}"/>
                </a:ext>
              </a:extLst>
            </p:cNvPr>
            <p:cNvSpPr>
              <a:spLocks noChangeArrowheads="1"/>
            </p:cNvSpPr>
            <p:nvPr/>
          </p:nvSpPr>
          <p:spPr bwMode="auto">
            <a:xfrm>
              <a:off x="650875" y="4414838"/>
              <a:ext cx="247650" cy="49530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73" name="Rectangle 138">
              <a:extLst>
                <a:ext uri="{FF2B5EF4-FFF2-40B4-BE49-F238E27FC236}">
                  <a16:creationId xmlns:a16="http://schemas.microsoft.com/office/drawing/2014/main" id="{C41FCB7E-8CDC-0E42-AB9F-35ECE0DDDF7A}"/>
                </a:ext>
              </a:extLst>
            </p:cNvPr>
            <p:cNvSpPr>
              <a:spLocks noChangeArrowheads="1"/>
            </p:cNvSpPr>
            <p:nvPr/>
          </p:nvSpPr>
          <p:spPr bwMode="auto">
            <a:xfrm>
              <a:off x="898525" y="4662488"/>
              <a:ext cx="247650" cy="24765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74" name="Rectangle 139">
              <a:extLst>
                <a:ext uri="{FF2B5EF4-FFF2-40B4-BE49-F238E27FC236}">
                  <a16:creationId xmlns:a16="http://schemas.microsoft.com/office/drawing/2014/main" id="{06724309-4AA7-C349-B736-17DDB469B09E}"/>
                </a:ext>
              </a:extLst>
            </p:cNvPr>
            <p:cNvSpPr>
              <a:spLocks noChangeArrowheads="1"/>
            </p:cNvSpPr>
            <p:nvPr/>
          </p:nvSpPr>
          <p:spPr bwMode="auto">
            <a:xfrm>
              <a:off x="712788" y="4492626"/>
              <a:ext cx="46038"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75" name="Rectangle 140">
              <a:extLst>
                <a:ext uri="{FF2B5EF4-FFF2-40B4-BE49-F238E27FC236}">
                  <a16:creationId xmlns:a16="http://schemas.microsoft.com/office/drawing/2014/main" id="{9807BC31-1660-D544-9F74-BCE3D6D6A00B}"/>
                </a:ext>
              </a:extLst>
            </p:cNvPr>
            <p:cNvSpPr>
              <a:spLocks noChangeArrowheads="1"/>
            </p:cNvSpPr>
            <p:nvPr/>
          </p:nvSpPr>
          <p:spPr bwMode="auto">
            <a:xfrm>
              <a:off x="790575" y="4492626"/>
              <a:ext cx="46038"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76" name="Rectangle 141">
              <a:extLst>
                <a:ext uri="{FF2B5EF4-FFF2-40B4-BE49-F238E27FC236}">
                  <a16:creationId xmlns:a16="http://schemas.microsoft.com/office/drawing/2014/main" id="{A0ACA3DC-0C2D-004A-8610-21A0A811184E}"/>
                </a:ext>
              </a:extLst>
            </p:cNvPr>
            <p:cNvSpPr>
              <a:spLocks noChangeArrowheads="1"/>
            </p:cNvSpPr>
            <p:nvPr/>
          </p:nvSpPr>
          <p:spPr bwMode="auto">
            <a:xfrm>
              <a:off x="712788" y="4568826"/>
              <a:ext cx="46038" cy="4762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78" name="Rectangle 142">
              <a:extLst>
                <a:ext uri="{FF2B5EF4-FFF2-40B4-BE49-F238E27FC236}">
                  <a16:creationId xmlns:a16="http://schemas.microsoft.com/office/drawing/2014/main" id="{70904F03-96BF-404E-B39C-77908F9A0E0C}"/>
                </a:ext>
              </a:extLst>
            </p:cNvPr>
            <p:cNvSpPr>
              <a:spLocks noChangeArrowheads="1"/>
            </p:cNvSpPr>
            <p:nvPr/>
          </p:nvSpPr>
          <p:spPr bwMode="auto">
            <a:xfrm>
              <a:off x="790575" y="4568826"/>
              <a:ext cx="46038" cy="4762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80" name="Rectangle 143">
              <a:extLst>
                <a:ext uri="{FF2B5EF4-FFF2-40B4-BE49-F238E27FC236}">
                  <a16:creationId xmlns:a16="http://schemas.microsoft.com/office/drawing/2014/main" id="{7C14CEC9-B180-5C4B-919E-908A66CDD839}"/>
                </a:ext>
              </a:extLst>
            </p:cNvPr>
            <p:cNvSpPr>
              <a:spLocks noChangeArrowheads="1"/>
            </p:cNvSpPr>
            <p:nvPr/>
          </p:nvSpPr>
          <p:spPr bwMode="auto">
            <a:xfrm>
              <a:off x="712788" y="4646613"/>
              <a:ext cx="46038" cy="4762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82" name="Rectangle 144">
              <a:extLst>
                <a:ext uri="{FF2B5EF4-FFF2-40B4-BE49-F238E27FC236}">
                  <a16:creationId xmlns:a16="http://schemas.microsoft.com/office/drawing/2014/main" id="{99E15ECD-00B3-5542-99F0-70561EFA0010}"/>
                </a:ext>
              </a:extLst>
            </p:cNvPr>
            <p:cNvSpPr>
              <a:spLocks noChangeArrowheads="1"/>
            </p:cNvSpPr>
            <p:nvPr/>
          </p:nvSpPr>
          <p:spPr bwMode="auto">
            <a:xfrm>
              <a:off x="790575" y="4646613"/>
              <a:ext cx="46038" cy="4762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83" name="Rectangle 145">
              <a:extLst>
                <a:ext uri="{FF2B5EF4-FFF2-40B4-BE49-F238E27FC236}">
                  <a16:creationId xmlns:a16="http://schemas.microsoft.com/office/drawing/2014/main" id="{AF5BF68F-D541-434F-96EE-CAA2D537369D}"/>
                </a:ext>
              </a:extLst>
            </p:cNvPr>
            <p:cNvSpPr>
              <a:spLocks noChangeArrowheads="1"/>
            </p:cNvSpPr>
            <p:nvPr/>
          </p:nvSpPr>
          <p:spPr bwMode="auto">
            <a:xfrm>
              <a:off x="712788" y="4724401"/>
              <a:ext cx="46038"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84" name="Rectangle 146">
              <a:extLst>
                <a:ext uri="{FF2B5EF4-FFF2-40B4-BE49-F238E27FC236}">
                  <a16:creationId xmlns:a16="http://schemas.microsoft.com/office/drawing/2014/main" id="{82049699-F57B-7B4A-8717-2CB1D0474FEA}"/>
                </a:ext>
              </a:extLst>
            </p:cNvPr>
            <p:cNvSpPr>
              <a:spLocks noChangeArrowheads="1"/>
            </p:cNvSpPr>
            <p:nvPr/>
          </p:nvSpPr>
          <p:spPr bwMode="auto">
            <a:xfrm>
              <a:off x="790575" y="4724401"/>
              <a:ext cx="46038"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86" name="Rectangle 147">
              <a:extLst>
                <a:ext uri="{FF2B5EF4-FFF2-40B4-BE49-F238E27FC236}">
                  <a16:creationId xmlns:a16="http://schemas.microsoft.com/office/drawing/2014/main" id="{7FA5C9DF-6634-1F4D-A0AD-0E6D7E964549}"/>
                </a:ext>
              </a:extLst>
            </p:cNvPr>
            <p:cNvSpPr>
              <a:spLocks noChangeArrowheads="1"/>
            </p:cNvSpPr>
            <p:nvPr/>
          </p:nvSpPr>
          <p:spPr bwMode="auto">
            <a:xfrm>
              <a:off x="744538" y="4848226"/>
              <a:ext cx="61913" cy="619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90" name="Rectangle 148">
              <a:extLst>
                <a:ext uri="{FF2B5EF4-FFF2-40B4-BE49-F238E27FC236}">
                  <a16:creationId xmlns:a16="http://schemas.microsoft.com/office/drawing/2014/main" id="{1BB43E7D-BC84-8242-B121-34D6ADFB3A52}"/>
                </a:ext>
              </a:extLst>
            </p:cNvPr>
            <p:cNvSpPr>
              <a:spLocks noChangeArrowheads="1"/>
            </p:cNvSpPr>
            <p:nvPr/>
          </p:nvSpPr>
          <p:spPr bwMode="auto">
            <a:xfrm>
              <a:off x="960438" y="4724401"/>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91" name="Rectangle 149">
              <a:extLst>
                <a:ext uri="{FF2B5EF4-FFF2-40B4-BE49-F238E27FC236}">
                  <a16:creationId xmlns:a16="http://schemas.microsoft.com/office/drawing/2014/main" id="{F57B53D3-324C-7240-9596-6D2C95E7F0CA}"/>
                </a:ext>
              </a:extLst>
            </p:cNvPr>
            <p:cNvSpPr>
              <a:spLocks noChangeArrowheads="1"/>
            </p:cNvSpPr>
            <p:nvPr/>
          </p:nvSpPr>
          <p:spPr bwMode="auto">
            <a:xfrm>
              <a:off x="1038225" y="4724401"/>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92" name="Rectangle 150">
              <a:extLst>
                <a:ext uri="{FF2B5EF4-FFF2-40B4-BE49-F238E27FC236}">
                  <a16:creationId xmlns:a16="http://schemas.microsoft.com/office/drawing/2014/main" id="{8AA1FAB3-3BF5-1B4D-AF1B-DA530643B7AF}"/>
                </a:ext>
              </a:extLst>
            </p:cNvPr>
            <p:cNvSpPr>
              <a:spLocks noChangeArrowheads="1"/>
            </p:cNvSpPr>
            <p:nvPr/>
          </p:nvSpPr>
          <p:spPr bwMode="auto">
            <a:xfrm>
              <a:off x="992188" y="4848226"/>
              <a:ext cx="61913" cy="619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grpSp>
      <p:grpSp>
        <p:nvGrpSpPr>
          <p:cNvPr id="196" name="Group 195">
            <a:extLst>
              <a:ext uri="{FF2B5EF4-FFF2-40B4-BE49-F238E27FC236}">
                <a16:creationId xmlns:a16="http://schemas.microsoft.com/office/drawing/2014/main" id="{0EEEE1E9-3F24-F34B-AFA1-6F08A07CBE9B}"/>
              </a:ext>
            </a:extLst>
          </p:cNvPr>
          <p:cNvGrpSpPr/>
          <p:nvPr/>
        </p:nvGrpSpPr>
        <p:grpSpPr>
          <a:xfrm>
            <a:off x="10894607" y="5300405"/>
            <a:ext cx="697738" cy="426695"/>
            <a:chOff x="10877275" y="5746868"/>
            <a:chExt cx="606933" cy="371164"/>
          </a:xfrm>
        </p:grpSpPr>
        <p:sp>
          <p:nvSpPr>
            <p:cNvPr id="197" name="Freeform 196">
              <a:extLst>
                <a:ext uri="{FF2B5EF4-FFF2-40B4-BE49-F238E27FC236}">
                  <a16:creationId xmlns:a16="http://schemas.microsoft.com/office/drawing/2014/main" id="{438ECD3A-BBF2-1141-B46A-EDEF128A1066}"/>
                </a:ext>
              </a:extLst>
            </p:cNvPr>
            <p:cNvSpPr>
              <a:spLocks/>
            </p:cNvSpPr>
            <p:nvPr/>
          </p:nvSpPr>
          <p:spPr bwMode="auto">
            <a:xfrm>
              <a:off x="10877275" y="5746868"/>
              <a:ext cx="452865" cy="343152"/>
            </a:xfrm>
            <a:custGeom>
              <a:avLst/>
              <a:gdLst>
                <a:gd name="T0" fmla="*/ 35 w 329"/>
                <a:gd name="T1" fmla="*/ 124 h 236"/>
                <a:gd name="T2" fmla="*/ 35 w 329"/>
                <a:gd name="T3" fmla="*/ 124 h 236"/>
                <a:gd name="T4" fmla="*/ 9 w 329"/>
                <a:gd name="T5" fmla="*/ 146 h 236"/>
                <a:gd name="T6" fmla="*/ 0 w 329"/>
                <a:gd name="T7" fmla="*/ 179 h 236"/>
                <a:gd name="T8" fmla="*/ 5 w 329"/>
                <a:gd name="T9" fmla="*/ 201 h 236"/>
                <a:gd name="T10" fmla="*/ 17 w 329"/>
                <a:gd name="T11" fmla="*/ 219 h 236"/>
                <a:gd name="T12" fmla="*/ 36 w 329"/>
                <a:gd name="T13" fmla="*/ 232 h 236"/>
                <a:gd name="T14" fmla="*/ 57 w 329"/>
                <a:gd name="T15" fmla="*/ 236 h 236"/>
                <a:gd name="T16" fmla="*/ 85 w 329"/>
                <a:gd name="T17" fmla="*/ 236 h 236"/>
                <a:gd name="T18" fmla="*/ 80 w 329"/>
                <a:gd name="T19" fmla="*/ 219 h 236"/>
                <a:gd name="T20" fmla="*/ 79 w 329"/>
                <a:gd name="T21" fmla="*/ 202 h 236"/>
                <a:gd name="T22" fmla="*/ 83 w 329"/>
                <a:gd name="T23" fmla="*/ 176 h 236"/>
                <a:gd name="T24" fmla="*/ 96 w 329"/>
                <a:gd name="T25" fmla="*/ 155 h 236"/>
                <a:gd name="T26" fmla="*/ 115 w 329"/>
                <a:gd name="T27" fmla="*/ 139 h 236"/>
                <a:gd name="T28" fmla="*/ 140 w 329"/>
                <a:gd name="T29" fmla="*/ 130 h 236"/>
                <a:gd name="T30" fmla="*/ 140 w 329"/>
                <a:gd name="T31" fmla="*/ 130 h 236"/>
                <a:gd name="T32" fmla="*/ 153 w 329"/>
                <a:gd name="T33" fmla="*/ 100 h 236"/>
                <a:gd name="T34" fmla="*/ 174 w 329"/>
                <a:gd name="T35" fmla="*/ 76 h 236"/>
                <a:gd name="T36" fmla="*/ 201 w 329"/>
                <a:gd name="T37" fmla="*/ 61 h 236"/>
                <a:gd name="T38" fmla="*/ 233 w 329"/>
                <a:gd name="T39" fmla="*/ 55 h 236"/>
                <a:gd name="T40" fmla="*/ 252 w 329"/>
                <a:gd name="T41" fmla="*/ 58 h 236"/>
                <a:gd name="T42" fmla="*/ 270 w 329"/>
                <a:gd name="T43" fmla="*/ 64 h 236"/>
                <a:gd name="T44" fmla="*/ 286 w 329"/>
                <a:gd name="T45" fmla="*/ 74 h 236"/>
                <a:gd name="T46" fmla="*/ 299 w 329"/>
                <a:gd name="T47" fmla="*/ 89 h 236"/>
                <a:gd name="T48" fmla="*/ 314 w 329"/>
                <a:gd name="T49" fmla="*/ 83 h 236"/>
                <a:gd name="T50" fmla="*/ 329 w 329"/>
                <a:gd name="T51" fmla="*/ 82 h 236"/>
                <a:gd name="T52" fmla="*/ 319 w 329"/>
                <a:gd name="T53" fmla="*/ 50 h 236"/>
                <a:gd name="T54" fmla="*/ 298 w 329"/>
                <a:gd name="T55" fmla="*/ 24 h 236"/>
                <a:gd name="T56" fmla="*/ 269 w 329"/>
                <a:gd name="T57" fmla="*/ 6 h 236"/>
                <a:gd name="T58" fmla="*/ 235 w 329"/>
                <a:gd name="T59" fmla="*/ 0 h 236"/>
                <a:gd name="T60" fmla="*/ 211 w 329"/>
                <a:gd name="T61" fmla="*/ 3 h 236"/>
                <a:gd name="T62" fmla="*/ 190 w 329"/>
                <a:gd name="T63" fmla="*/ 13 h 236"/>
                <a:gd name="T64" fmla="*/ 171 w 329"/>
                <a:gd name="T65" fmla="*/ 28 h 236"/>
                <a:gd name="T66" fmla="*/ 157 w 329"/>
                <a:gd name="T67" fmla="*/ 47 h 236"/>
                <a:gd name="T68" fmla="*/ 149 w 329"/>
                <a:gd name="T69" fmla="*/ 44 h 236"/>
                <a:gd name="T70" fmla="*/ 140 w 329"/>
                <a:gd name="T71" fmla="*/ 41 h 236"/>
                <a:gd name="T72" fmla="*/ 131 w 329"/>
                <a:gd name="T73" fmla="*/ 39 h 236"/>
                <a:gd name="T74" fmla="*/ 123 w 329"/>
                <a:gd name="T75" fmla="*/ 38 h 236"/>
                <a:gd name="T76" fmla="*/ 95 w 329"/>
                <a:gd name="T77" fmla="*/ 44 h 236"/>
                <a:gd name="T78" fmla="*/ 72 w 329"/>
                <a:gd name="T79" fmla="*/ 60 h 236"/>
                <a:gd name="T80" fmla="*/ 57 w 329"/>
                <a:gd name="T81" fmla="*/ 84 h 236"/>
                <a:gd name="T82" fmla="*/ 52 w 329"/>
                <a:gd name="T83" fmla="*/ 112 h 236"/>
                <a:gd name="T84" fmla="*/ 52 w 329"/>
                <a:gd name="T85" fmla="*/ 116 h 236"/>
                <a:gd name="T86" fmla="*/ 52 w 329"/>
                <a:gd name="T87" fmla="*/ 120 h 236"/>
                <a:gd name="T88" fmla="*/ 43 w 329"/>
                <a:gd name="T89" fmla="*/ 121 h 236"/>
                <a:gd name="T90" fmla="*/ 35 w 329"/>
                <a:gd name="T91" fmla="*/ 124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29" h="236">
                  <a:moveTo>
                    <a:pt x="35" y="124"/>
                  </a:moveTo>
                  <a:lnTo>
                    <a:pt x="35" y="124"/>
                  </a:lnTo>
                  <a:cubicBezTo>
                    <a:pt x="23" y="129"/>
                    <a:pt x="14" y="136"/>
                    <a:pt x="9" y="146"/>
                  </a:cubicBezTo>
                  <a:cubicBezTo>
                    <a:pt x="3" y="155"/>
                    <a:pt x="0" y="166"/>
                    <a:pt x="0" y="179"/>
                  </a:cubicBezTo>
                  <a:cubicBezTo>
                    <a:pt x="0" y="186"/>
                    <a:pt x="2" y="194"/>
                    <a:pt x="5" y="201"/>
                  </a:cubicBezTo>
                  <a:cubicBezTo>
                    <a:pt x="8" y="207"/>
                    <a:pt x="12" y="214"/>
                    <a:pt x="17" y="219"/>
                  </a:cubicBezTo>
                  <a:cubicBezTo>
                    <a:pt x="23" y="224"/>
                    <a:pt x="29" y="228"/>
                    <a:pt x="36" y="232"/>
                  </a:cubicBezTo>
                  <a:cubicBezTo>
                    <a:pt x="43" y="235"/>
                    <a:pt x="50" y="236"/>
                    <a:pt x="57" y="236"/>
                  </a:cubicBezTo>
                  <a:lnTo>
                    <a:pt x="85" y="236"/>
                  </a:lnTo>
                  <a:cubicBezTo>
                    <a:pt x="83" y="231"/>
                    <a:pt x="81" y="225"/>
                    <a:pt x="80" y="219"/>
                  </a:cubicBezTo>
                  <a:cubicBezTo>
                    <a:pt x="79" y="214"/>
                    <a:pt x="79" y="208"/>
                    <a:pt x="79" y="202"/>
                  </a:cubicBezTo>
                  <a:cubicBezTo>
                    <a:pt x="79" y="192"/>
                    <a:pt x="80" y="184"/>
                    <a:pt x="83" y="176"/>
                  </a:cubicBezTo>
                  <a:cubicBezTo>
                    <a:pt x="86" y="168"/>
                    <a:pt x="90" y="161"/>
                    <a:pt x="96" y="155"/>
                  </a:cubicBezTo>
                  <a:cubicBezTo>
                    <a:pt x="101" y="148"/>
                    <a:pt x="108" y="143"/>
                    <a:pt x="115" y="139"/>
                  </a:cubicBezTo>
                  <a:cubicBezTo>
                    <a:pt x="123" y="135"/>
                    <a:pt x="131" y="132"/>
                    <a:pt x="140" y="130"/>
                  </a:cubicBezTo>
                  <a:lnTo>
                    <a:pt x="140" y="130"/>
                  </a:lnTo>
                  <a:cubicBezTo>
                    <a:pt x="143" y="119"/>
                    <a:pt x="147" y="109"/>
                    <a:pt x="153" y="100"/>
                  </a:cubicBezTo>
                  <a:cubicBezTo>
                    <a:pt x="159" y="91"/>
                    <a:pt x="166" y="83"/>
                    <a:pt x="174" y="76"/>
                  </a:cubicBezTo>
                  <a:cubicBezTo>
                    <a:pt x="182" y="70"/>
                    <a:pt x="191" y="65"/>
                    <a:pt x="201" y="61"/>
                  </a:cubicBezTo>
                  <a:cubicBezTo>
                    <a:pt x="211" y="57"/>
                    <a:pt x="222" y="55"/>
                    <a:pt x="233" y="55"/>
                  </a:cubicBezTo>
                  <a:cubicBezTo>
                    <a:pt x="240" y="55"/>
                    <a:pt x="246" y="56"/>
                    <a:pt x="252" y="58"/>
                  </a:cubicBezTo>
                  <a:cubicBezTo>
                    <a:pt x="259" y="59"/>
                    <a:pt x="265" y="61"/>
                    <a:pt x="270" y="64"/>
                  </a:cubicBezTo>
                  <a:cubicBezTo>
                    <a:pt x="276" y="67"/>
                    <a:pt x="281" y="70"/>
                    <a:pt x="286" y="74"/>
                  </a:cubicBezTo>
                  <a:cubicBezTo>
                    <a:pt x="291" y="78"/>
                    <a:pt x="295" y="83"/>
                    <a:pt x="299" y="89"/>
                  </a:cubicBezTo>
                  <a:cubicBezTo>
                    <a:pt x="303" y="86"/>
                    <a:pt x="308" y="84"/>
                    <a:pt x="314" y="83"/>
                  </a:cubicBezTo>
                  <a:cubicBezTo>
                    <a:pt x="319" y="83"/>
                    <a:pt x="324" y="82"/>
                    <a:pt x="329" y="82"/>
                  </a:cubicBezTo>
                  <a:cubicBezTo>
                    <a:pt x="328" y="71"/>
                    <a:pt x="324" y="60"/>
                    <a:pt x="319" y="50"/>
                  </a:cubicBezTo>
                  <a:cubicBezTo>
                    <a:pt x="313" y="40"/>
                    <a:pt x="306" y="31"/>
                    <a:pt x="298" y="24"/>
                  </a:cubicBezTo>
                  <a:cubicBezTo>
                    <a:pt x="289" y="16"/>
                    <a:pt x="280" y="10"/>
                    <a:pt x="269" y="6"/>
                  </a:cubicBezTo>
                  <a:cubicBezTo>
                    <a:pt x="258" y="2"/>
                    <a:pt x="247" y="0"/>
                    <a:pt x="235" y="0"/>
                  </a:cubicBezTo>
                  <a:cubicBezTo>
                    <a:pt x="227" y="0"/>
                    <a:pt x="219" y="1"/>
                    <a:pt x="211" y="3"/>
                  </a:cubicBezTo>
                  <a:cubicBezTo>
                    <a:pt x="204" y="5"/>
                    <a:pt x="196" y="9"/>
                    <a:pt x="190" y="13"/>
                  </a:cubicBezTo>
                  <a:cubicBezTo>
                    <a:pt x="183" y="17"/>
                    <a:pt x="177" y="22"/>
                    <a:pt x="171" y="28"/>
                  </a:cubicBezTo>
                  <a:cubicBezTo>
                    <a:pt x="166" y="34"/>
                    <a:pt x="161" y="40"/>
                    <a:pt x="157" y="47"/>
                  </a:cubicBezTo>
                  <a:cubicBezTo>
                    <a:pt x="155" y="46"/>
                    <a:pt x="152" y="45"/>
                    <a:pt x="149" y="44"/>
                  </a:cubicBezTo>
                  <a:cubicBezTo>
                    <a:pt x="146" y="42"/>
                    <a:pt x="143" y="41"/>
                    <a:pt x="140" y="41"/>
                  </a:cubicBezTo>
                  <a:cubicBezTo>
                    <a:pt x="137" y="40"/>
                    <a:pt x="134" y="39"/>
                    <a:pt x="131" y="39"/>
                  </a:cubicBezTo>
                  <a:cubicBezTo>
                    <a:pt x="128" y="39"/>
                    <a:pt x="125" y="38"/>
                    <a:pt x="123" y="38"/>
                  </a:cubicBezTo>
                  <a:cubicBezTo>
                    <a:pt x="113" y="38"/>
                    <a:pt x="103" y="40"/>
                    <a:pt x="95" y="44"/>
                  </a:cubicBezTo>
                  <a:cubicBezTo>
                    <a:pt x="86" y="48"/>
                    <a:pt x="79" y="54"/>
                    <a:pt x="72" y="60"/>
                  </a:cubicBezTo>
                  <a:cubicBezTo>
                    <a:pt x="66" y="67"/>
                    <a:pt x="61" y="75"/>
                    <a:pt x="57" y="84"/>
                  </a:cubicBezTo>
                  <a:cubicBezTo>
                    <a:pt x="54" y="93"/>
                    <a:pt x="52" y="102"/>
                    <a:pt x="52" y="112"/>
                  </a:cubicBezTo>
                  <a:cubicBezTo>
                    <a:pt x="52" y="113"/>
                    <a:pt x="52" y="114"/>
                    <a:pt x="52" y="116"/>
                  </a:cubicBezTo>
                  <a:cubicBezTo>
                    <a:pt x="52" y="117"/>
                    <a:pt x="52" y="118"/>
                    <a:pt x="52" y="120"/>
                  </a:cubicBezTo>
                  <a:cubicBezTo>
                    <a:pt x="49" y="120"/>
                    <a:pt x="46" y="120"/>
                    <a:pt x="43" y="121"/>
                  </a:cubicBezTo>
                  <a:cubicBezTo>
                    <a:pt x="40" y="122"/>
                    <a:pt x="38" y="123"/>
                    <a:pt x="35" y="124"/>
                  </a:cubicBezTo>
                  <a:close/>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198" name="Freeform 197">
              <a:extLst>
                <a:ext uri="{FF2B5EF4-FFF2-40B4-BE49-F238E27FC236}">
                  <a16:creationId xmlns:a16="http://schemas.microsoft.com/office/drawing/2014/main" id="{38A102BF-33D5-1D46-A56F-E823336A9B74}"/>
                </a:ext>
              </a:extLst>
            </p:cNvPr>
            <p:cNvSpPr>
              <a:spLocks/>
            </p:cNvSpPr>
            <p:nvPr/>
          </p:nvSpPr>
          <p:spPr bwMode="auto">
            <a:xfrm>
              <a:off x="11031343" y="5868255"/>
              <a:ext cx="452865" cy="249777"/>
            </a:xfrm>
            <a:custGeom>
              <a:avLst/>
              <a:gdLst>
                <a:gd name="T0" fmla="*/ 270 w 313"/>
                <a:gd name="T1" fmla="*/ 60 h 172"/>
                <a:gd name="T2" fmla="*/ 270 w 313"/>
                <a:gd name="T3" fmla="*/ 60 h 172"/>
                <a:gd name="T4" fmla="*/ 260 w 313"/>
                <a:gd name="T5" fmla="*/ 43 h 172"/>
                <a:gd name="T6" fmla="*/ 243 w 313"/>
                <a:gd name="T7" fmla="*/ 31 h 172"/>
                <a:gd name="T8" fmla="*/ 207 w 313"/>
                <a:gd name="T9" fmla="*/ 29 h 172"/>
                <a:gd name="T10" fmla="*/ 193 w 313"/>
                <a:gd name="T11" fmla="*/ 34 h 172"/>
                <a:gd name="T12" fmla="*/ 187 w 313"/>
                <a:gd name="T13" fmla="*/ 37 h 172"/>
                <a:gd name="T14" fmla="*/ 183 w 313"/>
                <a:gd name="T15" fmla="*/ 31 h 172"/>
                <a:gd name="T16" fmla="*/ 159 w 313"/>
                <a:gd name="T17" fmla="*/ 8 h 172"/>
                <a:gd name="T18" fmla="*/ 127 w 313"/>
                <a:gd name="T19" fmla="*/ 0 h 172"/>
                <a:gd name="T20" fmla="*/ 108 w 313"/>
                <a:gd name="T21" fmla="*/ 3 h 172"/>
                <a:gd name="T22" fmla="*/ 89 w 313"/>
                <a:gd name="T23" fmla="*/ 11 h 172"/>
                <a:gd name="T24" fmla="*/ 74 w 313"/>
                <a:gd name="T25" fmla="*/ 25 h 172"/>
                <a:gd name="T26" fmla="*/ 63 w 313"/>
                <a:gd name="T27" fmla="*/ 44 h 172"/>
                <a:gd name="T28" fmla="*/ 58 w 313"/>
                <a:gd name="T29" fmla="*/ 65 h 172"/>
                <a:gd name="T30" fmla="*/ 58 w 313"/>
                <a:gd name="T31" fmla="*/ 71 h 172"/>
                <a:gd name="T32" fmla="*/ 51 w 313"/>
                <a:gd name="T33" fmla="*/ 72 h 172"/>
                <a:gd name="T34" fmla="*/ 31 w 313"/>
                <a:gd name="T35" fmla="*/ 75 h 172"/>
                <a:gd name="T36" fmla="*/ 15 w 313"/>
                <a:gd name="T37" fmla="*/ 85 h 172"/>
                <a:gd name="T38" fmla="*/ 4 w 313"/>
                <a:gd name="T39" fmla="*/ 99 h 172"/>
                <a:gd name="T40" fmla="*/ 0 w 313"/>
                <a:gd name="T41" fmla="*/ 118 h 172"/>
                <a:gd name="T42" fmla="*/ 4 w 313"/>
                <a:gd name="T43" fmla="*/ 141 h 172"/>
                <a:gd name="T44" fmla="*/ 14 w 313"/>
                <a:gd name="T45" fmla="*/ 158 h 172"/>
                <a:gd name="T46" fmla="*/ 30 w 313"/>
                <a:gd name="T47" fmla="*/ 168 h 172"/>
                <a:gd name="T48" fmla="*/ 53 w 313"/>
                <a:gd name="T49" fmla="*/ 172 h 172"/>
                <a:gd name="T50" fmla="*/ 279 w 313"/>
                <a:gd name="T51" fmla="*/ 172 h 172"/>
                <a:gd name="T52" fmla="*/ 292 w 313"/>
                <a:gd name="T53" fmla="*/ 169 h 172"/>
                <a:gd name="T54" fmla="*/ 303 w 313"/>
                <a:gd name="T55" fmla="*/ 160 h 172"/>
                <a:gd name="T56" fmla="*/ 311 w 313"/>
                <a:gd name="T57" fmla="*/ 147 h 172"/>
                <a:gd name="T58" fmla="*/ 313 w 313"/>
                <a:gd name="T59" fmla="*/ 133 h 172"/>
                <a:gd name="T60" fmla="*/ 311 w 313"/>
                <a:gd name="T61" fmla="*/ 119 h 172"/>
                <a:gd name="T62" fmla="*/ 304 w 313"/>
                <a:gd name="T63" fmla="*/ 107 h 172"/>
                <a:gd name="T64" fmla="*/ 294 w 313"/>
                <a:gd name="T65" fmla="*/ 98 h 172"/>
                <a:gd name="T66" fmla="*/ 281 w 313"/>
                <a:gd name="T67" fmla="*/ 94 h 172"/>
                <a:gd name="T68" fmla="*/ 273 w 313"/>
                <a:gd name="T69" fmla="*/ 94 h 172"/>
                <a:gd name="T70" fmla="*/ 274 w 313"/>
                <a:gd name="T71" fmla="*/ 82 h 172"/>
                <a:gd name="T72" fmla="*/ 270 w 313"/>
                <a:gd name="T73" fmla="*/ 6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3" h="172">
                  <a:moveTo>
                    <a:pt x="270" y="60"/>
                  </a:moveTo>
                  <a:lnTo>
                    <a:pt x="270" y="60"/>
                  </a:lnTo>
                  <a:cubicBezTo>
                    <a:pt x="268" y="53"/>
                    <a:pt x="264" y="47"/>
                    <a:pt x="260" y="43"/>
                  </a:cubicBezTo>
                  <a:cubicBezTo>
                    <a:pt x="255" y="38"/>
                    <a:pt x="250" y="34"/>
                    <a:pt x="243" y="31"/>
                  </a:cubicBezTo>
                  <a:cubicBezTo>
                    <a:pt x="233" y="27"/>
                    <a:pt x="222" y="25"/>
                    <a:pt x="207" y="29"/>
                  </a:cubicBezTo>
                  <a:cubicBezTo>
                    <a:pt x="201" y="30"/>
                    <a:pt x="197" y="32"/>
                    <a:pt x="193" y="34"/>
                  </a:cubicBezTo>
                  <a:lnTo>
                    <a:pt x="187" y="37"/>
                  </a:lnTo>
                  <a:lnTo>
                    <a:pt x="183" y="31"/>
                  </a:lnTo>
                  <a:cubicBezTo>
                    <a:pt x="176" y="21"/>
                    <a:pt x="168" y="14"/>
                    <a:pt x="159" y="8"/>
                  </a:cubicBezTo>
                  <a:cubicBezTo>
                    <a:pt x="150" y="3"/>
                    <a:pt x="139" y="0"/>
                    <a:pt x="127" y="0"/>
                  </a:cubicBezTo>
                  <a:cubicBezTo>
                    <a:pt x="121" y="0"/>
                    <a:pt x="114" y="1"/>
                    <a:pt x="108" y="3"/>
                  </a:cubicBezTo>
                  <a:cubicBezTo>
                    <a:pt x="101" y="4"/>
                    <a:pt x="94" y="7"/>
                    <a:pt x="89" y="11"/>
                  </a:cubicBezTo>
                  <a:cubicBezTo>
                    <a:pt x="83" y="15"/>
                    <a:pt x="78" y="20"/>
                    <a:pt x="74" y="25"/>
                  </a:cubicBezTo>
                  <a:cubicBezTo>
                    <a:pt x="69" y="31"/>
                    <a:pt x="66" y="37"/>
                    <a:pt x="63" y="44"/>
                  </a:cubicBezTo>
                  <a:cubicBezTo>
                    <a:pt x="60" y="50"/>
                    <a:pt x="59" y="57"/>
                    <a:pt x="58" y="65"/>
                  </a:cubicBezTo>
                  <a:lnTo>
                    <a:pt x="58" y="71"/>
                  </a:lnTo>
                  <a:lnTo>
                    <a:pt x="51" y="72"/>
                  </a:lnTo>
                  <a:cubicBezTo>
                    <a:pt x="44" y="72"/>
                    <a:pt x="37" y="73"/>
                    <a:pt x="31" y="75"/>
                  </a:cubicBezTo>
                  <a:cubicBezTo>
                    <a:pt x="25" y="77"/>
                    <a:pt x="20" y="81"/>
                    <a:pt x="15" y="85"/>
                  </a:cubicBezTo>
                  <a:cubicBezTo>
                    <a:pt x="11" y="89"/>
                    <a:pt x="7" y="93"/>
                    <a:pt x="4" y="99"/>
                  </a:cubicBezTo>
                  <a:cubicBezTo>
                    <a:pt x="2" y="104"/>
                    <a:pt x="0" y="111"/>
                    <a:pt x="0" y="118"/>
                  </a:cubicBezTo>
                  <a:cubicBezTo>
                    <a:pt x="0" y="127"/>
                    <a:pt x="2" y="134"/>
                    <a:pt x="4" y="141"/>
                  </a:cubicBezTo>
                  <a:cubicBezTo>
                    <a:pt x="6" y="147"/>
                    <a:pt x="10" y="153"/>
                    <a:pt x="14" y="158"/>
                  </a:cubicBezTo>
                  <a:cubicBezTo>
                    <a:pt x="18" y="162"/>
                    <a:pt x="24" y="166"/>
                    <a:pt x="30" y="168"/>
                  </a:cubicBezTo>
                  <a:cubicBezTo>
                    <a:pt x="37" y="171"/>
                    <a:pt x="44" y="172"/>
                    <a:pt x="53" y="172"/>
                  </a:cubicBezTo>
                  <a:lnTo>
                    <a:pt x="279" y="172"/>
                  </a:lnTo>
                  <a:cubicBezTo>
                    <a:pt x="284" y="172"/>
                    <a:pt x="288" y="171"/>
                    <a:pt x="292" y="169"/>
                  </a:cubicBezTo>
                  <a:cubicBezTo>
                    <a:pt x="296" y="166"/>
                    <a:pt x="300" y="164"/>
                    <a:pt x="303" y="160"/>
                  </a:cubicBezTo>
                  <a:cubicBezTo>
                    <a:pt x="306" y="156"/>
                    <a:pt x="309" y="152"/>
                    <a:pt x="311" y="147"/>
                  </a:cubicBezTo>
                  <a:cubicBezTo>
                    <a:pt x="312" y="143"/>
                    <a:pt x="313" y="138"/>
                    <a:pt x="313" y="133"/>
                  </a:cubicBezTo>
                  <a:cubicBezTo>
                    <a:pt x="313" y="128"/>
                    <a:pt x="312" y="123"/>
                    <a:pt x="311" y="119"/>
                  </a:cubicBezTo>
                  <a:cubicBezTo>
                    <a:pt x="309" y="114"/>
                    <a:pt x="307" y="110"/>
                    <a:pt x="304" y="107"/>
                  </a:cubicBezTo>
                  <a:cubicBezTo>
                    <a:pt x="302" y="103"/>
                    <a:pt x="298" y="100"/>
                    <a:pt x="294" y="98"/>
                  </a:cubicBezTo>
                  <a:cubicBezTo>
                    <a:pt x="290" y="96"/>
                    <a:pt x="286" y="95"/>
                    <a:pt x="281" y="94"/>
                  </a:cubicBezTo>
                  <a:lnTo>
                    <a:pt x="273" y="94"/>
                  </a:lnTo>
                  <a:lnTo>
                    <a:pt x="274" y="82"/>
                  </a:lnTo>
                  <a:cubicBezTo>
                    <a:pt x="274" y="74"/>
                    <a:pt x="273" y="67"/>
                    <a:pt x="270" y="60"/>
                  </a:cubicBez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grpSp>
      <p:sp>
        <p:nvSpPr>
          <p:cNvPr id="108" name="TextBox 107">
            <a:extLst>
              <a:ext uri="{FF2B5EF4-FFF2-40B4-BE49-F238E27FC236}">
                <a16:creationId xmlns:a16="http://schemas.microsoft.com/office/drawing/2014/main" id="{516D1ACE-D0E0-496A-954E-A96784C96ACE}"/>
              </a:ext>
            </a:extLst>
          </p:cNvPr>
          <p:cNvSpPr txBox="1"/>
          <p:nvPr/>
        </p:nvSpPr>
        <p:spPr>
          <a:xfrm>
            <a:off x="79769" y="6365795"/>
            <a:ext cx="10243594" cy="390862"/>
          </a:xfrm>
          <a:prstGeom prst="rect">
            <a:avLst/>
          </a:prstGeom>
          <a:noFill/>
        </p:spPr>
        <p:txBody>
          <a:bodyPr wrap="square" lIns="91427" tIns="45713" rIns="91427" bIns="45713" rtlCol="0">
            <a:sp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800" b="0" i="0" u="none" strike="noStrike" kern="1200" cap="none" spc="0" normalizeH="0" baseline="0" noProof="0" dirty="0">
                <a:ln>
                  <a:noFill/>
                </a:ln>
                <a:solidFill>
                  <a:srgbClr val="757575"/>
                </a:solidFill>
                <a:effectLst/>
                <a:uLnTx/>
                <a:uFillTx/>
                <a:latin typeface="Segoe UI"/>
                <a:ea typeface="+mn-ea"/>
                <a:cs typeface="+mn-cs"/>
              </a:rPr>
              <a:t>All TPC Claims as 11/3/2019.</a:t>
            </a:r>
          </a:p>
          <a:p>
            <a:pPr lvl="0" defTabSz="914225">
              <a:lnSpc>
                <a:spcPct val="90000"/>
              </a:lnSpc>
              <a:spcAft>
                <a:spcPts val="600"/>
              </a:spcAft>
              <a:defRPr/>
            </a:pPr>
            <a:r>
              <a:rPr kumimoji="0" lang="en-US" sz="800" b="0" i="0" u="none" strike="noStrike" kern="1200" cap="none" spc="0" normalizeH="0" baseline="30000" noProof="0" dirty="0">
                <a:ln>
                  <a:noFill/>
                </a:ln>
                <a:solidFill>
                  <a:srgbClr val="757575"/>
                </a:solidFill>
                <a:effectLst/>
                <a:uLnTx/>
                <a:uFillTx/>
                <a:latin typeface="Segoe UI"/>
                <a:ea typeface="+mn-ea"/>
                <a:cs typeface="+mn-cs"/>
              </a:rPr>
              <a:t>1 </a:t>
            </a:r>
            <a:r>
              <a:rPr kumimoji="0" lang="en-US" sz="800" b="0" i="0" u="none" strike="noStrike" kern="1200" cap="none" spc="0" normalizeH="0" baseline="0" noProof="0" dirty="0">
                <a:ln>
                  <a:noFill/>
                </a:ln>
                <a:solidFill>
                  <a:srgbClr val="757575"/>
                </a:solidFill>
                <a:effectLst/>
                <a:uLnTx/>
                <a:uFillTx/>
                <a:latin typeface="Segoe UI"/>
                <a:ea typeface="+mn-ea"/>
                <a:cs typeface="+mn-cs"/>
                <a:hlinkClick r:id="rId7"/>
              </a:rPr>
              <a:t>http://www.tpc.org/4081</a:t>
            </a:r>
            <a:r>
              <a:rPr kumimoji="0" lang="en-US" sz="800" b="0" i="0" u="none" strike="noStrike" kern="1200" cap="none" spc="0" normalizeH="0" baseline="0" noProof="0" dirty="0">
                <a:ln>
                  <a:noFill/>
                </a:ln>
                <a:solidFill>
                  <a:srgbClr val="757575"/>
                </a:solidFill>
                <a:effectLst/>
                <a:uLnTx/>
                <a:uFillTx/>
                <a:latin typeface="Segoe UI"/>
                <a:ea typeface="+mn-ea"/>
                <a:cs typeface="+mn-cs"/>
              </a:rPr>
              <a:t>; </a:t>
            </a:r>
            <a:r>
              <a:rPr kumimoji="0" lang="en-US" sz="800" b="0" i="0" u="none" strike="noStrike" kern="1200" cap="none" spc="0" normalizeH="0" baseline="30000" noProof="0" dirty="0">
                <a:ln>
                  <a:noFill/>
                </a:ln>
                <a:solidFill>
                  <a:srgbClr val="757575"/>
                </a:solidFill>
                <a:effectLst/>
                <a:uLnTx/>
                <a:uFillTx/>
                <a:latin typeface="Segoe UI"/>
                <a:ea typeface="+mn-ea"/>
                <a:cs typeface="+mn-cs"/>
              </a:rPr>
              <a:t>2 </a:t>
            </a:r>
            <a:r>
              <a:rPr kumimoji="0" lang="en-US" sz="800" b="0" i="0" u="none" strike="noStrike" kern="1200" cap="none" spc="0" normalizeH="0" baseline="0" noProof="0" dirty="0">
                <a:ln>
                  <a:noFill/>
                </a:ln>
                <a:solidFill>
                  <a:srgbClr val="757575"/>
                </a:solidFill>
                <a:effectLst/>
                <a:uLnTx/>
                <a:uFillTx/>
                <a:latin typeface="Segoe UI"/>
                <a:ea typeface="+mn-ea"/>
                <a:cs typeface="+mn-cs"/>
                <a:hlinkClick r:id="rId8"/>
              </a:rPr>
              <a:t>http://www.tpc.org/3331</a:t>
            </a:r>
            <a:r>
              <a:rPr kumimoji="0" lang="en-US" sz="800" b="0" i="0" u="none" strike="noStrike" kern="1200" cap="none" spc="0" normalizeH="0" baseline="0" noProof="0" dirty="0">
                <a:ln>
                  <a:noFill/>
                </a:ln>
                <a:solidFill>
                  <a:srgbClr val="757575"/>
                </a:solidFill>
                <a:effectLst/>
                <a:uLnTx/>
                <a:uFillTx/>
                <a:latin typeface="Segoe UI"/>
                <a:ea typeface="+mn-ea"/>
                <a:cs typeface="+mn-cs"/>
              </a:rPr>
              <a:t>; </a:t>
            </a:r>
            <a:r>
              <a:rPr lang="en-US" sz="800" baseline="30000" dirty="0">
                <a:solidFill>
                  <a:srgbClr val="757575"/>
                </a:solidFill>
                <a:latin typeface="Segoe UI"/>
              </a:rPr>
              <a:t>3</a:t>
            </a:r>
            <a:r>
              <a:rPr kumimoji="0" lang="en-US" sz="800" b="0" i="0" u="none" strike="noStrike" kern="1200" cap="none" spc="0" normalizeH="0" baseline="30000" noProof="0" dirty="0">
                <a:ln>
                  <a:noFill/>
                </a:ln>
                <a:solidFill>
                  <a:srgbClr val="757575"/>
                </a:solidFill>
                <a:effectLst/>
                <a:uLnTx/>
                <a:uFillTx/>
                <a:latin typeface="Segoe UI"/>
                <a:ea typeface="+mn-ea"/>
                <a:cs typeface="+mn-cs"/>
              </a:rPr>
              <a:t> </a:t>
            </a:r>
            <a:r>
              <a:rPr lang="en-US" sz="800" dirty="0">
                <a:solidFill>
                  <a:srgbClr val="757575"/>
                </a:solidFill>
                <a:latin typeface="Segoe UI"/>
                <a:hlinkClick r:id="rId9"/>
              </a:rPr>
              <a:t>http://www.tpc.org/3336</a:t>
            </a:r>
            <a:r>
              <a:rPr lang="en-US" sz="800" dirty="0">
                <a:solidFill>
                  <a:srgbClr val="757575"/>
                </a:solidFill>
                <a:latin typeface="Segoe UI"/>
              </a:rPr>
              <a:t> </a:t>
            </a:r>
            <a:r>
              <a:rPr kumimoji="0" lang="en-US" sz="800" b="0" i="0" u="none" strike="noStrike" kern="1200" cap="none" spc="0" normalizeH="0" baseline="30000" noProof="0" dirty="0">
                <a:ln>
                  <a:noFill/>
                </a:ln>
                <a:solidFill>
                  <a:srgbClr val="757575"/>
                </a:solidFill>
                <a:effectLst/>
                <a:uLnTx/>
                <a:uFillTx/>
                <a:latin typeface="Segoe UI"/>
                <a:ea typeface="+mn-ea"/>
                <a:cs typeface="+mn-cs"/>
              </a:rPr>
              <a:t>4</a:t>
            </a:r>
            <a:r>
              <a:rPr lang="en-US" sz="800" baseline="30000" dirty="0">
                <a:solidFill>
                  <a:srgbClr val="757575"/>
                </a:solidFill>
              </a:rPr>
              <a:t> </a:t>
            </a:r>
            <a:r>
              <a:rPr lang="en-US" sz="800" dirty="0">
                <a:solidFill>
                  <a:srgbClr val="757575"/>
                </a:solidFill>
                <a:hlinkClick r:id="rId10"/>
              </a:rPr>
              <a:t>http://www.tpc.org/3337 </a:t>
            </a:r>
            <a:r>
              <a:rPr lang="en-US" sz="800" baseline="30000" dirty="0">
                <a:solidFill>
                  <a:srgbClr val="757575"/>
                </a:solidFill>
                <a:latin typeface="Segoe UI"/>
              </a:rPr>
              <a:t>5</a:t>
            </a:r>
            <a:r>
              <a:rPr kumimoji="0" lang="en-US" sz="800" b="0" i="0" u="none" strike="noStrike" kern="1200" cap="none" spc="0" normalizeH="0" baseline="30000" noProof="0" dirty="0">
                <a:ln>
                  <a:noFill/>
                </a:ln>
                <a:solidFill>
                  <a:srgbClr val="757575"/>
                </a:solidFill>
                <a:effectLst/>
                <a:uLnTx/>
                <a:uFillTx/>
                <a:latin typeface="Segoe UI"/>
                <a:ea typeface="+mn-ea"/>
                <a:cs typeface="+mn-cs"/>
              </a:rPr>
              <a:t> </a:t>
            </a:r>
            <a:r>
              <a:rPr lang="en-US" sz="800" dirty="0">
                <a:solidFill>
                  <a:srgbClr val="757575"/>
                </a:solidFill>
                <a:latin typeface="Segoe UI"/>
                <a:hlinkClick r:id="rId11"/>
              </a:rPr>
              <a:t>http://www.tpc.org/3345</a:t>
            </a:r>
            <a:r>
              <a:rPr lang="en-US" sz="800" dirty="0">
                <a:solidFill>
                  <a:srgbClr val="757575"/>
                </a:solidFill>
                <a:latin typeface="Segoe UI"/>
              </a:rPr>
              <a:t> </a:t>
            </a:r>
            <a:r>
              <a:rPr kumimoji="0" lang="en-US" sz="800" b="0" i="0" u="none" strike="noStrike" kern="1200" cap="none" spc="0" normalizeH="0" baseline="0" noProof="0" dirty="0">
                <a:ln>
                  <a:noFill/>
                </a:ln>
                <a:solidFill>
                  <a:srgbClr val="757575"/>
                </a:solidFill>
                <a:effectLst/>
                <a:uLnTx/>
                <a:uFillTx/>
                <a:latin typeface="Segoe UI"/>
                <a:ea typeface="+mn-ea"/>
                <a:cs typeface="+mn-cs"/>
              </a:rPr>
              <a:t>; </a:t>
            </a:r>
            <a:r>
              <a:rPr lang="en-US" sz="800" baseline="30000" dirty="0">
                <a:solidFill>
                  <a:srgbClr val="757575"/>
                </a:solidFill>
                <a:latin typeface="Segoe UI"/>
              </a:rPr>
              <a:t>6</a:t>
            </a:r>
            <a:r>
              <a:rPr kumimoji="0" lang="en-US" sz="800" b="0" i="0" u="none" strike="noStrike" kern="1200" cap="none" spc="0" normalizeH="0" baseline="30000" noProof="0" dirty="0">
                <a:ln>
                  <a:noFill/>
                </a:ln>
                <a:solidFill>
                  <a:srgbClr val="757575"/>
                </a:solidFill>
                <a:effectLst/>
                <a:uLnTx/>
                <a:uFillTx/>
                <a:latin typeface="Segoe UI"/>
                <a:ea typeface="+mn-ea"/>
                <a:cs typeface="+mn-cs"/>
              </a:rPr>
              <a:t> </a:t>
            </a:r>
            <a:r>
              <a:rPr kumimoji="0" lang="en-US" sz="800" b="0" i="0" u="none" strike="noStrike" kern="1200" cap="none" spc="0" normalizeH="0" baseline="0" noProof="0" dirty="0">
                <a:ln>
                  <a:noFill/>
                </a:ln>
                <a:solidFill>
                  <a:srgbClr val="757575"/>
                </a:solidFill>
                <a:effectLst/>
                <a:uLnTx/>
                <a:uFillTx/>
                <a:latin typeface="Segoe UI"/>
                <a:ea typeface="+mn-ea"/>
                <a:cs typeface="+mn-cs"/>
              </a:rPr>
              <a:t>National Institute of Standards and Technology Comprehensive Vulnerability Database</a:t>
            </a:r>
          </a:p>
        </p:txBody>
      </p:sp>
      <p:sp>
        <p:nvSpPr>
          <p:cNvPr id="19" name="Text Placeholder 18">
            <a:extLst>
              <a:ext uri="{FF2B5EF4-FFF2-40B4-BE49-F238E27FC236}">
                <a16:creationId xmlns:a16="http://schemas.microsoft.com/office/drawing/2014/main" id="{3D052956-D24E-504F-8C2B-5DC7106392FB}"/>
              </a:ext>
            </a:extLst>
          </p:cNvPr>
          <p:cNvSpPr>
            <a:spLocks noGrp="1"/>
          </p:cNvSpPr>
          <p:nvPr>
            <p:ph type="body" sz="quarter" idx="12"/>
          </p:nvPr>
        </p:nvSpPr>
        <p:spPr/>
        <p:txBody>
          <a:bodyPr/>
          <a:lstStyle/>
          <a:p>
            <a:r>
              <a:rPr lang="en-US" dirty="0"/>
              <a:t>SQL Server 2019</a:t>
            </a:r>
          </a:p>
        </p:txBody>
      </p:sp>
    </p:spTree>
    <p:extLst>
      <p:ext uri="{BB962C8B-B14F-4D97-AF65-F5344CB8AC3E}">
        <p14:creationId xmlns:p14="http://schemas.microsoft.com/office/powerpoint/2010/main" val="11614546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26864E0-3541-44E2-86A0-66DB9F82C23B}"/>
              </a:ext>
            </a:extLst>
          </p:cNvPr>
          <p:cNvSpPr>
            <a:spLocks noGrp="1"/>
          </p:cNvSpPr>
          <p:nvPr>
            <p:ph type="body" sz="quarter" idx="10"/>
          </p:nvPr>
        </p:nvSpPr>
        <p:spPr>
          <a:xfrm>
            <a:off x="1048124" y="1528955"/>
            <a:ext cx="4896264" cy="4635115"/>
          </a:xfrm>
        </p:spPr>
        <p:txBody>
          <a:bodyPr/>
          <a:lstStyle/>
          <a:p>
            <a:pPr lvl="0"/>
            <a:r>
              <a:rPr lang="en-US" dirty="0"/>
              <a:t>User experience</a:t>
            </a:r>
          </a:p>
          <a:p>
            <a:pPr lvl="1"/>
            <a:r>
              <a:rPr lang="en-US" dirty="0"/>
              <a:t>#1 voted customer feedback item: String Truncation</a:t>
            </a:r>
          </a:p>
          <a:p>
            <a:pPr lvl="1"/>
            <a:r>
              <a:rPr lang="en-US" dirty="0"/>
              <a:t>MAXDOP and Memory Config during Setup</a:t>
            </a:r>
          </a:p>
          <a:p>
            <a:pPr lvl="1"/>
            <a:r>
              <a:rPr lang="en-US" dirty="0"/>
              <a:t>Memory Grant Percent in Resource Governor</a:t>
            </a:r>
          </a:p>
          <a:p>
            <a:pPr lvl="1"/>
            <a:r>
              <a:rPr lang="en-US" dirty="0"/>
              <a:t>Estimate compression for Columnstore indexes</a:t>
            </a:r>
          </a:p>
          <a:p>
            <a:pPr lvl="0"/>
            <a:r>
              <a:rPr lang="en-US" dirty="0"/>
              <a:t>Diagnostics</a:t>
            </a:r>
          </a:p>
          <a:p>
            <a:pPr lvl="1"/>
            <a:r>
              <a:rPr lang="en-US" dirty="0"/>
              <a:t>Troubleshoot page waits with new built-in T-SQL</a:t>
            </a:r>
          </a:p>
          <a:p>
            <a:pPr lvl="1"/>
            <a:r>
              <a:rPr lang="en-US" dirty="0"/>
              <a:t>Diagnostics for auto stats blocking</a:t>
            </a:r>
          </a:p>
          <a:p>
            <a:pPr lvl="1"/>
            <a:r>
              <a:rPr lang="en-US" dirty="0"/>
              <a:t>Custom capture policy for the Query Store</a:t>
            </a:r>
          </a:p>
          <a:p>
            <a:pPr lvl="1"/>
            <a:r>
              <a:rPr lang="en-US" dirty="0"/>
              <a:t>Columnstore stats in DBCC CLONEDATABASE</a:t>
            </a:r>
          </a:p>
          <a:p>
            <a:pPr lvl="0"/>
            <a:r>
              <a:rPr lang="en-US" dirty="0"/>
              <a:t>Performance</a:t>
            </a:r>
          </a:p>
          <a:p>
            <a:pPr lvl="1"/>
            <a:r>
              <a:rPr lang="en-US" dirty="0"/>
              <a:t>Reduce recompiles for tempdb workloads</a:t>
            </a:r>
          </a:p>
          <a:p>
            <a:pPr lvl="1"/>
            <a:r>
              <a:rPr lang="en-US" dirty="0"/>
              <a:t>Indirect Checkpoint Scalability</a:t>
            </a:r>
          </a:p>
          <a:p>
            <a:pPr lvl="1"/>
            <a:r>
              <a:rPr lang="en-US" dirty="0"/>
              <a:t>Concurrent PFS updates</a:t>
            </a:r>
          </a:p>
          <a:p>
            <a:pPr lvl="1"/>
            <a:r>
              <a:rPr lang="en-US" dirty="0"/>
              <a:t>Worker stealing </a:t>
            </a:r>
          </a:p>
          <a:p>
            <a:pPr lvl="1"/>
            <a:r>
              <a:rPr lang="en-US" dirty="0"/>
              <a:t>Inline log writing </a:t>
            </a:r>
          </a:p>
        </p:txBody>
      </p:sp>
      <p:sp>
        <p:nvSpPr>
          <p:cNvPr id="17" name="Title 16"/>
          <p:cNvSpPr>
            <a:spLocks noGrp="1"/>
          </p:cNvSpPr>
          <p:nvPr>
            <p:ph type="title"/>
          </p:nvPr>
        </p:nvSpPr>
        <p:spPr>
          <a:xfrm>
            <a:off x="588263" y="457200"/>
            <a:ext cx="4896264" cy="492443"/>
          </a:xfrm>
        </p:spPr>
        <p:txBody>
          <a:bodyPr/>
          <a:lstStyle/>
          <a:p>
            <a:r>
              <a:rPr lang="en-US" dirty="0"/>
              <a:t>Voice of the customer</a:t>
            </a:r>
          </a:p>
        </p:txBody>
      </p:sp>
      <p:sp>
        <p:nvSpPr>
          <p:cNvPr id="11" name="Rectangle 10">
            <a:extLst>
              <a:ext uri="{FF2B5EF4-FFF2-40B4-BE49-F238E27FC236}">
                <a16:creationId xmlns:a16="http://schemas.microsoft.com/office/drawing/2014/main" id="{46F3C49D-2A10-4F0C-8C39-2EA496B1A758}"/>
              </a:ext>
            </a:extLst>
          </p:cNvPr>
          <p:cNvSpPr/>
          <p:nvPr/>
        </p:nvSpPr>
        <p:spPr>
          <a:xfrm>
            <a:off x="6322602" y="1540928"/>
            <a:ext cx="5319062" cy="338554"/>
          </a:xfrm>
          <a:prstGeom prst="rect">
            <a:avLst/>
          </a:prstGeom>
          <a:ln w="15875">
            <a:solidFill>
              <a:schemeClr val="accent4"/>
            </a:solidFill>
            <a:miter lim="800000"/>
          </a:ln>
        </p:spPr>
        <p:txBody>
          <a:bodyPr wrap="square" lIns="91440" tIns="45720" rIns="91440" bIns="4572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String or binary data would be truncated</a:t>
            </a:r>
          </a:p>
        </p:txBody>
      </p:sp>
      <p:sp>
        <p:nvSpPr>
          <p:cNvPr id="12" name="TextBox 11">
            <a:extLst>
              <a:ext uri="{FF2B5EF4-FFF2-40B4-BE49-F238E27FC236}">
                <a16:creationId xmlns:a16="http://schemas.microsoft.com/office/drawing/2014/main" id="{197EC59D-E26C-4FA1-9978-AC4CA61E4CD3}"/>
              </a:ext>
            </a:extLst>
          </p:cNvPr>
          <p:cNvSpPr txBox="1"/>
          <p:nvPr/>
        </p:nvSpPr>
        <p:spPr>
          <a:xfrm>
            <a:off x="6322603" y="2293968"/>
            <a:ext cx="5050792" cy="830997"/>
          </a:xfrm>
          <a:prstGeom prst="rect">
            <a:avLst/>
          </a:prstGeom>
          <a:noFill/>
        </p:spPr>
        <p:txBody>
          <a:bodyPr wrap="square" lIns="91440" tIns="45720" rIns="91440" bIns="4572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String or binary data would be truncated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in table '%.*ls', column '%.*ls’.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Truncated value: '%.*ls'</a:t>
            </a:r>
          </a:p>
        </p:txBody>
      </p:sp>
      <p:sp>
        <p:nvSpPr>
          <p:cNvPr id="13" name="Rectangle 12">
            <a:extLst>
              <a:ext uri="{FF2B5EF4-FFF2-40B4-BE49-F238E27FC236}">
                <a16:creationId xmlns:a16="http://schemas.microsoft.com/office/drawing/2014/main" id="{3B2975F9-4E41-4DC9-82B0-ABEACC0063EA}"/>
              </a:ext>
            </a:extLst>
          </p:cNvPr>
          <p:cNvSpPr/>
          <p:nvPr/>
        </p:nvSpPr>
        <p:spPr>
          <a:xfrm>
            <a:off x="6322602" y="3501190"/>
            <a:ext cx="5319062" cy="1815882"/>
          </a:xfrm>
          <a:prstGeom prst="rect">
            <a:avLst/>
          </a:prstGeom>
          <a:ln w="15875">
            <a:solidFill>
              <a:schemeClr val="accent4"/>
            </a:solidFill>
            <a:miter lim="800000"/>
          </a:ln>
        </p:spPr>
        <p:txBody>
          <a:bodyPr wrap="square" lIns="91440" tIns="45720" rIns="91440" bIns="4572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SELECT page_info.*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FROM sys.dm_exec_requests AS d </a:t>
            </a:r>
          </a:p>
          <a:p>
            <a:pPr marL="344488"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CROSS APPLY sys.</a:t>
            </a:r>
            <a:r>
              <a:rPr kumimoji="0" lang="en-US" sz="1600" b="1"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fn_PageResCracker</a:t>
            </a:r>
            <a:r>
              <a:rPr kumimoji="0" lang="en-US"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(d.page_resource) AS r</a:t>
            </a:r>
          </a:p>
          <a:p>
            <a:pPr marL="344488"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CROSS APPLY sys.</a:t>
            </a:r>
            <a:r>
              <a:rPr kumimoji="0" lang="en-US" sz="1600" b="1"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dm_db_page_info</a:t>
            </a:r>
            <a:r>
              <a:rPr kumimoji="0" lang="en-US"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(r.db_id, r.file_id, r.page_id,'DETAILED’)</a:t>
            </a:r>
          </a:p>
          <a:p>
            <a:pPr marL="687388"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AS page_info;</a:t>
            </a:r>
          </a:p>
        </p:txBody>
      </p:sp>
      <p:sp>
        <p:nvSpPr>
          <p:cNvPr id="8" name="Rectangle 7">
            <a:extLst>
              <a:ext uri="{FF2B5EF4-FFF2-40B4-BE49-F238E27FC236}">
                <a16:creationId xmlns:a16="http://schemas.microsoft.com/office/drawing/2014/main" id="{5DB6C0CB-4F4F-43A4-AB9D-58493142C1EC}"/>
              </a:ext>
            </a:extLst>
          </p:cNvPr>
          <p:cNvSpPr/>
          <p:nvPr/>
        </p:nvSpPr>
        <p:spPr bwMode="auto">
          <a:xfrm>
            <a:off x="6322602" y="1540928"/>
            <a:ext cx="5319062" cy="1584037"/>
          </a:xfrm>
          <a:prstGeom prst="rect">
            <a:avLst/>
          </a:prstGeom>
          <a:ln w="15875">
            <a:solidFill>
              <a:schemeClr val="accent4"/>
            </a:solidFill>
            <a:miter lim="800000"/>
          </a:ln>
        </p:spPr>
        <p:txBody>
          <a:bodyPr wrap="square" lIns="91440" tIns="45720" rIns="91440" bIns="4572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endParaRPr>
          </a:p>
        </p:txBody>
      </p:sp>
      <p:grpSp>
        <p:nvGrpSpPr>
          <p:cNvPr id="9" name="Group 60">
            <a:extLst>
              <a:ext uri="{FF2B5EF4-FFF2-40B4-BE49-F238E27FC236}">
                <a16:creationId xmlns:a16="http://schemas.microsoft.com/office/drawing/2014/main" id="{CCEA58DE-2C0A-471D-A559-9CEEA3ABB51E}"/>
              </a:ext>
            </a:extLst>
          </p:cNvPr>
          <p:cNvGrpSpPr>
            <a:grpSpLocks noChangeAspect="1"/>
          </p:cNvGrpSpPr>
          <p:nvPr/>
        </p:nvGrpSpPr>
        <p:grpSpPr bwMode="auto">
          <a:xfrm>
            <a:off x="359725" y="1528955"/>
            <a:ext cx="495300" cy="371475"/>
            <a:chOff x="410" y="1038"/>
            <a:chExt cx="312" cy="234"/>
          </a:xfrm>
        </p:grpSpPr>
        <p:sp>
          <p:nvSpPr>
            <p:cNvPr id="10" name="AutoShape 59">
              <a:extLst>
                <a:ext uri="{FF2B5EF4-FFF2-40B4-BE49-F238E27FC236}">
                  <a16:creationId xmlns:a16="http://schemas.microsoft.com/office/drawing/2014/main" id="{A0DED038-6135-4A7D-BCB5-1A221810F456}"/>
                </a:ext>
              </a:extLst>
            </p:cNvPr>
            <p:cNvSpPr>
              <a:spLocks noChangeAspect="1" noChangeArrowheads="1" noTextEdit="1"/>
            </p:cNvSpPr>
            <p:nvPr/>
          </p:nvSpPr>
          <p:spPr bwMode="auto">
            <a:xfrm>
              <a:off x="410" y="1038"/>
              <a:ext cx="312"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4" name="Rectangle 61">
              <a:extLst>
                <a:ext uri="{FF2B5EF4-FFF2-40B4-BE49-F238E27FC236}">
                  <a16:creationId xmlns:a16="http://schemas.microsoft.com/office/drawing/2014/main" id="{F342B8BD-2866-461A-9146-D053D8657416}"/>
                </a:ext>
              </a:extLst>
            </p:cNvPr>
            <p:cNvSpPr>
              <a:spLocks noChangeArrowheads="1"/>
            </p:cNvSpPr>
            <p:nvPr/>
          </p:nvSpPr>
          <p:spPr bwMode="auto">
            <a:xfrm>
              <a:off x="410" y="1038"/>
              <a:ext cx="312"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5" name="Rectangle 62">
              <a:extLst>
                <a:ext uri="{FF2B5EF4-FFF2-40B4-BE49-F238E27FC236}">
                  <a16:creationId xmlns:a16="http://schemas.microsoft.com/office/drawing/2014/main" id="{5D651C73-C8C4-4C4A-825A-035A3C6ED8E9}"/>
                </a:ext>
              </a:extLst>
            </p:cNvPr>
            <p:cNvSpPr>
              <a:spLocks noChangeArrowheads="1"/>
            </p:cNvSpPr>
            <p:nvPr/>
          </p:nvSpPr>
          <p:spPr bwMode="auto">
            <a:xfrm>
              <a:off x="410" y="1067"/>
              <a:ext cx="312" cy="20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6" name="Oval 63">
              <a:extLst>
                <a:ext uri="{FF2B5EF4-FFF2-40B4-BE49-F238E27FC236}">
                  <a16:creationId xmlns:a16="http://schemas.microsoft.com/office/drawing/2014/main" id="{FBF6928C-8695-4A22-BA9B-A433A301E805}"/>
                </a:ext>
              </a:extLst>
            </p:cNvPr>
            <p:cNvSpPr>
              <a:spLocks noChangeArrowheads="1"/>
            </p:cNvSpPr>
            <p:nvPr/>
          </p:nvSpPr>
          <p:spPr bwMode="auto">
            <a:xfrm>
              <a:off x="537" y="1106"/>
              <a:ext cx="58" cy="5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8" name="Freeform 64">
              <a:extLst>
                <a:ext uri="{FF2B5EF4-FFF2-40B4-BE49-F238E27FC236}">
                  <a16:creationId xmlns:a16="http://schemas.microsoft.com/office/drawing/2014/main" id="{2405ADF0-1A15-426D-B145-1AF87959F326}"/>
                </a:ext>
              </a:extLst>
            </p:cNvPr>
            <p:cNvSpPr>
              <a:spLocks/>
            </p:cNvSpPr>
            <p:nvPr/>
          </p:nvSpPr>
          <p:spPr bwMode="auto">
            <a:xfrm>
              <a:off x="508" y="1175"/>
              <a:ext cx="117" cy="58"/>
            </a:xfrm>
            <a:custGeom>
              <a:avLst/>
              <a:gdLst>
                <a:gd name="T0" fmla="*/ 0 w 512"/>
                <a:gd name="T1" fmla="*/ 256 h 256"/>
                <a:gd name="T2" fmla="*/ 256 w 512"/>
                <a:gd name="T3" fmla="*/ 0 h 256"/>
                <a:gd name="T4" fmla="*/ 512 w 512"/>
                <a:gd name="T5" fmla="*/ 256 h 256"/>
                <a:gd name="T6" fmla="*/ 0 w 512"/>
                <a:gd name="T7" fmla="*/ 256 h 256"/>
              </a:gdLst>
              <a:ahLst/>
              <a:cxnLst>
                <a:cxn ang="0">
                  <a:pos x="T0" y="T1"/>
                </a:cxn>
                <a:cxn ang="0">
                  <a:pos x="T2" y="T3"/>
                </a:cxn>
                <a:cxn ang="0">
                  <a:pos x="T4" y="T5"/>
                </a:cxn>
                <a:cxn ang="0">
                  <a:pos x="T6" y="T7"/>
                </a:cxn>
              </a:cxnLst>
              <a:rect l="0" t="0" r="r" b="b"/>
              <a:pathLst>
                <a:path w="512" h="256">
                  <a:moveTo>
                    <a:pt x="0" y="256"/>
                  </a:moveTo>
                  <a:cubicBezTo>
                    <a:pt x="0" y="114"/>
                    <a:pt x="114" y="0"/>
                    <a:pt x="256" y="0"/>
                  </a:cubicBezTo>
                  <a:cubicBezTo>
                    <a:pt x="397" y="0"/>
                    <a:pt x="512" y="114"/>
                    <a:pt x="512" y="256"/>
                  </a:cubicBezTo>
                  <a:lnTo>
                    <a:pt x="0" y="25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9" name="Oval 65">
              <a:extLst>
                <a:ext uri="{FF2B5EF4-FFF2-40B4-BE49-F238E27FC236}">
                  <a16:creationId xmlns:a16="http://schemas.microsoft.com/office/drawing/2014/main" id="{5734FA31-2BE5-4DA2-97F4-59F6697C363F}"/>
                </a:ext>
              </a:extLst>
            </p:cNvPr>
            <p:cNvSpPr>
              <a:spLocks noChangeArrowheads="1"/>
            </p:cNvSpPr>
            <p:nvPr/>
          </p:nvSpPr>
          <p:spPr bwMode="auto">
            <a:xfrm>
              <a:off x="420" y="1048"/>
              <a:ext cx="9"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20" name="Oval 66">
              <a:extLst>
                <a:ext uri="{FF2B5EF4-FFF2-40B4-BE49-F238E27FC236}">
                  <a16:creationId xmlns:a16="http://schemas.microsoft.com/office/drawing/2014/main" id="{731CF905-A7A0-4AA0-A672-5DD920888D87}"/>
                </a:ext>
              </a:extLst>
            </p:cNvPr>
            <p:cNvSpPr>
              <a:spLocks noChangeArrowheads="1"/>
            </p:cNvSpPr>
            <p:nvPr/>
          </p:nvSpPr>
          <p:spPr bwMode="auto">
            <a:xfrm>
              <a:off x="434" y="1048"/>
              <a:ext cx="10"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21" name="Oval 67">
              <a:extLst>
                <a:ext uri="{FF2B5EF4-FFF2-40B4-BE49-F238E27FC236}">
                  <a16:creationId xmlns:a16="http://schemas.microsoft.com/office/drawing/2014/main" id="{FCE79B5A-21CC-4F84-B122-90F45F83ADBF}"/>
                </a:ext>
              </a:extLst>
            </p:cNvPr>
            <p:cNvSpPr>
              <a:spLocks noChangeArrowheads="1"/>
            </p:cNvSpPr>
            <p:nvPr/>
          </p:nvSpPr>
          <p:spPr bwMode="auto">
            <a:xfrm>
              <a:off x="449" y="1048"/>
              <a:ext cx="10"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grpSp>
        <p:nvGrpSpPr>
          <p:cNvPr id="22" name="Group 21">
            <a:extLst>
              <a:ext uri="{FF2B5EF4-FFF2-40B4-BE49-F238E27FC236}">
                <a16:creationId xmlns:a16="http://schemas.microsoft.com/office/drawing/2014/main" id="{63803132-A6B4-48FE-8263-12A35BFBF515}"/>
              </a:ext>
            </a:extLst>
          </p:cNvPr>
          <p:cNvGrpSpPr/>
          <p:nvPr/>
        </p:nvGrpSpPr>
        <p:grpSpPr>
          <a:xfrm>
            <a:off x="447037" y="3150757"/>
            <a:ext cx="339725" cy="495300"/>
            <a:chOff x="728663" y="2836863"/>
            <a:chExt cx="339725" cy="495300"/>
          </a:xfrm>
        </p:grpSpPr>
        <p:sp>
          <p:nvSpPr>
            <p:cNvPr id="23" name="Rectangle 127">
              <a:extLst>
                <a:ext uri="{FF2B5EF4-FFF2-40B4-BE49-F238E27FC236}">
                  <a16:creationId xmlns:a16="http://schemas.microsoft.com/office/drawing/2014/main" id="{A2107BB8-288C-4E45-8BF6-221CD794B31F}"/>
                </a:ext>
              </a:extLst>
            </p:cNvPr>
            <p:cNvSpPr>
              <a:spLocks noChangeArrowheads="1"/>
            </p:cNvSpPr>
            <p:nvPr/>
          </p:nvSpPr>
          <p:spPr bwMode="auto">
            <a:xfrm>
              <a:off x="728663" y="2836863"/>
              <a:ext cx="339725" cy="4953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24" name="Rectangle 128">
              <a:extLst>
                <a:ext uri="{FF2B5EF4-FFF2-40B4-BE49-F238E27FC236}">
                  <a16:creationId xmlns:a16="http://schemas.microsoft.com/office/drawing/2014/main" id="{DB54BF67-66C9-4C86-ACFE-74079AAFC575}"/>
                </a:ext>
              </a:extLst>
            </p:cNvPr>
            <p:cNvSpPr>
              <a:spLocks noChangeArrowheads="1"/>
            </p:cNvSpPr>
            <p:nvPr/>
          </p:nvSpPr>
          <p:spPr bwMode="auto">
            <a:xfrm>
              <a:off x="944563" y="2898776"/>
              <a:ext cx="7778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25" name="Rectangle 129">
              <a:extLst>
                <a:ext uri="{FF2B5EF4-FFF2-40B4-BE49-F238E27FC236}">
                  <a16:creationId xmlns:a16="http://schemas.microsoft.com/office/drawing/2014/main" id="{65C6EE22-D9A0-465E-A5F6-8F1CE2B999DA}"/>
                </a:ext>
              </a:extLst>
            </p:cNvPr>
            <p:cNvSpPr>
              <a:spLocks noChangeArrowheads="1"/>
            </p:cNvSpPr>
            <p:nvPr/>
          </p:nvSpPr>
          <p:spPr bwMode="auto">
            <a:xfrm>
              <a:off x="944563" y="2976563"/>
              <a:ext cx="7778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26" name="Rectangle 130">
              <a:extLst>
                <a:ext uri="{FF2B5EF4-FFF2-40B4-BE49-F238E27FC236}">
                  <a16:creationId xmlns:a16="http://schemas.microsoft.com/office/drawing/2014/main" id="{9642F080-8429-4686-B9AB-67DBCF0E2A0A}"/>
                </a:ext>
              </a:extLst>
            </p:cNvPr>
            <p:cNvSpPr>
              <a:spLocks noChangeArrowheads="1"/>
            </p:cNvSpPr>
            <p:nvPr/>
          </p:nvSpPr>
          <p:spPr bwMode="auto">
            <a:xfrm>
              <a:off x="774701" y="3052763"/>
              <a:ext cx="247650"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27" name="Rectangle 131">
              <a:extLst>
                <a:ext uri="{FF2B5EF4-FFF2-40B4-BE49-F238E27FC236}">
                  <a16:creationId xmlns:a16="http://schemas.microsoft.com/office/drawing/2014/main" id="{0E457E7C-7A8A-446A-8577-4C6B65179194}"/>
                </a:ext>
              </a:extLst>
            </p:cNvPr>
            <p:cNvSpPr>
              <a:spLocks noChangeArrowheads="1"/>
            </p:cNvSpPr>
            <p:nvPr/>
          </p:nvSpPr>
          <p:spPr bwMode="auto">
            <a:xfrm>
              <a:off x="774701" y="3130551"/>
              <a:ext cx="247650"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28" name="Rectangle 132">
              <a:extLst>
                <a:ext uri="{FF2B5EF4-FFF2-40B4-BE49-F238E27FC236}">
                  <a16:creationId xmlns:a16="http://schemas.microsoft.com/office/drawing/2014/main" id="{81494CBF-F27F-4F7A-8C66-BD10763FD0E8}"/>
                </a:ext>
              </a:extLst>
            </p:cNvPr>
            <p:cNvSpPr>
              <a:spLocks noChangeArrowheads="1"/>
            </p:cNvSpPr>
            <p:nvPr/>
          </p:nvSpPr>
          <p:spPr bwMode="auto">
            <a:xfrm>
              <a:off x="774701" y="3208338"/>
              <a:ext cx="247650"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29" name="Freeform 133">
              <a:extLst>
                <a:ext uri="{FF2B5EF4-FFF2-40B4-BE49-F238E27FC236}">
                  <a16:creationId xmlns:a16="http://schemas.microsoft.com/office/drawing/2014/main" id="{4B9C6E54-30C0-40BE-B83F-50E4531A0CB0}"/>
                </a:ext>
              </a:extLst>
            </p:cNvPr>
            <p:cNvSpPr>
              <a:spLocks/>
            </p:cNvSpPr>
            <p:nvPr/>
          </p:nvSpPr>
          <p:spPr bwMode="auto">
            <a:xfrm>
              <a:off x="809626" y="2908301"/>
              <a:ext cx="104775" cy="104775"/>
            </a:xfrm>
            <a:custGeom>
              <a:avLst/>
              <a:gdLst>
                <a:gd name="T0" fmla="*/ 0 w 66"/>
                <a:gd name="T1" fmla="*/ 56 h 66"/>
                <a:gd name="T2" fmla="*/ 10 w 66"/>
                <a:gd name="T3" fmla="*/ 66 h 66"/>
                <a:gd name="T4" fmla="*/ 66 w 66"/>
                <a:gd name="T5" fmla="*/ 10 h 66"/>
                <a:gd name="T6" fmla="*/ 56 w 66"/>
                <a:gd name="T7" fmla="*/ 0 h 66"/>
                <a:gd name="T8" fmla="*/ 0 w 66"/>
                <a:gd name="T9" fmla="*/ 56 h 66"/>
              </a:gdLst>
              <a:ahLst/>
              <a:cxnLst>
                <a:cxn ang="0">
                  <a:pos x="T0" y="T1"/>
                </a:cxn>
                <a:cxn ang="0">
                  <a:pos x="T2" y="T3"/>
                </a:cxn>
                <a:cxn ang="0">
                  <a:pos x="T4" y="T5"/>
                </a:cxn>
                <a:cxn ang="0">
                  <a:pos x="T6" y="T7"/>
                </a:cxn>
                <a:cxn ang="0">
                  <a:pos x="T8" y="T9"/>
                </a:cxn>
              </a:cxnLst>
              <a:rect l="0" t="0" r="r" b="b"/>
              <a:pathLst>
                <a:path w="66" h="66">
                  <a:moveTo>
                    <a:pt x="0" y="56"/>
                  </a:moveTo>
                  <a:lnTo>
                    <a:pt x="10" y="66"/>
                  </a:lnTo>
                  <a:lnTo>
                    <a:pt x="66" y="10"/>
                  </a:lnTo>
                  <a:lnTo>
                    <a:pt x="56" y="0"/>
                  </a:lnTo>
                  <a:lnTo>
                    <a:pt x="0" y="56"/>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0" name="Freeform 134">
              <a:extLst>
                <a:ext uri="{FF2B5EF4-FFF2-40B4-BE49-F238E27FC236}">
                  <a16:creationId xmlns:a16="http://schemas.microsoft.com/office/drawing/2014/main" id="{E18806D9-29AC-439C-A7D6-EF6C57243AB5}"/>
                </a:ext>
              </a:extLst>
            </p:cNvPr>
            <p:cNvSpPr>
              <a:spLocks/>
            </p:cNvSpPr>
            <p:nvPr/>
          </p:nvSpPr>
          <p:spPr bwMode="auto">
            <a:xfrm>
              <a:off x="774701" y="2946401"/>
              <a:ext cx="66675" cy="66675"/>
            </a:xfrm>
            <a:custGeom>
              <a:avLst/>
              <a:gdLst>
                <a:gd name="T0" fmla="*/ 32 w 42"/>
                <a:gd name="T1" fmla="*/ 42 h 42"/>
                <a:gd name="T2" fmla="*/ 42 w 42"/>
                <a:gd name="T3" fmla="*/ 32 h 42"/>
                <a:gd name="T4" fmla="*/ 10 w 42"/>
                <a:gd name="T5" fmla="*/ 0 h 42"/>
                <a:gd name="T6" fmla="*/ 0 w 42"/>
                <a:gd name="T7" fmla="*/ 10 h 42"/>
                <a:gd name="T8" fmla="*/ 32 w 42"/>
                <a:gd name="T9" fmla="*/ 42 h 42"/>
              </a:gdLst>
              <a:ahLst/>
              <a:cxnLst>
                <a:cxn ang="0">
                  <a:pos x="T0" y="T1"/>
                </a:cxn>
                <a:cxn ang="0">
                  <a:pos x="T2" y="T3"/>
                </a:cxn>
                <a:cxn ang="0">
                  <a:pos x="T4" y="T5"/>
                </a:cxn>
                <a:cxn ang="0">
                  <a:pos x="T6" y="T7"/>
                </a:cxn>
                <a:cxn ang="0">
                  <a:pos x="T8" y="T9"/>
                </a:cxn>
              </a:cxnLst>
              <a:rect l="0" t="0" r="r" b="b"/>
              <a:pathLst>
                <a:path w="42" h="42">
                  <a:moveTo>
                    <a:pt x="32" y="42"/>
                  </a:moveTo>
                  <a:lnTo>
                    <a:pt x="42" y="32"/>
                  </a:lnTo>
                  <a:lnTo>
                    <a:pt x="10" y="0"/>
                  </a:lnTo>
                  <a:lnTo>
                    <a:pt x="0" y="10"/>
                  </a:lnTo>
                  <a:lnTo>
                    <a:pt x="32" y="42"/>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grpSp>
        <p:nvGrpSpPr>
          <p:cNvPr id="31" name="Group 135">
            <a:extLst>
              <a:ext uri="{FF2B5EF4-FFF2-40B4-BE49-F238E27FC236}">
                <a16:creationId xmlns:a16="http://schemas.microsoft.com/office/drawing/2014/main" id="{27F2AEA6-34E8-46B2-805A-420FD20B988F}"/>
              </a:ext>
            </a:extLst>
          </p:cNvPr>
          <p:cNvGrpSpPr>
            <a:grpSpLocks noChangeAspect="1"/>
          </p:cNvGrpSpPr>
          <p:nvPr/>
        </p:nvGrpSpPr>
        <p:grpSpPr bwMode="auto">
          <a:xfrm>
            <a:off x="419942" y="4546407"/>
            <a:ext cx="495300" cy="411163"/>
            <a:chOff x="2204" y="1026"/>
            <a:chExt cx="312" cy="259"/>
          </a:xfrm>
        </p:grpSpPr>
        <p:sp>
          <p:nvSpPr>
            <p:cNvPr id="32" name="Freeform 136">
              <a:extLst>
                <a:ext uri="{FF2B5EF4-FFF2-40B4-BE49-F238E27FC236}">
                  <a16:creationId xmlns:a16="http://schemas.microsoft.com/office/drawing/2014/main" id="{5EB0FD38-48DC-4F0A-AF6F-6C3F21693449}"/>
                </a:ext>
              </a:extLst>
            </p:cNvPr>
            <p:cNvSpPr>
              <a:spLocks/>
            </p:cNvSpPr>
            <p:nvPr/>
          </p:nvSpPr>
          <p:spPr bwMode="auto">
            <a:xfrm>
              <a:off x="2516" y="118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3" name="Freeform 137">
              <a:extLst>
                <a:ext uri="{FF2B5EF4-FFF2-40B4-BE49-F238E27FC236}">
                  <a16:creationId xmlns:a16="http://schemas.microsoft.com/office/drawing/2014/main" id="{C77B2F7C-8FB8-472F-84A8-E6FA32C4DC37}"/>
                </a:ext>
              </a:extLst>
            </p:cNvPr>
            <p:cNvSpPr>
              <a:spLocks/>
            </p:cNvSpPr>
            <p:nvPr/>
          </p:nvSpPr>
          <p:spPr bwMode="auto">
            <a:xfrm>
              <a:off x="2457" y="1192"/>
              <a:ext cx="59" cy="93"/>
            </a:xfrm>
            <a:custGeom>
              <a:avLst/>
              <a:gdLst>
                <a:gd name="T0" fmla="*/ 132 w 260"/>
                <a:gd name="T1" fmla="*/ 0 h 409"/>
                <a:gd name="T2" fmla="*/ 0 w 260"/>
                <a:gd name="T3" fmla="*/ 318 h 409"/>
                <a:gd name="T4" fmla="*/ 91 w 260"/>
                <a:gd name="T5" fmla="*/ 409 h 409"/>
                <a:gd name="T6" fmla="*/ 260 w 260"/>
                <a:gd name="T7" fmla="*/ 0 h 409"/>
                <a:gd name="T8" fmla="*/ 132 w 260"/>
                <a:gd name="T9" fmla="*/ 0 h 409"/>
              </a:gdLst>
              <a:ahLst/>
              <a:cxnLst>
                <a:cxn ang="0">
                  <a:pos x="T0" y="T1"/>
                </a:cxn>
                <a:cxn ang="0">
                  <a:pos x="T2" y="T3"/>
                </a:cxn>
                <a:cxn ang="0">
                  <a:pos x="T4" y="T5"/>
                </a:cxn>
                <a:cxn ang="0">
                  <a:pos x="T6" y="T7"/>
                </a:cxn>
                <a:cxn ang="0">
                  <a:pos x="T8" y="T9"/>
                </a:cxn>
              </a:cxnLst>
              <a:rect l="0" t="0" r="r" b="b"/>
              <a:pathLst>
                <a:path w="260" h="409">
                  <a:moveTo>
                    <a:pt x="132" y="0"/>
                  </a:moveTo>
                  <a:cubicBezTo>
                    <a:pt x="123" y="121"/>
                    <a:pt x="74" y="231"/>
                    <a:pt x="0" y="318"/>
                  </a:cubicBezTo>
                  <a:cubicBezTo>
                    <a:pt x="91" y="409"/>
                    <a:pt x="91" y="409"/>
                    <a:pt x="91" y="409"/>
                  </a:cubicBezTo>
                  <a:cubicBezTo>
                    <a:pt x="188" y="298"/>
                    <a:pt x="250" y="156"/>
                    <a:pt x="260" y="0"/>
                  </a:cubicBezTo>
                  <a:lnTo>
                    <a:pt x="132"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4" name="Freeform 138">
              <a:extLst>
                <a:ext uri="{FF2B5EF4-FFF2-40B4-BE49-F238E27FC236}">
                  <a16:creationId xmlns:a16="http://schemas.microsoft.com/office/drawing/2014/main" id="{D765F3F5-3455-41F8-9CB9-7BDA24E8EC03}"/>
                </a:ext>
              </a:extLst>
            </p:cNvPr>
            <p:cNvSpPr>
              <a:spLocks/>
            </p:cNvSpPr>
            <p:nvPr/>
          </p:nvSpPr>
          <p:spPr bwMode="auto">
            <a:xfrm>
              <a:off x="2457" y="1079"/>
              <a:ext cx="59" cy="93"/>
            </a:xfrm>
            <a:custGeom>
              <a:avLst/>
              <a:gdLst>
                <a:gd name="T0" fmla="*/ 0 w 260"/>
                <a:gd name="T1" fmla="*/ 90 h 409"/>
                <a:gd name="T2" fmla="*/ 132 w 260"/>
                <a:gd name="T3" fmla="*/ 409 h 409"/>
                <a:gd name="T4" fmla="*/ 260 w 260"/>
                <a:gd name="T5" fmla="*/ 409 h 409"/>
                <a:gd name="T6" fmla="*/ 91 w 260"/>
                <a:gd name="T7" fmla="*/ 0 h 409"/>
                <a:gd name="T8" fmla="*/ 0 w 260"/>
                <a:gd name="T9" fmla="*/ 90 h 409"/>
              </a:gdLst>
              <a:ahLst/>
              <a:cxnLst>
                <a:cxn ang="0">
                  <a:pos x="T0" y="T1"/>
                </a:cxn>
                <a:cxn ang="0">
                  <a:pos x="T2" y="T3"/>
                </a:cxn>
                <a:cxn ang="0">
                  <a:pos x="T4" y="T5"/>
                </a:cxn>
                <a:cxn ang="0">
                  <a:pos x="T6" y="T7"/>
                </a:cxn>
                <a:cxn ang="0">
                  <a:pos x="T8" y="T9"/>
                </a:cxn>
              </a:cxnLst>
              <a:rect l="0" t="0" r="r" b="b"/>
              <a:pathLst>
                <a:path w="260" h="409">
                  <a:moveTo>
                    <a:pt x="0" y="90"/>
                  </a:moveTo>
                  <a:cubicBezTo>
                    <a:pt x="79" y="182"/>
                    <a:pt x="123" y="294"/>
                    <a:pt x="132" y="409"/>
                  </a:cubicBezTo>
                  <a:cubicBezTo>
                    <a:pt x="260" y="409"/>
                    <a:pt x="260" y="409"/>
                    <a:pt x="260" y="409"/>
                  </a:cubicBezTo>
                  <a:cubicBezTo>
                    <a:pt x="251" y="262"/>
                    <a:pt x="195" y="117"/>
                    <a:pt x="91" y="0"/>
                  </a:cubicBezTo>
                  <a:lnTo>
                    <a:pt x="0" y="9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5" name="Freeform 139">
              <a:extLst>
                <a:ext uri="{FF2B5EF4-FFF2-40B4-BE49-F238E27FC236}">
                  <a16:creationId xmlns:a16="http://schemas.microsoft.com/office/drawing/2014/main" id="{68F16213-C0CA-4299-B33E-5299601EB712}"/>
                </a:ext>
              </a:extLst>
            </p:cNvPr>
            <p:cNvSpPr>
              <a:spLocks/>
            </p:cNvSpPr>
            <p:nvPr/>
          </p:nvSpPr>
          <p:spPr bwMode="auto">
            <a:xfrm>
              <a:off x="2370" y="1026"/>
              <a:ext cx="93" cy="60"/>
            </a:xfrm>
            <a:custGeom>
              <a:avLst/>
              <a:gdLst>
                <a:gd name="T0" fmla="*/ 0 w 409"/>
                <a:gd name="T1" fmla="*/ 129 h 261"/>
                <a:gd name="T2" fmla="*/ 318 w 409"/>
                <a:gd name="T3" fmla="*/ 261 h 261"/>
                <a:gd name="T4" fmla="*/ 409 w 409"/>
                <a:gd name="T5" fmla="*/ 170 h 261"/>
                <a:gd name="T6" fmla="*/ 0 w 409"/>
                <a:gd name="T7" fmla="*/ 0 h 261"/>
                <a:gd name="T8" fmla="*/ 0 w 409"/>
                <a:gd name="T9" fmla="*/ 129 h 261"/>
              </a:gdLst>
              <a:ahLst/>
              <a:cxnLst>
                <a:cxn ang="0">
                  <a:pos x="T0" y="T1"/>
                </a:cxn>
                <a:cxn ang="0">
                  <a:pos x="T2" y="T3"/>
                </a:cxn>
                <a:cxn ang="0">
                  <a:pos x="T4" y="T5"/>
                </a:cxn>
                <a:cxn ang="0">
                  <a:pos x="T6" y="T7"/>
                </a:cxn>
                <a:cxn ang="0">
                  <a:pos x="T8" y="T9"/>
                </a:cxn>
              </a:cxnLst>
              <a:rect l="0" t="0" r="r" b="b"/>
              <a:pathLst>
                <a:path w="409" h="261">
                  <a:moveTo>
                    <a:pt x="0" y="129"/>
                  </a:moveTo>
                  <a:cubicBezTo>
                    <a:pt x="121" y="138"/>
                    <a:pt x="231" y="186"/>
                    <a:pt x="318" y="261"/>
                  </a:cubicBezTo>
                  <a:cubicBezTo>
                    <a:pt x="409" y="170"/>
                    <a:pt x="409" y="170"/>
                    <a:pt x="409" y="170"/>
                  </a:cubicBezTo>
                  <a:cubicBezTo>
                    <a:pt x="299" y="72"/>
                    <a:pt x="156" y="10"/>
                    <a:pt x="0" y="0"/>
                  </a:cubicBezTo>
                  <a:lnTo>
                    <a:pt x="0" y="12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6" name="Freeform 140">
              <a:extLst>
                <a:ext uri="{FF2B5EF4-FFF2-40B4-BE49-F238E27FC236}">
                  <a16:creationId xmlns:a16="http://schemas.microsoft.com/office/drawing/2014/main" id="{32BD6FF0-E75D-4014-9481-27A12558DA42}"/>
                </a:ext>
              </a:extLst>
            </p:cNvPr>
            <p:cNvSpPr>
              <a:spLocks/>
            </p:cNvSpPr>
            <p:nvPr/>
          </p:nvSpPr>
          <p:spPr bwMode="auto">
            <a:xfrm>
              <a:off x="2257" y="1026"/>
              <a:ext cx="93" cy="60"/>
            </a:xfrm>
            <a:custGeom>
              <a:avLst/>
              <a:gdLst>
                <a:gd name="T0" fmla="*/ 91 w 409"/>
                <a:gd name="T1" fmla="*/ 261 h 261"/>
                <a:gd name="T2" fmla="*/ 409 w 409"/>
                <a:gd name="T3" fmla="*/ 129 h 261"/>
                <a:gd name="T4" fmla="*/ 409 w 409"/>
                <a:gd name="T5" fmla="*/ 0 h 261"/>
                <a:gd name="T6" fmla="*/ 0 w 409"/>
                <a:gd name="T7" fmla="*/ 170 h 261"/>
                <a:gd name="T8" fmla="*/ 91 w 409"/>
                <a:gd name="T9" fmla="*/ 261 h 261"/>
              </a:gdLst>
              <a:ahLst/>
              <a:cxnLst>
                <a:cxn ang="0">
                  <a:pos x="T0" y="T1"/>
                </a:cxn>
                <a:cxn ang="0">
                  <a:pos x="T2" y="T3"/>
                </a:cxn>
                <a:cxn ang="0">
                  <a:pos x="T4" y="T5"/>
                </a:cxn>
                <a:cxn ang="0">
                  <a:pos x="T6" y="T7"/>
                </a:cxn>
                <a:cxn ang="0">
                  <a:pos x="T8" y="T9"/>
                </a:cxn>
              </a:cxnLst>
              <a:rect l="0" t="0" r="r" b="b"/>
              <a:pathLst>
                <a:path w="409" h="261">
                  <a:moveTo>
                    <a:pt x="91" y="261"/>
                  </a:moveTo>
                  <a:cubicBezTo>
                    <a:pt x="183" y="182"/>
                    <a:pt x="295" y="138"/>
                    <a:pt x="409" y="129"/>
                  </a:cubicBezTo>
                  <a:cubicBezTo>
                    <a:pt x="409" y="0"/>
                    <a:pt x="409" y="0"/>
                    <a:pt x="409" y="0"/>
                  </a:cubicBezTo>
                  <a:cubicBezTo>
                    <a:pt x="262" y="10"/>
                    <a:pt x="117" y="66"/>
                    <a:pt x="0" y="170"/>
                  </a:cubicBezTo>
                  <a:lnTo>
                    <a:pt x="91" y="26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7" name="Freeform 141">
              <a:extLst>
                <a:ext uri="{FF2B5EF4-FFF2-40B4-BE49-F238E27FC236}">
                  <a16:creationId xmlns:a16="http://schemas.microsoft.com/office/drawing/2014/main" id="{A31F13F5-A584-440C-B631-6EAF980A4D96}"/>
                </a:ext>
              </a:extLst>
            </p:cNvPr>
            <p:cNvSpPr>
              <a:spLocks/>
            </p:cNvSpPr>
            <p:nvPr/>
          </p:nvSpPr>
          <p:spPr bwMode="auto">
            <a:xfrm>
              <a:off x="2204" y="1079"/>
              <a:ext cx="59" cy="93"/>
            </a:xfrm>
            <a:custGeom>
              <a:avLst/>
              <a:gdLst>
                <a:gd name="T0" fmla="*/ 128 w 260"/>
                <a:gd name="T1" fmla="*/ 409 h 409"/>
                <a:gd name="T2" fmla="*/ 260 w 260"/>
                <a:gd name="T3" fmla="*/ 91 h 409"/>
                <a:gd name="T4" fmla="*/ 169 w 260"/>
                <a:gd name="T5" fmla="*/ 0 h 409"/>
                <a:gd name="T6" fmla="*/ 0 w 260"/>
                <a:gd name="T7" fmla="*/ 409 h 409"/>
                <a:gd name="T8" fmla="*/ 128 w 260"/>
                <a:gd name="T9" fmla="*/ 409 h 409"/>
              </a:gdLst>
              <a:ahLst/>
              <a:cxnLst>
                <a:cxn ang="0">
                  <a:pos x="T0" y="T1"/>
                </a:cxn>
                <a:cxn ang="0">
                  <a:pos x="T2" y="T3"/>
                </a:cxn>
                <a:cxn ang="0">
                  <a:pos x="T4" y="T5"/>
                </a:cxn>
                <a:cxn ang="0">
                  <a:pos x="T6" y="T7"/>
                </a:cxn>
                <a:cxn ang="0">
                  <a:pos x="T8" y="T9"/>
                </a:cxn>
              </a:cxnLst>
              <a:rect l="0" t="0" r="r" b="b"/>
              <a:pathLst>
                <a:path w="260" h="409">
                  <a:moveTo>
                    <a:pt x="128" y="409"/>
                  </a:moveTo>
                  <a:cubicBezTo>
                    <a:pt x="137" y="288"/>
                    <a:pt x="185" y="178"/>
                    <a:pt x="260" y="91"/>
                  </a:cubicBezTo>
                  <a:cubicBezTo>
                    <a:pt x="169" y="0"/>
                    <a:pt x="169" y="0"/>
                    <a:pt x="169" y="0"/>
                  </a:cubicBezTo>
                  <a:cubicBezTo>
                    <a:pt x="72" y="110"/>
                    <a:pt x="9" y="252"/>
                    <a:pt x="0" y="409"/>
                  </a:cubicBezTo>
                  <a:lnTo>
                    <a:pt x="128" y="40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8" name="Oval 142">
              <a:extLst>
                <a:ext uri="{FF2B5EF4-FFF2-40B4-BE49-F238E27FC236}">
                  <a16:creationId xmlns:a16="http://schemas.microsoft.com/office/drawing/2014/main" id="{B5D5F004-6DFB-4AC0-B5EE-85B8FB048D62}"/>
                </a:ext>
              </a:extLst>
            </p:cNvPr>
            <p:cNvSpPr>
              <a:spLocks noChangeArrowheads="1"/>
            </p:cNvSpPr>
            <p:nvPr/>
          </p:nvSpPr>
          <p:spPr bwMode="auto">
            <a:xfrm>
              <a:off x="2331" y="1153"/>
              <a:ext cx="58" cy="5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9" name="Freeform 143">
              <a:extLst>
                <a:ext uri="{FF2B5EF4-FFF2-40B4-BE49-F238E27FC236}">
                  <a16:creationId xmlns:a16="http://schemas.microsoft.com/office/drawing/2014/main" id="{78D0DE40-8325-4DDA-BC54-3A0AC0D833E2}"/>
                </a:ext>
              </a:extLst>
            </p:cNvPr>
            <p:cNvSpPr>
              <a:spLocks/>
            </p:cNvSpPr>
            <p:nvPr/>
          </p:nvSpPr>
          <p:spPr bwMode="auto">
            <a:xfrm>
              <a:off x="2345" y="1108"/>
              <a:ext cx="89" cy="88"/>
            </a:xfrm>
            <a:custGeom>
              <a:avLst/>
              <a:gdLst>
                <a:gd name="T0" fmla="*/ 21 w 89"/>
                <a:gd name="T1" fmla="*/ 88 h 88"/>
                <a:gd name="T2" fmla="*/ 0 w 89"/>
                <a:gd name="T3" fmla="*/ 68 h 88"/>
                <a:gd name="T4" fmla="*/ 68 w 89"/>
                <a:gd name="T5" fmla="*/ 0 h 88"/>
                <a:gd name="T6" fmla="*/ 89 w 89"/>
                <a:gd name="T7" fmla="*/ 21 h 88"/>
                <a:gd name="T8" fmla="*/ 21 w 89"/>
                <a:gd name="T9" fmla="*/ 88 h 88"/>
              </a:gdLst>
              <a:ahLst/>
              <a:cxnLst>
                <a:cxn ang="0">
                  <a:pos x="T0" y="T1"/>
                </a:cxn>
                <a:cxn ang="0">
                  <a:pos x="T2" y="T3"/>
                </a:cxn>
                <a:cxn ang="0">
                  <a:pos x="T4" y="T5"/>
                </a:cxn>
                <a:cxn ang="0">
                  <a:pos x="T6" y="T7"/>
                </a:cxn>
                <a:cxn ang="0">
                  <a:pos x="T8" y="T9"/>
                </a:cxn>
              </a:cxnLst>
              <a:rect l="0" t="0" r="r" b="b"/>
              <a:pathLst>
                <a:path w="89" h="88">
                  <a:moveTo>
                    <a:pt x="21" y="88"/>
                  </a:moveTo>
                  <a:lnTo>
                    <a:pt x="0" y="68"/>
                  </a:lnTo>
                  <a:lnTo>
                    <a:pt x="68" y="0"/>
                  </a:lnTo>
                  <a:lnTo>
                    <a:pt x="89" y="21"/>
                  </a:lnTo>
                  <a:lnTo>
                    <a:pt x="21" y="8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spTree>
    <p:extLst>
      <p:ext uri="{BB962C8B-B14F-4D97-AF65-F5344CB8AC3E}">
        <p14:creationId xmlns:p14="http://schemas.microsoft.com/office/powerpoint/2010/main" val="102170487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fade">
                                      <p:cBhvr>
                                        <p:cTn id="13" dur="500"/>
                                        <p:tgtEl>
                                          <p:spTgt spid="4">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4">
                                            <p:txEl>
                                              <p:pRg st="3" end="3"/>
                                            </p:txEl>
                                          </p:spTgt>
                                        </p:tgtEl>
                                        <p:attrNameLst>
                                          <p:attrName>style.visibility</p:attrName>
                                        </p:attrNameLst>
                                      </p:cBhvr>
                                      <p:to>
                                        <p:strVal val="visible"/>
                                      </p:to>
                                    </p:set>
                                    <p:animEffect transition="in" filter="fade">
                                      <p:cBhvr>
                                        <p:cTn id="16" dur="500"/>
                                        <p:tgtEl>
                                          <p:spTgt spid="4">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animEffect transition="in" filter="fade">
                                      <p:cBhvr>
                                        <p:cTn id="19" dur="500"/>
                                        <p:tgtEl>
                                          <p:spTgt spid="4">
                                            <p:txEl>
                                              <p:pRg st="4" end="4"/>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childTnLst>
                          </p:cTn>
                        </p:par>
                        <p:par>
                          <p:cTn id="28" fill="hold">
                            <p:stCondLst>
                              <p:cond delay="500"/>
                            </p:stCondLst>
                            <p:childTnLst>
                              <p:par>
                                <p:cTn id="29" presetID="47" presetClass="entr" presetSubtype="0" fill="hold" grpId="0" nodeType="afterEffect">
                                  <p:stCondLst>
                                    <p:cond delay="100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1000"/>
                                        <p:tgtEl>
                                          <p:spTgt spid="12"/>
                                        </p:tgtEl>
                                      </p:cBhvr>
                                    </p:animEffect>
                                    <p:anim calcmode="lin" valueType="num">
                                      <p:cBhvr>
                                        <p:cTn id="32" dur="1000" fill="hold"/>
                                        <p:tgtEl>
                                          <p:spTgt spid="12"/>
                                        </p:tgtEl>
                                        <p:attrNameLst>
                                          <p:attrName>ppt_x</p:attrName>
                                        </p:attrNameLst>
                                      </p:cBhvr>
                                      <p:tavLst>
                                        <p:tav tm="0">
                                          <p:val>
                                            <p:strVal val="#ppt_x"/>
                                          </p:val>
                                        </p:tav>
                                        <p:tav tm="100000">
                                          <p:val>
                                            <p:strVal val="#ppt_x"/>
                                          </p:val>
                                        </p:tav>
                                      </p:tavLst>
                                    </p:anim>
                                    <p:anim calcmode="lin" valueType="num">
                                      <p:cBhvr>
                                        <p:cTn id="33" dur="1000" fill="hold"/>
                                        <p:tgtEl>
                                          <p:spTgt spid="12"/>
                                        </p:tgtEl>
                                        <p:attrNameLst>
                                          <p:attrName>ppt_y</p:attrName>
                                        </p:attrNameLst>
                                      </p:cBhvr>
                                      <p:tavLst>
                                        <p:tav tm="0">
                                          <p:val>
                                            <p:strVal val="#ppt_y-.1"/>
                                          </p:val>
                                        </p:tav>
                                        <p:tav tm="100000">
                                          <p:val>
                                            <p:strVal val="#ppt_y"/>
                                          </p:val>
                                        </p:tav>
                                      </p:tavLst>
                                    </p:anim>
                                  </p:childTnLst>
                                </p:cTn>
                              </p:par>
                              <p:par>
                                <p:cTn id="34" presetID="10" presetClass="entr" presetSubtype="0" fill="hold" grpId="0" nodeType="withEffect">
                                  <p:stCondLst>
                                    <p:cond delay="1000"/>
                                  </p:stCondLst>
                                  <p:childTnLst>
                                    <p:set>
                                      <p:cBhvr>
                                        <p:cTn id="35" dur="1" fill="hold">
                                          <p:stCondLst>
                                            <p:cond delay="0"/>
                                          </p:stCondLst>
                                        </p:cTn>
                                        <p:tgtEl>
                                          <p:spTgt spid="8"/>
                                        </p:tgtEl>
                                        <p:attrNameLst>
                                          <p:attrName>style.visibility</p:attrName>
                                        </p:attrNameLst>
                                      </p:cBhvr>
                                      <p:to>
                                        <p:strVal val="visible"/>
                                      </p:to>
                                    </p:set>
                                    <p:animEffect transition="in" filter="fade">
                                      <p:cBhvr>
                                        <p:cTn id="36" dur="1000"/>
                                        <p:tgtEl>
                                          <p:spTgt spid="8"/>
                                        </p:tgtEl>
                                      </p:cBhvr>
                                    </p:animEffect>
                                  </p:childTnLst>
                                </p:cTn>
                              </p:par>
                              <p:par>
                                <p:cTn id="37" presetID="7" presetClass="emph" presetSubtype="2" fill="hold" nodeType="withEffect">
                                  <p:stCondLst>
                                    <p:cond delay="1000"/>
                                  </p:stCondLst>
                                  <p:childTnLst>
                                    <p:animClr clrSpc="rgb" dir="cw">
                                      <p:cBhvr>
                                        <p:cTn id="38" dur="1000" fill="hold"/>
                                        <p:tgtEl>
                                          <p:spTgt spid="11"/>
                                        </p:tgtEl>
                                        <p:attrNameLst>
                                          <p:attrName>stroke.color</p:attrName>
                                        </p:attrNameLst>
                                      </p:cBhvr>
                                      <p:to>
                                        <a:srgbClr val="FFFFFF"/>
                                      </p:to>
                                    </p:animClr>
                                    <p:set>
                                      <p:cBhvr>
                                        <p:cTn id="39" dur="1000" fill="hold"/>
                                        <p:tgtEl>
                                          <p:spTgt spid="11"/>
                                        </p:tgtEl>
                                        <p:attrNameLst>
                                          <p:attrName>stroke.on</p:attrName>
                                        </p:attrNameLst>
                                      </p:cBhvr>
                                      <p:to>
                                        <p:strVal val="true"/>
                                      </p:to>
                                    </p:se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4">
                                            <p:txEl>
                                              <p:pRg st="5" end="5"/>
                                            </p:txEl>
                                          </p:spTgt>
                                        </p:tgtEl>
                                        <p:attrNameLst>
                                          <p:attrName>style.visibility</p:attrName>
                                        </p:attrNameLst>
                                      </p:cBhvr>
                                      <p:to>
                                        <p:strVal val="visible"/>
                                      </p:to>
                                    </p:set>
                                    <p:animEffect transition="in" filter="fade">
                                      <p:cBhvr>
                                        <p:cTn id="44" dur="500"/>
                                        <p:tgtEl>
                                          <p:spTgt spid="4">
                                            <p:txEl>
                                              <p:pRg st="5" end="5"/>
                                            </p:txEl>
                                          </p:spTgt>
                                        </p:tgtEl>
                                      </p:cBhvr>
                                    </p:animEffect>
                                  </p:childTnLst>
                                </p:cTn>
                              </p:par>
                              <p:par>
                                <p:cTn id="45" presetID="10" presetClass="entr" presetSubtype="0" fill="hold" nodeType="withEffect">
                                  <p:stCondLst>
                                    <p:cond delay="0"/>
                                  </p:stCondLst>
                                  <p:childTnLst>
                                    <p:set>
                                      <p:cBhvr>
                                        <p:cTn id="46" dur="1" fill="hold">
                                          <p:stCondLst>
                                            <p:cond delay="0"/>
                                          </p:stCondLst>
                                        </p:cTn>
                                        <p:tgtEl>
                                          <p:spTgt spid="4">
                                            <p:txEl>
                                              <p:pRg st="6" end="6"/>
                                            </p:txEl>
                                          </p:spTgt>
                                        </p:tgtEl>
                                        <p:attrNameLst>
                                          <p:attrName>style.visibility</p:attrName>
                                        </p:attrNameLst>
                                      </p:cBhvr>
                                      <p:to>
                                        <p:strVal val="visible"/>
                                      </p:to>
                                    </p:set>
                                    <p:animEffect transition="in" filter="fade">
                                      <p:cBhvr>
                                        <p:cTn id="47" dur="500"/>
                                        <p:tgtEl>
                                          <p:spTgt spid="4">
                                            <p:txEl>
                                              <p:pRg st="6" end="6"/>
                                            </p:txEl>
                                          </p:spTgt>
                                        </p:tgtEl>
                                      </p:cBhvr>
                                    </p:animEffect>
                                  </p:childTnLst>
                                </p:cTn>
                              </p:par>
                              <p:par>
                                <p:cTn id="48" presetID="10" presetClass="entr" presetSubtype="0" fill="hold" nodeType="withEffect">
                                  <p:stCondLst>
                                    <p:cond delay="0"/>
                                  </p:stCondLst>
                                  <p:childTnLst>
                                    <p:set>
                                      <p:cBhvr>
                                        <p:cTn id="49" dur="1" fill="hold">
                                          <p:stCondLst>
                                            <p:cond delay="0"/>
                                          </p:stCondLst>
                                        </p:cTn>
                                        <p:tgtEl>
                                          <p:spTgt spid="4">
                                            <p:txEl>
                                              <p:pRg st="7" end="7"/>
                                            </p:txEl>
                                          </p:spTgt>
                                        </p:tgtEl>
                                        <p:attrNameLst>
                                          <p:attrName>style.visibility</p:attrName>
                                        </p:attrNameLst>
                                      </p:cBhvr>
                                      <p:to>
                                        <p:strVal val="visible"/>
                                      </p:to>
                                    </p:set>
                                    <p:animEffect transition="in" filter="fade">
                                      <p:cBhvr>
                                        <p:cTn id="50" dur="500"/>
                                        <p:tgtEl>
                                          <p:spTgt spid="4">
                                            <p:txEl>
                                              <p:pRg st="7" end="7"/>
                                            </p:txEl>
                                          </p:spTgt>
                                        </p:tgtEl>
                                      </p:cBhvr>
                                    </p:animEffect>
                                  </p:childTnLst>
                                </p:cTn>
                              </p:par>
                              <p:par>
                                <p:cTn id="51" presetID="10" presetClass="entr" presetSubtype="0" fill="hold" nodeType="withEffect">
                                  <p:stCondLst>
                                    <p:cond delay="0"/>
                                  </p:stCondLst>
                                  <p:childTnLst>
                                    <p:set>
                                      <p:cBhvr>
                                        <p:cTn id="52" dur="1" fill="hold">
                                          <p:stCondLst>
                                            <p:cond delay="0"/>
                                          </p:stCondLst>
                                        </p:cTn>
                                        <p:tgtEl>
                                          <p:spTgt spid="4">
                                            <p:txEl>
                                              <p:pRg st="8" end="8"/>
                                            </p:txEl>
                                          </p:spTgt>
                                        </p:tgtEl>
                                        <p:attrNameLst>
                                          <p:attrName>style.visibility</p:attrName>
                                        </p:attrNameLst>
                                      </p:cBhvr>
                                      <p:to>
                                        <p:strVal val="visible"/>
                                      </p:to>
                                    </p:set>
                                    <p:animEffect transition="in" filter="fade">
                                      <p:cBhvr>
                                        <p:cTn id="53" dur="500"/>
                                        <p:tgtEl>
                                          <p:spTgt spid="4">
                                            <p:txEl>
                                              <p:pRg st="8" end="8"/>
                                            </p:txEl>
                                          </p:spTgt>
                                        </p:tgtEl>
                                      </p:cBhvr>
                                    </p:animEffect>
                                  </p:childTnLst>
                                </p:cTn>
                              </p:par>
                              <p:par>
                                <p:cTn id="54" presetID="10" presetClass="entr" presetSubtype="0" fill="hold" nodeType="withEffect">
                                  <p:stCondLst>
                                    <p:cond delay="0"/>
                                  </p:stCondLst>
                                  <p:childTnLst>
                                    <p:set>
                                      <p:cBhvr>
                                        <p:cTn id="55" dur="1" fill="hold">
                                          <p:stCondLst>
                                            <p:cond delay="0"/>
                                          </p:stCondLst>
                                        </p:cTn>
                                        <p:tgtEl>
                                          <p:spTgt spid="4">
                                            <p:txEl>
                                              <p:pRg st="9" end="9"/>
                                            </p:txEl>
                                          </p:spTgt>
                                        </p:tgtEl>
                                        <p:attrNameLst>
                                          <p:attrName>style.visibility</p:attrName>
                                        </p:attrNameLst>
                                      </p:cBhvr>
                                      <p:to>
                                        <p:strVal val="visible"/>
                                      </p:to>
                                    </p:set>
                                    <p:animEffect transition="in" filter="fade">
                                      <p:cBhvr>
                                        <p:cTn id="56" dur="500"/>
                                        <p:tgtEl>
                                          <p:spTgt spid="4">
                                            <p:txEl>
                                              <p:pRg st="9" end="9"/>
                                            </p:txEl>
                                          </p:spTgt>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13"/>
                                        </p:tgtEl>
                                        <p:attrNameLst>
                                          <p:attrName>style.visibility</p:attrName>
                                        </p:attrNameLst>
                                      </p:cBhvr>
                                      <p:to>
                                        <p:strVal val="visible"/>
                                      </p:to>
                                    </p:set>
                                    <p:animEffect transition="in" filter="fade">
                                      <p:cBhvr>
                                        <p:cTn id="59" dur="500"/>
                                        <p:tgtEl>
                                          <p:spTgt spid="13"/>
                                        </p:tgtEl>
                                      </p:cBhvr>
                                    </p:animEffect>
                                  </p:childTnLst>
                                </p:cTn>
                              </p:par>
                              <p:par>
                                <p:cTn id="60" presetID="10" presetClass="entr" presetSubtype="0" fill="hold" nodeType="withEffect">
                                  <p:stCondLst>
                                    <p:cond delay="0"/>
                                  </p:stCondLst>
                                  <p:childTnLst>
                                    <p:set>
                                      <p:cBhvr>
                                        <p:cTn id="61" dur="1" fill="hold">
                                          <p:stCondLst>
                                            <p:cond delay="0"/>
                                          </p:stCondLst>
                                        </p:cTn>
                                        <p:tgtEl>
                                          <p:spTgt spid="22"/>
                                        </p:tgtEl>
                                        <p:attrNameLst>
                                          <p:attrName>style.visibility</p:attrName>
                                        </p:attrNameLst>
                                      </p:cBhvr>
                                      <p:to>
                                        <p:strVal val="visible"/>
                                      </p:to>
                                    </p:set>
                                    <p:animEffect transition="in" filter="fade">
                                      <p:cBhvr>
                                        <p:cTn id="62" dur="500"/>
                                        <p:tgtEl>
                                          <p:spTgt spid="22"/>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4">
                                            <p:txEl>
                                              <p:pRg st="10" end="10"/>
                                            </p:txEl>
                                          </p:spTgt>
                                        </p:tgtEl>
                                        <p:attrNameLst>
                                          <p:attrName>style.visibility</p:attrName>
                                        </p:attrNameLst>
                                      </p:cBhvr>
                                      <p:to>
                                        <p:strVal val="visible"/>
                                      </p:to>
                                    </p:set>
                                    <p:animEffect transition="in" filter="fade">
                                      <p:cBhvr>
                                        <p:cTn id="67" dur="500"/>
                                        <p:tgtEl>
                                          <p:spTgt spid="4">
                                            <p:txEl>
                                              <p:pRg st="10" end="10"/>
                                            </p:txEl>
                                          </p:spTgt>
                                        </p:tgtEl>
                                      </p:cBhvr>
                                    </p:animEffect>
                                  </p:childTnLst>
                                </p:cTn>
                              </p:par>
                              <p:par>
                                <p:cTn id="68" presetID="10" presetClass="entr" presetSubtype="0" fill="hold" nodeType="withEffect">
                                  <p:stCondLst>
                                    <p:cond delay="0"/>
                                  </p:stCondLst>
                                  <p:childTnLst>
                                    <p:set>
                                      <p:cBhvr>
                                        <p:cTn id="69" dur="1" fill="hold">
                                          <p:stCondLst>
                                            <p:cond delay="0"/>
                                          </p:stCondLst>
                                        </p:cTn>
                                        <p:tgtEl>
                                          <p:spTgt spid="4">
                                            <p:txEl>
                                              <p:pRg st="11" end="11"/>
                                            </p:txEl>
                                          </p:spTgt>
                                        </p:tgtEl>
                                        <p:attrNameLst>
                                          <p:attrName>style.visibility</p:attrName>
                                        </p:attrNameLst>
                                      </p:cBhvr>
                                      <p:to>
                                        <p:strVal val="visible"/>
                                      </p:to>
                                    </p:set>
                                    <p:animEffect transition="in" filter="fade">
                                      <p:cBhvr>
                                        <p:cTn id="70" dur="500"/>
                                        <p:tgtEl>
                                          <p:spTgt spid="4">
                                            <p:txEl>
                                              <p:pRg st="11" end="11"/>
                                            </p:txEl>
                                          </p:spTgt>
                                        </p:tgtEl>
                                      </p:cBhvr>
                                    </p:animEffect>
                                  </p:childTnLst>
                                </p:cTn>
                              </p:par>
                              <p:par>
                                <p:cTn id="71" presetID="10" presetClass="entr" presetSubtype="0" fill="hold" nodeType="withEffect">
                                  <p:stCondLst>
                                    <p:cond delay="0"/>
                                  </p:stCondLst>
                                  <p:childTnLst>
                                    <p:set>
                                      <p:cBhvr>
                                        <p:cTn id="72" dur="1" fill="hold">
                                          <p:stCondLst>
                                            <p:cond delay="0"/>
                                          </p:stCondLst>
                                        </p:cTn>
                                        <p:tgtEl>
                                          <p:spTgt spid="4">
                                            <p:txEl>
                                              <p:pRg st="12" end="12"/>
                                            </p:txEl>
                                          </p:spTgt>
                                        </p:tgtEl>
                                        <p:attrNameLst>
                                          <p:attrName>style.visibility</p:attrName>
                                        </p:attrNameLst>
                                      </p:cBhvr>
                                      <p:to>
                                        <p:strVal val="visible"/>
                                      </p:to>
                                    </p:set>
                                    <p:animEffect transition="in" filter="fade">
                                      <p:cBhvr>
                                        <p:cTn id="73" dur="500"/>
                                        <p:tgtEl>
                                          <p:spTgt spid="4">
                                            <p:txEl>
                                              <p:pRg st="12" end="12"/>
                                            </p:txEl>
                                          </p:spTgt>
                                        </p:tgtEl>
                                      </p:cBhvr>
                                    </p:animEffect>
                                  </p:childTnLst>
                                </p:cTn>
                              </p:par>
                              <p:par>
                                <p:cTn id="74" presetID="10" presetClass="entr" presetSubtype="0" fill="hold" nodeType="withEffect">
                                  <p:stCondLst>
                                    <p:cond delay="0"/>
                                  </p:stCondLst>
                                  <p:childTnLst>
                                    <p:set>
                                      <p:cBhvr>
                                        <p:cTn id="75" dur="1" fill="hold">
                                          <p:stCondLst>
                                            <p:cond delay="0"/>
                                          </p:stCondLst>
                                        </p:cTn>
                                        <p:tgtEl>
                                          <p:spTgt spid="4">
                                            <p:txEl>
                                              <p:pRg st="13" end="13"/>
                                            </p:txEl>
                                          </p:spTgt>
                                        </p:tgtEl>
                                        <p:attrNameLst>
                                          <p:attrName>style.visibility</p:attrName>
                                        </p:attrNameLst>
                                      </p:cBhvr>
                                      <p:to>
                                        <p:strVal val="visible"/>
                                      </p:to>
                                    </p:set>
                                    <p:animEffect transition="in" filter="fade">
                                      <p:cBhvr>
                                        <p:cTn id="76" dur="500"/>
                                        <p:tgtEl>
                                          <p:spTgt spid="4">
                                            <p:txEl>
                                              <p:pRg st="13" end="13"/>
                                            </p:txEl>
                                          </p:spTgt>
                                        </p:tgtEl>
                                      </p:cBhvr>
                                    </p:animEffect>
                                  </p:childTnLst>
                                </p:cTn>
                              </p:par>
                              <p:par>
                                <p:cTn id="77" presetID="10" presetClass="entr" presetSubtype="0" fill="hold" nodeType="withEffect">
                                  <p:stCondLst>
                                    <p:cond delay="0"/>
                                  </p:stCondLst>
                                  <p:childTnLst>
                                    <p:set>
                                      <p:cBhvr>
                                        <p:cTn id="78" dur="1" fill="hold">
                                          <p:stCondLst>
                                            <p:cond delay="0"/>
                                          </p:stCondLst>
                                        </p:cTn>
                                        <p:tgtEl>
                                          <p:spTgt spid="4">
                                            <p:txEl>
                                              <p:pRg st="14" end="14"/>
                                            </p:txEl>
                                          </p:spTgt>
                                        </p:tgtEl>
                                        <p:attrNameLst>
                                          <p:attrName>style.visibility</p:attrName>
                                        </p:attrNameLst>
                                      </p:cBhvr>
                                      <p:to>
                                        <p:strVal val="visible"/>
                                      </p:to>
                                    </p:set>
                                    <p:animEffect transition="in" filter="fade">
                                      <p:cBhvr>
                                        <p:cTn id="79" dur="500"/>
                                        <p:tgtEl>
                                          <p:spTgt spid="4">
                                            <p:txEl>
                                              <p:pRg st="14" end="14"/>
                                            </p:txEl>
                                          </p:spTgt>
                                        </p:tgtEl>
                                      </p:cBhvr>
                                    </p:animEffect>
                                  </p:childTnLst>
                                </p:cTn>
                              </p:par>
                              <p:par>
                                <p:cTn id="80" presetID="10" presetClass="entr" presetSubtype="0" fill="hold" nodeType="withEffect">
                                  <p:stCondLst>
                                    <p:cond delay="0"/>
                                  </p:stCondLst>
                                  <p:childTnLst>
                                    <p:set>
                                      <p:cBhvr>
                                        <p:cTn id="81" dur="1" fill="hold">
                                          <p:stCondLst>
                                            <p:cond delay="0"/>
                                          </p:stCondLst>
                                        </p:cTn>
                                        <p:tgtEl>
                                          <p:spTgt spid="4">
                                            <p:txEl>
                                              <p:pRg st="15" end="15"/>
                                            </p:txEl>
                                          </p:spTgt>
                                        </p:tgtEl>
                                        <p:attrNameLst>
                                          <p:attrName>style.visibility</p:attrName>
                                        </p:attrNameLst>
                                      </p:cBhvr>
                                      <p:to>
                                        <p:strVal val="visible"/>
                                      </p:to>
                                    </p:set>
                                    <p:animEffect transition="in" filter="fade">
                                      <p:cBhvr>
                                        <p:cTn id="82" dur="500"/>
                                        <p:tgtEl>
                                          <p:spTgt spid="4">
                                            <p:txEl>
                                              <p:pRg st="15" end="15"/>
                                            </p:txEl>
                                          </p:spTgt>
                                        </p:tgtEl>
                                      </p:cBhvr>
                                    </p:animEffect>
                                  </p:childTnLst>
                                </p:cTn>
                              </p:par>
                              <p:par>
                                <p:cTn id="83" presetID="10" presetClass="entr" presetSubtype="0" fill="hold" nodeType="withEffect">
                                  <p:stCondLst>
                                    <p:cond delay="0"/>
                                  </p:stCondLst>
                                  <p:childTnLst>
                                    <p:set>
                                      <p:cBhvr>
                                        <p:cTn id="84" dur="1" fill="hold">
                                          <p:stCondLst>
                                            <p:cond delay="0"/>
                                          </p:stCondLst>
                                        </p:cTn>
                                        <p:tgtEl>
                                          <p:spTgt spid="31"/>
                                        </p:tgtEl>
                                        <p:attrNameLst>
                                          <p:attrName>style.visibility</p:attrName>
                                        </p:attrNameLst>
                                      </p:cBhvr>
                                      <p:to>
                                        <p:strVal val="visible"/>
                                      </p:to>
                                    </p:set>
                                    <p:animEffect transition="in" filter="fade">
                                      <p:cBhvr>
                                        <p:cTn id="85"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p:bldP spid="13" grpId="0" animBg="1"/>
      <p:bldP spid="8"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71C1A5-6D29-474F-9E9C-F8A34E6D6B10}"/>
              </a:ext>
            </a:extLst>
          </p:cNvPr>
          <p:cNvSpPr>
            <a:spLocks noGrp="1"/>
          </p:cNvSpPr>
          <p:nvPr>
            <p:ph type="title"/>
          </p:nvPr>
        </p:nvSpPr>
        <p:spPr/>
        <p:txBody>
          <a:bodyPr/>
          <a:lstStyle/>
          <a:p>
            <a:r>
              <a:rPr lang="en-US" dirty="0"/>
              <a:t>Migrate to the modern SQL Server</a:t>
            </a:r>
          </a:p>
        </p:txBody>
      </p:sp>
      <p:sp>
        <p:nvSpPr>
          <p:cNvPr id="227" name="TextBox 226">
            <a:extLst>
              <a:ext uri="{FF2B5EF4-FFF2-40B4-BE49-F238E27FC236}">
                <a16:creationId xmlns:a16="http://schemas.microsoft.com/office/drawing/2014/main" id="{D4FCE389-C7E6-4E24-80EF-4FFB334EA2D0}"/>
              </a:ext>
            </a:extLst>
          </p:cNvPr>
          <p:cNvSpPr txBox="1"/>
          <p:nvPr/>
        </p:nvSpPr>
        <p:spPr>
          <a:xfrm>
            <a:off x="1156316" y="1638449"/>
            <a:ext cx="4222931" cy="276999"/>
          </a:xfrm>
          <a:prstGeom prst="rect">
            <a:avLst/>
          </a:prstGeom>
          <a:noFill/>
        </p:spPr>
        <p:txBody>
          <a:bodyPr wrap="square" lIns="0" tIns="0" rIns="0" bIns="0" rtlCol="0">
            <a:spAutoFit/>
          </a:bodyPr>
          <a:lstStyle>
            <a:defPPr>
              <a:defRPr lang="en-US"/>
            </a:defPPr>
            <a:lvl1pPr marL="93188" algn="ctr" defTabSz="949772">
              <a:spcBef>
                <a:spcPts val="306"/>
              </a:spcBef>
              <a:defRPr sz="1600" kern="0">
                <a:ln>
                  <a:solidFill>
                    <a:srgbClr val="FFFFFF">
                      <a:alpha val="0"/>
                    </a:srgbClr>
                  </a:solidFill>
                </a:ln>
                <a:solidFill>
                  <a:srgbClr val="002050"/>
                </a:solidFill>
                <a:latin typeface="Segoe UI Semibold" panose="020B0702040204020203" pitchFamily="34" charset="0"/>
                <a:ea typeface="Segoe UI Black" panose="020B0A02040204020203" pitchFamily="34" charset="0"/>
                <a:cs typeface="Segoe UI Semibold" panose="020B0702040204020203" pitchFamily="34" charset="0"/>
              </a:defRPr>
            </a:lvl1pPr>
          </a:lstStyle>
          <a:p>
            <a:pPr marL="0" marR="0" lvl="0" indent="0" algn="ctr" defTabSz="931061"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solidFill>
                    <a:srgbClr val="FFFFFF">
                      <a:alpha val="0"/>
                    </a:srgbClr>
                  </a:solidFill>
                </a:ln>
                <a:solidFill>
                  <a:srgbClr val="0078D4"/>
                </a:solidFill>
                <a:effectLst/>
                <a:uLnTx/>
                <a:uFillTx/>
                <a:latin typeface="Segoe UI Semibold"/>
                <a:ea typeface="Segoe UI Black" panose="020B0A02040204020203" pitchFamily="34" charset="0"/>
                <a:cs typeface="Segoe UI Semibold" panose="020B0502040204020203" pitchFamily="34" charset="0"/>
              </a:rPr>
              <a:t>Migration from legacy SQL Server </a:t>
            </a:r>
          </a:p>
        </p:txBody>
      </p:sp>
      <p:sp>
        <p:nvSpPr>
          <p:cNvPr id="228" name="TextBox 227">
            <a:extLst>
              <a:ext uri="{FF2B5EF4-FFF2-40B4-BE49-F238E27FC236}">
                <a16:creationId xmlns:a16="http://schemas.microsoft.com/office/drawing/2014/main" id="{0B41D27A-A8B9-4551-BE6B-BDC844C3EC01}"/>
              </a:ext>
            </a:extLst>
          </p:cNvPr>
          <p:cNvSpPr txBox="1"/>
          <p:nvPr/>
        </p:nvSpPr>
        <p:spPr>
          <a:xfrm>
            <a:off x="7416865" y="1668588"/>
            <a:ext cx="3680446" cy="276999"/>
          </a:xfrm>
          <a:prstGeom prst="rect">
            <a:avLst/>
          </a:prstGeom>
          <a:noFill/>
        </p:spPr>
        <p:txBody>
          <a:bodyPr wrap="square" lIns="0" tIns="0" rIns="0" bIns="0" rtlCol="0">
            <a:spAutoFit/>
          </a:bodyPr>
          <a:lstStyle>
            <a:defPPr>
              <a:defRPr lang="en-US"/>
            </a:defPPr>
            <a:lvl1pPr marL="93188" algn="ctr" defTabSz="949772">
              <a:spcBef>
                <a:spcPts val="306"/>
              </a:spcBef>
              <a:defRPr sz="1600" kern="0">
                <a:ln>
                  <a:solidFill>
                    <a:srgbClr val="FFFFFF">
                      <a:alpha val="0"/>
                    </a:srgbClr>
                  </a:solidFill>
                </a:ln>
                <a:solidFill>
                  <a:srgbClr val="002050"/>
                </a:solidFill>
                <a:latin typeface="Segoe UI Semibold" panose="020B0702040204020203" pitchFamily="34" charset="0"/>
                <a:ea typeface="Segoe UI Black" panose="020B0A02040204020203" pitchFamily="34" charset="0"/>
                <a:cs typeface="Segoe UI Semibold" panose="020B0702040204020203" pitchFamily="34" charset="0"/>
              </a:defRPr>
            </a:lvl1pPr>
          </a:lstStyle>
          <a:p>
            <a:pPr marL="0" marR="0" lvl="0" indent="0" algn="ctr" defTabSz="931061"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solidFill>
                    <a:srgbClr val="FFFFFF">
                      <a:alpha val="0"/>
                    </a:srgbClr>
                  </a:solidFill>
                </a:ln>
                <a:solidFill>
                  <a:srgbClr val="0078D4"/>
                </a:solidFill>
                <a:effectLst/>
                <a:uLnTx/>
                <a:uFillTx/>
                <a:latin typeface="Segoe UI Semibold"/>
                <a:ea typeface="Segoe UI Black" panose="020B0A02040204020203" pitchFamily="34" charset="0"/>
                <a:cs typeface="Segoe UI Semibold" panose="020B0502040204020203" pitchFamily="34" charset="0"/>
              </a:rPr>
              <a:t>Migration from external databases </a:t>
            </a:r>
          </a:p>
        </p:txBody>
      </p:sp>
      <p:sp>
        <p:nvSpPr>
          <p:cNvPr id="229" name="TextBox 228">
            <a:extLst>
              <a:ext uri="{FF2B5EF4-FFF2-40B4-BE49-F238E27FC236}">
                <a16:creationId xmlns:a16="http://schemas.microsoft.com/office/drawing/2014/main" id="{E07CC9F8-AF1D-4EC2-AC77-E2E698C7CE30}"/>
              </a:ext>
            </a:extLst>
          </p:cNvPr>
          <p:cNvSpPr txBox="1"/>
          <p:nvPr/>
        </p:nvSpPr>
        <p:spPr>
          <a:xfrm>
            <a:off x="7378664" y="5564052"/>
            <a:ext cx="3695568" cy="307777"/>
          </a:xfrm>
          <a:prstGeom prst="rect">
            <a:avLst/>
          </a:prstGeom>
          <a:noFill/>
        </p:spPr>
        <p:txBody>
          <a:bodyPr wrap="square" rtlCol="0">
            <a:spAutoFit/>
          </a:bodyPr>
          <a:lstStyle/>
          <a:p>
            <a:pPr marL="0" marR="0" lvl="0" indent="0" algn="ctr" defTabSz="914188"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solidFill>
                    <a:srgbClr val="FFFFFF">
                      <a:alpha val="0"/>
                    </a:srgbClr>
                  </a:solidFill>
                </a:ln>
                <a:solidFill>
                  <a:prstClr val="black"/>
                </a:solidFill>
                <a:effectLst/>
                <a:uLnTx/>
                <a:uFillTx/>
                <a:latin typeface="Segoe UI Semibold" charset="0"/>
                <a:ea typeface="Segoe UI Semibold" charset="0"/>
                <a:cs typeface="Segoe UI Semibold" charset="0"/>
              </a:rPr>
              <a:t>SQL Server Migration Assistant (SSMA) </a:t>
            </a:r>
          </a:p>
        </p:txBody>
      </p:sp>
      <p:sp>
        <p:nvSpPr>
          <p:cNvPr id="230" name="TextBox 229">
            <a:extLst>
              <a:ext uri="{FF2B5EF4-FFF2-40B4-BE49-F238E27FC236}">
                <a16:creationId xmlns:a16="http://schemas.microsoft.com/office/drawing/2014/main" id="{0A6C0C2B-A073-4EFF-9ED1-DD8C504929A2}"/>
              </a:ext>
            </a:extLst>
          </p:cNvPr>
          <p:cNvSpPr txBox="1"/>
          <p:nvPr/>
        </p:nvSpPr>
        <p:spPr>
          <a:xfrm>
            <a:off x="681988" y="4205347"/>
            <a:ext cx="1311814" cy="246221"/>
          </a:xfrm>
          <a:prstGeom prst="rect">
            <a:avLst/>
          </a:prstGeom>
          <a:noFill/>
        </p:spPr>
        <p:txBody>
          <a:bodyPr wrap="square" lIns="91440" tIns="45720" rIns="91440" bIns="45720" rtlCol="0">
            <a:spAutoFit/>
          </a:bodyPr>
          <a:lstStyle>
            <a:defPPr>
              <a:defRPr lang="en-US"/>
            </a:defPPr>
            <a:lvl1pPr algn="ctr" defTabSz="931482">
              <a:lnSpc>
                <a:spcPct val="90000"/>
              </a:lnSpc>
              <a:spcAft>
                <a:spcPts val="600"/>
              </a:spcAft>
              <a:defRPr sz="1000" b="1" kern="0">
                <a:ln>
                  <a:solidFill>
                    <a:srgbClr val="FFFFFF">
                      <a:alpha val="0"/>
                    </a:srgbClr>
                  </a:solidFill>
                </a:ln>
                <a:solidFill>
                  <a:srgbClr val="000000"/>
                </a:solidFill>
                <a:latin typeface="Segoe UI Semibold" charset="0"/>
                <a:cs typeface="Segoe UI Semibold" charset="0"/>
              </a:defRPr>
            </a:lvl1pPr>
          </a:lstStyle>
          <a:p>
            <a:pPr marL="0" marR="0" lvl="0" indent="0" algn="ctr" defTabSz="931482"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solidFill>
                    <a:srgbClr val="FFFFFF">
                      <a:alpha val="0"/>
                    </a:srgbClr>
                  </a:solidFill>
                </a:ln>
                <a:solidFill>
                  <a:srgbClr val="000000"/>
                </a:solidFill>
                <a:effectLst/>
                <a:uLnTx/>
                <a:uFillTx/>
                <a:latin typeface="Segoe UI Semibold" charset="0"/>
                <a:ea typeface="+mn-ea"/>
                <a:cs typeface="Segoe UI Semibold" charset="0"/>
              </a:rPr>
              <a:t>Legacy SQL Server</a:t>
            </a:r>
          </a:p>
        </p:txBody>
      </p:sp>
      <p:cxnSp>
        <p:nvCxnSpPr>
          <p:cNvPr id="231" name="Straight Arrow Connector 230">
            <a:extLst>
              <a:ext uri="{FF2B5EF4-FFF2-40B4-BE49-F238E27FC236}">
                <a16:creationId xmlns:a16="http://schemas.microsoft.com/office/drawing/2014/main" id="{A062F031-48F4-4FDC-8012-8463EDB29C4D}"/>
              </a:ext>
            </a:extLst>
          </p:cNvPr>
          <p:cNvCxnSpPr>
            <a:cxnSpLocks/>
          </p:cNvCxnSpPr>
          <p:nvPr/>
        </p:nvCxnSpPr>
        <p:spPr>
          <a:xfrm>
            <a:off x="2043936" y="4073549"/>
            <a:ext cx="2658691" cy="0"/>
          </a:xfrm>
          <a:prstGeom prst="straightConnector1">
            <a:avLst/>
          </a:prstGeom>
          <a:ln w="12700">
            <a:solidFill>
              <a:schemeClr val="tx2"/>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32" name="TextBox 231">
            <a:extLst>
              <a:ext uri="{FF2B5EF4-FFF2-40B4-BE49-F238E27FC236}">
                <a16:creationId xmlns:a16="http://schemas.microsoft.com/office/drawing/2014/main" id="{9CD6D75B-1D42-4368-89CA-19063DFE632B}"/>
              </a:ext>
            </a:extLst>
          </p:cNvPr>
          <p:cNvSpPr txBox="1"/>
          <p:nvPr/>
        </p:nvSpPr>
        <p:spPr>
          <a:xfrm>
            <a:off x="522714" y="5448438"/>
            <a:ext cx="1630362" cy="553998"/>
          </a:xfrm>
          <a:prstGeom prst="rect">
            <a:avLst/>
          </a:prstGeom>
          <a:noFill/>
        </p:spPr>
        <p:txBody>
          <a:bodyPr wrap="square" lIns="91440" tIns="45720" rIns="91440" bIns="45720" rtlCol="0">
            <a:spAutoFit/>
          </a:bodyPr>
          <a:lstStyle>
            <a:defPPr>
              <a:defRPr lang="en-US"/>
            </a:defPPr>
            <a:lvl1pPr algn="ctr" defTabSz="931482">
              <a:lnSpc>
                <a:spcPct val="90000"/>
              </a:lnSpc>
              <a:spcAft>
                <a:spcPts val="600"/>
              </a:spcAft>
              <a:defRPr sz="1000" b="1" kern="0">
                <a:ln>
                  <a:solidFill>
                    <a:srgbClr val="FFFFFF">
                      <a:alpha val="0"/>
                    </a:srgbClr>
                  </a:solidFill>
                </a:ln>
                <a:solidFill>
                  <a:srgbClr val="000000"/>
                </a:solidFill>
                <a:latin typeface="Segoe UI Semibold" charset="0"/>
                <a:cs typeface="Segoe UI Semibold" charset="0"/>
              </a:defRPr>
            </a:lvl1pPr>
          </a:lstStyle>
          <a:p>
            <a:pPr marL="0" marR="0" lvl="0" indent="0" algn="ctr" defTabSz="931482"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solidFill>
                    <a:srgbClr val="FFFFFF">
                      <a:alpha val="0"/>
                    </a:srgbClr>
                  </a:solidFill>
                </a:ln>
                <a:solidFill>
                  <a:srgbClr val="000000"/>
                </a:solidFill>
                <a:effectLst/>
                <a:uLnTx/>
                <a:uFillTx/>
                <a:latin typeface="Segoe UI Semibold" charset="0"/>
                <a:ea typeface="+mn-ea"/>
                <a:cs typeface="Segoe UI Semibold" charset="0"/>
              </a:rPr>
              <a:t>Data Migration Assistant</a:t>
            </a:r>
          </a:p>
          <a:p>
            <a:pPr marL="0" marR="0" lvl="0" indent="0" algn="ctr" defTabSz="931482"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solidFill>
                    <a:srgbClr val="FFFFFF">
                      <a:alpha val="0"/>
                    </a:srgbClr>
                  </a:solidFill>
                </a:ln>
                <a:solidFill>
                  <a:srgbClr val="000000"/>
                </a:solidFill>
                <a:effectLst/>
                <a:uLnTx/>
                <a:uFillTx/>
                <a:latin typeface="Segoe UI Semibold" charset="0"/>
                <a:ea typeface="+mn-ea"/>
                <a:cs typeface="Segoe UI Semibold" charset="0"/>
              </a:rPr>
              <a:t>Azure Database Migration Service</a:t>
            </a:r>
          </a:p>
        </p:txBody>
      </p:sp>
      <p:sp>
        <p:nvSpPr>
          <p:cNvPr id="233" name="Rectangle 232">
            <a:extLst>
              <a:ext uri="{FF2B5EF4-FFF2-40B4-BE49-F238E27FC236}">
                <a16:creationId xmlns:a16="http://schemas.microsoft.com/office/drawing/2014/main" id="{993A7C93-624B-4727-8E80-706DCF84F2A2}"/>
              </a:ext>
            </a:extLst>
          </p:cNvPr>
          <p:cNvSpPr/>
          <p:nvPr/>
        </p:nvSpPr>
        <p:spPr>
          <a:xfrm>
            <a:off x="2705565" y="4933160"/>
            <a:ext cx="1314784" cy="861774"/>
          </a:xfrm>
          <a:prstGeom prst="rect">
            <a:avLst/>
          </a:prstGeom>
          <a:noFill/>
        </p:spPr>
        <p:txBody>
          <a:bodyPr wrap="square" lIns="91440" tIns="45720" rIns="91440" bIns="45720" rtlCol="0">
            <a:spAutoFit/>
          </a:bodyPr>
          <a:lstStyle/>
          <a:p>
            <a:pPr marL="0" marR="0" lvl="0" indent="0" algn="ctr" defTabSz="931482"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solidFill>
                    <a:srgbClr val="FFFFFF">
                      <a:alpha val="0"/>
                    </a:srgbClr>
                  </a:solidFill>
                </a:ln>
                <a:solidFill>
                  <a:srgbClr val="000000"/>
                </a:solidFill>
                <a:effectLst/>
                <a:uLnTx/>
                <a:uFillTx/>
                <a:latin typeface="Segoe UI Semibold" charset="0"/>
                <a:ea typeface="+mn-ea"/>
                <a:cs typeface="Segoe UI Semibold" charset="0"/>
              </a:rPr>
              <a:t>In-Place (Windows)</a:t>
            </a:r>
          </a:p>
          <a:p>
            <a:pPr marL="0" marR="0" lvl="0" indent="0" algn="ctr" defTabSz="931482"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solidFill>
                    <a:srgbClr val="FFFFFF">
                      <a:alpha val="0"/>
                    </a:srgbClr>
                  </a:solidFill>
                </a:ln>
                <a:solidFill>
                  <a:srgbClr val="000000"/>
                </a:solidFill>
                <a:effectLst/>
                <a:uLnTx/>
                <a:uFillTx/>
                <a:latin typeface="Segoe UI Semibold" charset="0"/>
                <a:ea typeface="+mn-ea"/>
                <a:cs typeface="Segoe UI Semibold" charset="0"/>
              </a:rPr>
              <a:t>Database Backup</a:t>
            </a:r>
          </a:p>
          <a:p>
            <a:pPr marL="0" marR="0" lvl="0" indent="0" algn="ctr" defTabSz="931482"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solidFill>
                    <a:srgbClr val="FFFFFF">
                      <a:alpha val="0"/>
                    </a:srgbClr>
                  </a:solidFill>
                </a:ln>
                <a:solidFill>
                  <a:srgbClr val="000000"/>
                </a:solidFill>
                <a:effectLst/>
                <a:uLnTx/>
                <a:uFillTx/>
                <a:latin typeface="Segoe UI Semibold" charset="0"/>
                <a:ea typeface="+mn-ea"/>
                <a:cs typeface="Segoe UI Semibold" charset="0"/>
              </a:rPr>
              <a:t>Log Shipping</a:t>
            </a:r>
          </a:p>
          <a:p>
            <a:pPr marL="0" marR="0" lvl="0" indent="0" algn="ctr" defTabSz="931482"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solidFill>
                    <a:srgbClr val="FFFFFF">
                      <a:alpha val="0"/>
                    </a:srgbClr>
                  </a:solidFill>
                </a:ln>
                <a:solidFill>
                  <a:srgbClr val="000000"/>
                </a:solidFill>
                <a:effectLst/>
                <a:uLnTx/>
                <a:uFillTx/>
                <a:latin typeface="Segoe UI Semibold" charset="0"/>
                <a:ea typeface="+mn-ea"/>
                <a:cs typeface="Segoe UI Semibold" charset="0"/>
              </a:rPr>
              <a:t>Bulk Import</a:t>
            </a:r>
          </a:p>
          <a:p>
            <a:pPr marL="0" marR="0" lvl="0" indent="0" algn="ctr" defTabSz="931482"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solidFill>
                    <a:srgbClr val="FFFFFF">
                      <a:alpha val="0"/>
                    </a:srgbClr>
                  </a:solidFill>
                </a:ln>
                <a:solidFill>
                  <a:srgbClr val="000000"/>
                </a:solidFill>
                <a:effectLst/>
                <a:uLnTx/>
                <a:uFillTx/>
                <a:latin typeface="Segoe UI Semibold" charset="0"/>
                <a:ea typeface="+mn-ea"/>
                <a:cs typeface="Segoe UI Semibold" charset="0"/>
              </a:rPr>
              <a:t>SSIS</a:t>
            </a:r>
          </a:p>
        </p:txBody>
      </p:sp>
      <p:sp>
        <p:nvSpPr>
          <p:cNvPr id="234" name="TextBox 233">
            <a:extLst>
              <a:ext uri="{FF2B5EF4-FFF2-40B4-BE49-F238E27FC236}">
                <a16:creationId xmlns:a16="http://schemas.microsoft.com/office/drawing/2014/main" id="{FE7BAD0C-2265-4672-9310-1F2B5C97FB9B}"/>
              </a:ext>
            </a:extLst>
          </p:cNvPr>
          <p:cNvSpPr txBox="1"/>
          <p:nvPr/>
        </p:nvSpPr>
        <p:spPr>
          <a:xfrm>
            <a:off x="2417548" y="3324892"/>
            <a:ext cx="1890818" cy="400110"/>
          </a:xfrm>
          <a:prstGeom prst="rect">
            <a:avLst/>
          </a:prstGeom>
          <a:noFill/>
        </p:spPr>
        <p:txBody>
          <a:bodyPr wrap="square" lIns="91440" tIns="45720" rIns="91440" bIns="45720" rtlCol="0">
            <a:spAutoFit/>
          </a:bodyPr>
          <a:lstStyle>
            <a:defPPr>
              <a:defRPr lang="en-US"/>
            </a:defPPr>
            <a:lvl1pPr algn="ctr" defTabSz="931482">
              <a:lnSpc>
                <a:spcPct val="90000"/>
              </a:lnSpc>
              <a:spcAft>
                <a:spcPts val="600"/>
              </a:spcAft>
              <a:defRPr sz="1000" b="1" kern="0">
                <a:ln>
                  <a:solidFill>
                    <a:srgbClr val="FFFFFF">
                      <a:alpha val="0"/>
                    </a:srgbClr>
                  </a:solidFill>
                </a:ln>
                <a:solidFill>
                  <a:srgbClr val="000000"/>
                </a:solidFill>
                <a:latin typeface="Segoe UI Semibold" charset="0"/>
                <a:cs typeface="Segoe UI Semibold" charset="0"/>
              </a:defRPr>
            </a:lvl1pPr>
          </a:lstStyle>
          <a:p>
            <a:pPr marL="0" marR="0" lvl="0" indent="0" algn="ctr" defTabSz="931482"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solidFill>
                    <a:srgbClr val="FFFFFF">
                      <a:alpha val="0"/>
                    </a:srgbClr>
                  </a:solidFill>
                </a:ln>
                <a:solidFill>
                  <a:srgbClr val="000000"/>
                </a:solidFill>
                <a:effectLst/>
                <a:uLnTx/>
                <a:uFillTx/>
                <a:latin typeface="Segoe UI Semibold" charset="0"/>
                <a:ea typeface="+mn-ea"/>
                <a:cs typeface="Segoe UI Semibold" charset="0"/>
              </a:rPr>
              <a:t>Database Experimentation </a:t>
            </a:r>
          </a:p>
          <a:p>
            <a:pPr marL="0" marR="0" lvl="0" indent="0" algn="ctr" defTabSz="931482"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solidFill>
                    <a:srgbClr val="FFFFFF">
                      <a:alpha val="0"/>
                    </a:srgbClr>
                  </a:solidFill>
                </a:ln>
                <a:solidFill>
                  <a:srgbClr val="000000"/>
                </a:solidFill>
                <a:effectLst/>
                <a:uLnTx/>
                <a:uFillTx/>
                <a:latin typeface="Segoe UI Semibold" charset="0"/>
                <a:ea typeface="+mn-ea"/>
                <a:cs typeface="Segoe UI Semibold" charset="0"/>
              </a:rPr>
              <a:t>Assistant</a:t>
            </a:r>
          </a:p>
        </p:txBody>
      </p:sp>
      <p:sp>
        <p:nvSpPr>
          <p:cNvPr id="235" name="TextBox 234">
            <a:extLst>
              <a:ext uri="{FF2B5EF4-FFF2-40B4-BE49-F238E27FC236}">
                <a16:creationId xmlns:a16="http://schemas.microsoft.com/office/drawing/2014/main" id="{6B265020-F992-443D-8E0C-1BAB804651A8}"/>
              </a:ext>
            </a:extLst>
          </p:cNvPr>
          <p:cNvSpPr txBox="1"/>
          <p:nvPr/>
        </p:nvSpPr>
        <p:spPr>
          <a:xfrm>
            <a:off x="4690578" y="4205347"/>
            <a:ext cx="1412750" cy="553998"/>
          </a:xfrm>
          <a:prstGeom prst="rect">
            <a:avLst/>
          </a:prstGeom>
          <a:noFill/>
        </p:spPr>
        <p:txBody>
          <a:bodyPr wrap="square" lIns="91440" tIns="45720" rIns="91440" bIns="45720" rtlCol="0">
            <a:spAutoFit/>
          </a:bodyPr>
          <a:lstStyle>
            <a:defPPr>
              <a:defRPr lang="en-US"/>
            </a:defPPr>
            <a:lvl1pPr algn="ctr" defTabSz="931482">
              <a:lnSpc>
                <a:spcPct val="90000"/>
              </a:lnSpc>
              <a:spcAft>
                <a:spcPts val="600"/>
              </a:spcAft>
              <a:defRPr sz="1000" b="1" kern="0">
                <a:ln>
                  <a:solidFill>
                    <a:srgbClr val="FFFFFF">
                      <a:alpha val="0"/>
                    </a:srgbClr>
                  </a:solidFill>
                </a:ln>
                <a:solidFill>
                  <a:srgbClr val="000000"/>
                </a:solidFill>
                <a:latin typeface="Segoe UI Semibold" charset="0"/>
                <a:cs typeface="Segoe UI Semibold" charset="0"/>
              </a:defRPr>
            </a:lvl1pPr>
          </a:lstStyle>
          <a:p>
            <a:pPr marL="0" marR="0" lvl="0" indent="0" algn="ctr" defTabSz="931482"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solidFill>
                    <a:srgbClr val="FFFFFF">
                      <a:alpha val="0"/>
                    </a:srgbClr>
                  </a:solidFill>
                </a:ln>
                <a:solidFill>
                  <a:srgbClr val="000000"/>
                </a:solidFill>
                <a:effectLst/>
                <a:uLnTx/>
                <a:uFillTx/>
                <a:latin typeface="Segoe UI Semibold" charset="0"/>
                <a:ea typeface="+mn-ea"/>
                <a:cs typeface="Segoe UI Semibold" charset="0"/>
              </a:rPr>
              <a:t>SQL Server 2019</a:t>
            </a:r>
          </a:p>
          <a:p>
            <a:pPr marL="0" marR="0" lvl="0" indent="0" algn="ctr" defTabSz="931482"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solidFill>
                    <a:srgbClr val="FFFFFF">
                      <a:alpha val="0"/>
                    </a:srgbClr>
                  </a:solidFill>
                </a:ln>
                <a:solidFill>
                  <a:srgbClr val="000000"/>
                </a:solidFill>
                <a:effectLst/>
                <a:uLnTx/>
                <a:uFillTx/>
                <a:latin typeface="Segoe UI Semibold" charset="0"/>
                <a:ea typeface="+mn-ea"/>
                <a:cs typeface="Segoe UI Semibold" charset="0"/>
              </a:rPr>
              <a:t>SQL Server in Azure Virtual Machine</a:t>
            </a:r>
          </a:p>
        </p:txBody>
      </p:sp>
      <p:sp>
        <p:nvSpPr>
          <p:cNvPr id="236" name="TextBox 235">
            <a:extLst>
              <a:ext uri="{FF2B5EF4-FFF2-40B4-BE49-F238E27FC236}">
                <a16:creationId xmlns:a16="http://schemas.microsoft.com/office/drawing/2014/main" id="{BB3853A9-EB89-4CB1-B050-CD646B6048E7}"/>
              </a:ext>
            </a:extLst>
          </p:cNvPr>
          <p:cNvSpPr txBox="1"/>
          <p:nvPr/>
        </p:nvSpPr>
        <p:spPr>
          <a:xfrm>
            <a:off x="10109963" y="4129816"/>
            <a:ext cx="1189148" cy="253916"/>
          </a:xfrm>
          <a:prstGeom prst="rect">
            <a:avLst/>
          </a:prstGeom>
          <a:noFill/>
        </p:spPr>
        <p:txBody>
          <a:bodyPr wrap="square" rtlCol="0">
            <a:spAutoFit/>
          </a:bodyPr>
          <a:lstStyle>
            <a:defPPr>
              <a:defRPr lang="en-US"/>
            </a:defPPr>
            <a:lvl1pPr algn="ctr" defTabSz="896397">
              <a:defRPr sz="1050" kern="0">
                <a:solidFill>
                  <a:sysClr val="windowText" lastClr="000000"/>
                </a:solidFill>
              </a:defRPr>
            </a:lvl1pPr>
          </a:lstStyle>
          <a:p>
            <a:pPr marL="0" marR="0" lvl="0" indent="0" algn="ctr" defTabSz="8963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ysClr val="windowText" lastClr="000000"/>
                </a:solidFill>
                <a:effectLst/>
                <a:uLnTx/>
                <a:uFillTx/>
                <a:latin typeface="Segoe UI Semibold"/>
                <a:ea typeface="+mn-ea"/>
                <a:cs typeface="+mn-cs"/>
              </a:rPr>
              <a:t>SQL Server</a:t>
            </a:r>
          </a:p>
        </p:txBody>
      </p:sp>
      <p:cxnSp>
        <p:nvCxnSpPr>
          <p:cNvPr id="237" name="Straight Connector 236">
            <a:extLst>
              <a:ext uri="{FF2B5EF4-FFF2-40B4-BE49-F238E27FC236}">
                <a16:creationId xmlns:a16="http://schemas.microsoft.com/office/drawing/2014/main" id="{6AC7A85B-F162-4F9E-A461-61B80C96CB84}"/>
              </a:ext>
            </a:extLst>
          </p:cNvPr>
          <p:cNvCxnSpPr>
            <a:cxnSpLocks/>
          </p:cNvCxnSpPr>
          <p:nvPr/>
        </p:nvCxnSpPr>
        <p:spPr>
          <a:xfrm>
            <a:off x="9855806" y="3837045"/>
            <a:ext cx="457200" cy="0"/>
          </a:xfrm>
          <a:prstGeom prst="line">
            <a:avLst/>
          </a:prstGeom>
          <a:ln w="12700">
            <a:solidFill>
              <a:schemeClr val="tx2"/>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38" name="Group 237">
            <a:extLst>
              <a:ext uri="{FF2B5EF4-FFF2-40B4-BE49-F238E27FC236}">
                <a16:creationId xmlns:a16="http://schemas.microsoft.com/office/drawing/2014/main" id="{AA2EE7B7-8713-4AB6-B71B-C79390B81A9D}"/>
              </a:ext>
            </a:extLst>
          </p:cNvPr>
          <p:cNvGrpSpPr/>
          <p:nvPr/>
        </p:nvGrpSpPr>
        <p:grpSpPr>
          <a:xfrm>
            <a:off x="7382480" y="2501272"/>
            <a:ext cx="1646635" cy="2734575"/>
            <a:chOff x="7195854" y="2336624"/>
            <a:chExt cx="1646635" cy="2734575"/>
          </a:xfrm>
        </p:grpSpPr>
        <p:pic>
          <p:nvPicPr>
            <p:cNvPr id="239" name="Picture 2" descr="https://upload.wikimedia.org/wikipedia/commons/thumb/5/50/Oracle_logo.svg/640px-Oracle_logo.svg.png">
              <a:extLst>
                <a:ext uri="{FF2B5EF4-FFF2-40B4-BE49-F238E27FC236}">
                  <a16:creationId xmlns:a16="http://schemas.microsoft.com/office/drawing/2014/main" id="{BFE4B215-7157-4520-9E1D-58F72B01E3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39626" y="2336624"/>
              <a:ext cx="830525" cy="118090"/>
            </a:xfrm>
            <a:prstGeom prst="rect">
              <a:avLst/>
            </a:prstGeom>
            <a:noFill/>
            <a:extLst>
              <a:ext uri="{909E8E84-426E-40DD-AFC4-6F175D3DCCD1}">
                <a14:hiddenFill xmlns:a14="http://schemas.microsoft.com/office/drawing/2010/main">
                  <a:solidFill>
                    <a:srgbClr val="FFFFFF"/>
                  </a:solidFill>
                </a14:hiddenFill>
              </a:ext>
            </a:extLst>
          </p:spPr>
        </p:pic>
        <p:pic>
          <p:nvPicPr>
            <p:cNvPr id="240" name="Picture 4" descr="https://upload.wikimedia.org/wikipedia/en/thumb/6/62/MySQL.svg/320px-MySQL.svg.png">
              <a:extLst>
                <a:ext uri="{FF2B5EF4-FFF2-40B4-BE49-F238E27FC236}">
                  <a16:creationId xmlns:a16="http://schemas.microsoft.com/office/drawing/2014/main" id="{D2DFB68F-F467-41C0-8705-7C361B17E47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82493" y="4151220"/>
              <a:ext cx="626916" cy="323253"/>
            </a:xfrm>
            <a:prstGeom prst="rect">
              <a:avLst/>
            </a:prstGeom>
            <a:noFill/>
            <a:extLst>
              <a:ext uri="{909E8E84-426E-40DD-AFC4-6F175D3DCCD1}">
                <a14:hiddenFill xmlns:a14="http://schemas.microsoft.com/office/drawing/2010/main">
                  <a:solidFill>
                    <a:srgbClr val="FFFFFF"/>
                  </a:solidFill>
                </a14:hiddenFill>
              </a:ext>
            </a:extLst>
          </p:spPr>
        </p:pic>
        <p:pic>
          <p:nvPicPr>
            <p:cNvPr id="241" name="Picture 6" descr="http://matillion.review.propervillains.agency/wp-content/uploads/2017/02/IBM-DB2-logo.png">
              <a:extLst>
                <a:ext uri="{FF2B5EF4-FFF2-40B4-BE49-F238E27FC236}">
                  <a16:creationId xmlns:a16="http://schemas.microsoft.com/office/drawing/2014/main" id="{7A368FB4-9F5F-46B2-A15B-98F765346F8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61888" y="3416945"/>
              <a:ext cx="368381" cy="368380"/>
            </a:xfrm>
            <a:prstGeom prst="rect">
              <a:avLst/>
            </a:prstGeom>
            <a:noFill/>
            <a:extLst>
              <a:ext uri="{909E8E84-426E-40DD-AFC4-6F175D3DCCD1}">
                <a14:hiddenFill xmlns:a14="http://schemas.microsoft.com/office/drawing/2010/main">
                  <a:solidFill>
                    <a:srgbClr val="FFFFFF"/>
                  </a:solidFill>
                </a14:hiddenFill>
              </a:ext>
            </a:extLst>
          </p:spPr>
        </p:pic>
        <p:grpSp>
          <p:nvGrpSpPr>
            <p:cNvPr id="242" name="Group 241">
              <a:extLst>
                <a:ext uri="{FF2B5EF4-FFF2-40B4-BE49-F238E27FC236}">
                  <a16:creationId xmlns:a16="http://schemas.microsoft.com/office/drawing/2014/main" id="{68C1C117-B07F-42CA-8B7B-D489B4967138}"/>
                </a:ext>
              </a:extLst>
            </p:cNvPr>
            <p:cNvGrpSpPr/>
            <p:nvPr/>
          </p:nvGrpSpPr>
          <p:grpSpPr>
            <a:xfrm>
              <a:off x="7417169" y="2850007"/>
              <a:ext cx="742417" cy="182583"/>
              <a:chOff x="5143500" y="2943225"/>
              <a:chExt cx="3950517" cy="971550"/>
            </a:xfrm>
          </p:grpSpPr>
          <p:pic>
            <p:nvPicPr>
              <p:cNvPr id="250" name="Picture 8" descr="https://upload.wikimedia.org/wikipedia/commons/thumb/5/59/SAP_2011_logo.svg/200px-SAP_2011_logo.svg.png">
                <a:extLst>
                  <a:ext uri="{FF2B5EF4-FFF2-40B4-BE49-F238E27FC236}">
                    <a16:creationId xmlns:a16="http://schemas.microsoft.com/office/drawing/2014/main" id="{71A21156-9CF9-48F1-99D0-9F2F781F233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43500" y="2943225"/>
                <a:ext cx="1905000" cy="971550"/>
              </a:xfrm>
              <a:prstGeom prst="rect">
                <a:avLst/>
              </a:prstGeom>
              <a:noFill/>
              <a:extLst>
                <a:ext uri="{909E8E84-426E-40DD-AFC4-6F175D3DCCD1}">
                  <a14:hiddenFill xmlns:a14="http://schemas.microsoft.com/office/drawing/2010/main">
                    <a:solidFill>
                      <a:srgbClr val="FFFFFF"/>
                    </a:solidFill>
                  </a14:hiddenFill>
                </a:ext>
              </a:extLst>
            </p:spPr>
          </p:pic>
          <p:pic>
            <p:nvPicPr>
              <p:cNvPr id="251" name="Picture 10" descr="https://saphack.files.wordpress.com/2012/06/sybasesap_final_logo_blk.png">
                <a:extLst>
                  <a:ext uri="{FF2B5EF4-FFF2-40B4-BE49-F238E27FC236}">
                    <a16:creationId xmlns:a16="http://schemas.microsoft.com/office/drawing/2014/main" id="{230D3DA2-0421-4246-B961-212426ACA398}"/>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b="40459"/>
              <a:stretch/>
            </p:blipFill>
            <p:spPr bwMode="auto">
              <a:xfrm>
                <a:off x="6958634" y="3136937"/>
                <a:ext cx="2135383" cy="612794"/>
              </a:xfrm>
              <a:prstGeom prst="rect">
                <a:avLst/>
              </a:prstGeom>
              <a:noFill/>
              <a:extLst>
                <a:ext uri="{909E8E84-426E-40DD-AFC4-6F175D3DCCD1}">
                  <a14:hiddenFill xmlns:a14="http://schemas.microsoft.com/office/drawing/2010/main">
                    <a:solidFill>
                      <a:srgbClr val="FFFFFF"/>
                    </a:solidFill>
                  </a14:hiddenFill>
                </a:ext>
              </a:extLst>
            </p:spPr>
          </p:pic>
        </p:grpSp>
        <p:sp>
          <p:nvSpPr>
            <p:cNvPr id="243" name="TextBox 242">
              <a:extLst>
                <a:ext uri="{FF2B5EF4-FFF2-40B4-BE49-F238E27FC236}">
                  <a16:creationId xmlns:a16="http://schemas.microsoft.com/office/drawing/2014/main" id="{DA7F591E-09B8-4F41-9B36-FE78EA29B816}"/>
                </a:ext>
              </a:extLst>
            </p:cNvPr>
            <p:cNvSpPr txBox="1"/>
            <p:nvPr/>
          </p:nvSpPr>
          <p:spPr>
            <a:xfrm>
              <a:off x="7195854" y="4840367"/>
              <a:ext cx="982641" cy="230832"/>
            </a:xfrm>
            <a:prstGeom prst="rect">
              <a:avLst/>
            </a:prstGeom>
            <a:noFill/>
          </p:spPr>
          <p:txBody>
            <a:bodyPr wrap="none" lIns="0" tIns="45720" rIns="0" bIns="45720" rtlCol="0">
              <a:sp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dirty="0">
                  <a:ln>
                    <a:noFill/>
                  </a:ln>
                  <a:solidFill>
                    <a:srgbClr val="A33539"/>
                  </a:solidFill>
                  <a:effectLst/>
                  <a:uLnTx/>
                  <a:uFillTx/>
                  <a:latin typeface="Segoe UI Semibold" panose="020B0702040204020203" pitchFamily="34" charset="0"/>
                  <a:ea typeface="+mn-ea"/>
                  <a:cs typeface="Segoe UI Semibold" panose="020B0702040204020203" pitchFamily="34" charset="0"/>
                </a:rPr>
                <a:t>Microsoft Access</a:t>
              </a:r>
            </a:p>
          </p:txBody>
        </p:sp>
        <p:grpSp>
          <p:nvGrpSpPr>
            <p:cNvPr id="244" name="Group 243">
              <a:extLst>
                <a:ext uri="{FF2B5EF4-FFF2-40B4-BE49-F238E27FC236}">
                  <a16:creationId xmlns:a16="http://schemas.microsoft.com/office/drawing/2014/main" id="{F48AA887-07E3-4D93-B31C-582D46985ABE}"/>
                </a:ext>
              </a:extLst>
            </p:cNvPr>
            <p:cNvGrpSpPr/>
            <p:nvPr/>
          </p:nvGrpSpPr>
          <p:grpSpPr>
            <a:xfrm>
              <a:off x="8237864" y="2395668"/>
              <a:ext cx="152789" cy="2553478"/>
              <a:chOff x="8009169" y="2395668"/>
              <a:chExt cx="152789" cy="2553478"/>
            </a:xfrm>
          </p:grpSpPr>
          <p:cxnSp>
            <p:nvCxnSpPr>
              <p:cNvPr id="246" name="Connector: Elbow 188">
                <a:extLst>
                  <a:ext uri="{FF2B5EF4-FFF2-40B4-BE49-F238E27FC236}">
                    <a16:creationId xmlns:a16="http://schemas.microsoft.com/office/drawing/2014/main" id="{73134137-C7E5-44F9-92C0-6C60951763C8}"/>
                  </a:ext>
                </a:extLst>
              </p:cNvPr>
              <p:cNvCxnSpPr>
                <a:cxnSpLocks/>
              </p:cNvCxnSpPr>
              <p:nvPr/>
            </p:nvCxnSpPr>
            <p:spPr>
              <a:xfrm rot="10800000" flipH="1" flipV="1">
                <a:off x="8009169" y="4312846"/>
                <a:ext cx="8088" cy="636300"/>
              </a:xfrm>
              <a:prstGeom prst="bentConnector3">
                <a:avLst>
                  <a:gd name="adj1" fmla="val 1800000"/>
                </a:avLst>
              </a:prstGeom>
              <a:ln w="12700">
                <a:solidFill>
                  <a:schemeClr val="tx2"/>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7" name="Connector: Elbow 191">
                <a:extLst>
                  <a:ext uri="{FF2B5EF4-FFF2-40B4-BE49-F238E27FC236}">
                    <a16:creationId xmlns:a16="http://schemas.microsoft.com/office/drawing/2014/main" id="{879DA407-4117-4FB9-B697-BC9DC1DFDD70}"/>
                  </a:ext>
                </a:extLst>
              </p:cNvPr>
              <p:cNvCxnSpPr>
                <a:cxnSpLocks/>
              </p:cNvCxnSpPr>
              <p:nvPr/>
            </p:nvCxnSpPr>
            <p:spPr>
              <a:xfrm rot="10800000" flipH="1" flipV="1">
                <a:off x="8009169" y="2395668"/>
                <a:ext cx="8088" cy="1205466"/>
              </a:xfrm>
              <a:prstGeom prst="bentConnector3">
                <a:avLst>
                  <a:gd name="adj1" fmla="val 1800000"/>
                </a:avLst>
              </a:prstGeom>
              <a:ln w="12700">
                <a:solidFill>
                  <a:schemeClr val="tx2"/>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8" name="Straight Arrow Connector 247">
                <a:extLst>
                  <a:ext uri="{FF2B5EF4-FFF2-40B4-BE49-F238E27FC236}">
                    <a16:creationId xmlns:a16="http://schemas.microsoft.com/office/drawing/2014/main" id="{07D10FC2-4722-464D-95A9-8B6FB91CD392}"/>
                  </a:ext>
                </a:extLst>
              </p:cNvPr>
              <p:cNvCxnSpPr>
                <a:cxnSpLocks/>
              </p:cNvCxnSpPr>
              <p:nvPr/>
            </p:nvCxnSpPr>
            <p:spPr>
              <a:xfrm flipH="1" flipV="1">
                <a:off x="8017257" y="2941299"/>
                <a:ext cx="144701" cy="0"/>
              </a:xfrm>
              <a:prstGeom prst="straightConnector1">
                <a:avLst/>
              </a:prstGeom>
              <a:ln w="12700">
                <a:solidFill>
                  <a:schemeClr val="tx2"/>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9" name="Straight Connector 248">
                <a:extLst>
                  <a:ext uri="{FF2B5EF4-FFF2-40B4-BE49-F238E27FC236}">
                    <a16:creationId xmlns:a16="http://schemas.microsoft.com/office/drawing/2014/main" id="{8F4DF9E1-1DB4-4A6E-8624-927E56563CD1}"/>
                  </a:ext>
                </a:extLst>
              </p:cNvPr>
              <p:cNvCxnSpPr>
                <a:cxnSpLocks/>
              </p:cNvCxnSpPr>
              <p:nvPr/>
            </p:nvCxnSpPr>
            <p:spPr>
              <a:xfrm flipH="1">
                <a:off x="8155027" y="3579583"/>
                <a:ext cx="0" cy="764534"/>
              </a:xfrm>
              <a:prstGeom prst="line">
                <a:avLst/>
              </a:prstGeom>
              <a:ln w="12700">
                <a:solidFill>
                  <a:schemeClr val="tx2"/>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245" name="Straight Connector 244">
              <a:extLst>
                <a:ext uri="{FF2B5EF4-FFF2-40B4-BE49-F238E27FC236}">
                  <a16:creationId xmlns:a16="http://schemas.microsoft.com/office/drawing/2014/main" id="{58F686DF-0119-4BF3-9D36-9A295B64E821}"/>
                </a:ext>
              </a:extLst>
            </p:cNvPr>
            <p:cNvCxnSpPr>
              <a:cxnSpLocks/>
            </p:cNvCxnSpPr>
            <p:nvPr/>
          </p:nvCxnSpPr>
          <p:spPr>
            <a:xfrm>
              <a:off x="8385289" y="3672397"/>
              <a:ext cx="457200" cy="0"/>
            </a:xfrm>
            <a:prstGeom prst="line">
              <a:avLst/>
            </a:prstGeom>
            <a:ln w="12700">
              <a:solidFill>
                <a:schemeClr val="tx2"/>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cxnSp>
        <p:nvCxnSpPr>
          <p:cNvPr id="252" name="Connector: Elbow 251">
            <a:extLst>
              <a:ext uri="{FF2B5EF4-FFF2-40B4-BE49-F238E27FC236}">
                <a16:creationId xmlns:a16="http://schemas.microsoft.com/office/drawing/2014/main" id="{B8CDECD1-6A15-4C54-8517-1AD5CCB2AC34}"/>
              </a:ext>
            </a:extLst>
          </p:cNvPr>
          <p:cNvCxnSpPr>
            <a:cxnSpLocks/>
          </p:cNvCxnSpPr>
          <p:nvPr/>
        </p:nvCxnSpPr>
        <p:spPr>
          <a:xfrm flipV="1">
            <a:off x="1447440" y="2898766"/>
            <a:ext cx="1367984" cy="478184"/>
          </a:xfrm>
          <a:prstGeom prst="bentConnector3">
            <a:avLst>
              <a:gd name="adj1" fmla="val 67"/>
            </a:avLst>
          </a:prstGeom>
          <a:ln w="12700">
            <a:solidFill>
              <a:schemeClr val="tx2"/>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3" name="Connector: Elbow 252">
            <a:extLst>
              <a:ext uri="{FF2B5EF4-FFF2-40B4-BE49-F238E27FC236}">
                <a16:creationId xmlns:a16="http://schemas.microsoft.com/office/drawing/2014/main" id="{EEA66DB2-19A9-4002-BAB3-FDD6466D3B91}"/>
              </a:ext>
            </a:extLst>
          </p:cNvPr>
          <p:cNvCxnSpPr>
            <a:cxnSpLocks/>
          </p:cNvCxnSpPr>
          <p:nvPr/>
        </p:nvCxnSpPr>
        <p:spPr>
          <a:xfrm rot="16200000" flipV="1">
            <a:off x="4467995" y="2359428"/>
            <a:ext cx="403822" cy="1477529"/>
          </a:xfrm>
          <a:prstGeom prst="bentConnector2">
            <a:avLst/>
          </a:prstGeom>
          <a:ln w="12700">
            <a:solidFill>
              <a:schemeClr val="tx2"/>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57" name="TextBox 256">
            <a:extLst>
              <a:ext uri="{FF2B5EF4-FFF2-40B4-BE49-F238E27FC236}">
                <a16:creationId xmlns:a16="http://schemas.microsoft.com/office/drawing/2014/main" id="{C1FA8C7A-97CB-40D8-8598-86E98EFEF38A}"/>
              </a:ext>
            </a:extLst>
          </p:cNvPr>
          <p:cNvSpPr txBox="1"/>
          <p:nvPr/>
        </p:nvSpPr>
        <p:spPr>
          <a:xfrm>
            <a:off x="4687896" y="5952747"/>
            <a:ext cx="1418114" cy="377026"/>
          </a:xfrm>
          <a:prstGeom prst="rect">
            <a:avLst/>
          </a:prstGeom>
          <a:noFill/>
        </p:spPr>
        <p:txBody>
          <a:bodyPr wrap="square" lIns="68580" tIns="34290" rIns="68580" bIns="34290" rtlCol="0">
            <a:spAutoFit/>
          </a:bodyPr>
          <a:lstStyle>
            <a:defPPr>
              <a:defRPr lang="en-US"/>
            </a:defPPr>
            <a:lvl1pPr algn="ctr" defTabSz="931482">
              <a:lnSpc>
                <a:spcPct val="90000"/>
              </a:lnSpc>
              <a:spcAft>
                <a:spcPts val="600"/>
              </a:spcAft>
              <a:defRPr sz="1000" b="1" kern="0">
                <a:ln>
                  <a:solidFill>
                    <a:srgbClr val="FFFFFF">
                      <a:alpha val="0"/>
                    </a:srgbClr>
                  </a:solidFill>
                </a:ln>
                <a:solidFill>
                  <a:srgbClr val="000000"/>
                </a:solidFill>
                <a:latin typeface="Segoe UI Semibold" charset="0"/>
                <a:cs typeface="Segoe UI Semibold" charset="0"/>
              </a:defRPr>
            </a:lvl1pPr>
          </a:lstStyle>
          <a:p>
            <a:pPr marL="0" marR="0" lvl="0" indent="0" algn="ctr" defTabSz="698612"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solidFill>
                    <a:srgbClr val="FFFFFF">
                      <a:alpha val="0"/>
                    </a:srgbClr>
                  </a:solidFill>
                </a:ln>
                <a:solidFill>
                  <a:srgbClr val="000000"/>
                </a:solidFill>
                <a:effectLst/>
                <a:uLnTx/>
                <a:uFillTx/>
                <a:latin typeface="Segoe UI Semibold" charset="0"/>
                <a:ea typeface="+mn-ea"/>
                <a:cs typeface="Segoe UI Semibold" charset="0"/>
              </a:rPr>
              <a:t>Query Tuning Assistant</a:t>
            </a:r>
          </a:p>
        </p:txBody>
      </p:sp>
      <p:cxnSp>
        <p:nvCxnSpPr>
          <p:cNvPr id="258" name="Straight Arrow Connector 257">
            <a:extLst>
              <a:ext uri="{FF2B5EF4-FFF2-40B4-BE49-F238E27FC236}">
                <a16:creationId xmlns:a16="http://schemas.microsoft.com/office/drawing/2014/main" id="{E11185BE-7B3D-4577-AA30-1599251FAC5F}"/>
              </a:ext>
            </a:extLst>
          </p:cNvPr>
          <p:cNvCxnSpPr>
            <a:cxnSpLocks/>
          </p:cNvCxnSpPr>
          <p:nvPr/>
        </p:nvCxnSpPr>
        <p:spPr>
          <a:xfrm>
            <a:off x="5396953" y="4909932"/>
            <a:ext cx="0" cy="295315"/>
          </a:xfrm>
          <a:prstGeom prst="straightConnector1">
            <a:avLst/>
          </a:prstGeom>
          <a:ln w="12700">
            <a:solidFill>
              <a:schemeClr val="tx2"/>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61" name="Freeform: Shape 260">
            <a:extLst>
              <a:ext uri="{FF2B5EF4-FFF2-40B4-BE49-F238E27FC236}">
                <a16:creationId xmlns:a16="http://schemas.microsoft.com/office/drawing/2014/main" id="{BC629F69-F181-48E3-A6D3-A40B95ED0769}"/>
              </a:ext>
            </a:extLst>
          </p:cNvPr>
          <p:cNvSpPr/>
          <p:nvPr/>
        </p:nvSpPr>
        <p:spPr bwMode="auto">
          <a:xfrm flipH="1">
            <a:off x="5180317" y="3530429"/>
            <a:ext cx="452541" cy="591109"/>
          </a:xfrm>
          <a:custGeom>
            <a:avLst/>
            <a:gdLst>
              <a:gd name="connsiteX0" fmla="*/ 241548 w 489702"/>
              <a:gd name="connsiteY0" fmla="*/ 312298 h 639648"/>
              <a:gd name="connsiteX1" fmla="*/ 225297 w 489702"/>
              <a:gd name="connsiteY1" fmla="*/ 321375 h 639648"/>
              <a:gd name="connsiteX2" fmla="*/ 219357 w 489702"/>
              <a:gd name="connsiteY2" fmla="*/ 346201 h 639648"/>
              <a:gd name="connsiteX3" fmla="*/ 225648 w 489702"/>
              <a:gd name="connsiteY3" fmla="*/ 369870 h 639648"/>
              <a:gd name="connsiteX4" fmla="*/ 242160 w 489702"/>
              <a:gd name="connsiteY4" fmla="*/ 378678 h 639648"/>
              <a:gd name="connsiteX5" fmla="*/ 259153 w 489702"/>
              <a:gd name="connsiteY5" fmla="*/ 369959 h 639648"/>
              <a:gd name="connsiteX6" fmla="*/ 265401 w 489702"/>
              <a:gd name="connsiteY6" fmla="*/ 345666 h 639648"/>
              <a:gd name="connsiteX7" fmla="*/ 259110 w 489702"/>
              <a:gd name="connsiteY7" fmla="*/ 321018 h 639648"/>
              <a:gd name="connsiteX8" fmla="*/ 241548 w 489702"/>
              <a:gd name="connsiteY8" fmla="*/ 312298 h 639648"/>
              <a:gd name="connsiteX9" fmla="*/ 161681 w 489702"/>
              <a:gd name="connsiteY9" fmla="*/ 281690 h 639648"/>
              <a:gd name="connsiteX10" fmla="*/ 161681 w 489702"/>
              <a:gd name="connsiteY10" fmla="*/ 409290 h 639648"/>
              <a:gd name="connsiteX11" fmla="*/ 80776 w 489702"/>
              <a:gd name="connsiteY11" fmla="*/ 409290 h 639648"/>
              <a:gd name="connsiteX12" fmla="*/ 80776 w 489702"/>
              <a:gd name="connsiteY12" fmla="*/ 379213 h 639648"/>
              <a:gd name="connsiteX13" fmla="*/ 123937 w 489702"/>
              <a:gd name="connsiteY13" fmla="*/ 379213 h 639648"/>
              <a:gd name="connsiteX14" fmla="*/ 123937 w 489702"/>
              <a:gd name="connsiteY14" fmla="*/ 281690 h 639648"/>
              <a:gd name="connsiteX15" fmla="*/ 241199 w 489702"/>
              <a:gd name="connsiteY15" fmla="*/ 279553 h 639648"/>
              <a:gd name="connsiteX16" fmla="*/ 274576 w 489702"/>
              <a:gd name="connsiteY16" fmla="*/ 288051 h 639648"/>
              <a:gd name="connsiteX17" fmla="*/ 297379 w 489702"/>
              <a:gd name="connsiteY17" fmla="*/ 312121 h 639648"/>
              <a:gd name="connsiteX18" fmla="*/ 305505 w 489702"/>
              <a:gd name="connsiteY18" fmla="*/ 347180 h 639648"/>
              <a:gd name="connsiteX19" fmla="*/ 297466 w 489702"/>
              <a:gd name="connsiteY19" fmla="*/ 380503 h 639648"/>
              <a:gd name="connsiteX20" fmla="*/ 274968 w 489702"/>
              <a:gd name="connsiteY20" fmla="*/ 403372 h 639648"/>
              <a:gd name="connsiteX21" fmla="*/ 242859 w 489702"/>
              <a:gd name="connsiteY21" fmla="*/ 411514 h 639648"/>
              <a:gd name="connsiteX22" fmla="*/ 228269 w 489702"/>
              <a:gd name="connsiteY22" fmla="*/ 410000 h 639648"/>
              <a:gd name="connsiteX23" fmla="*/ 212367 w 489702"/>
              <a:gd name="connsiteY23" fmla="*/ 426462 h 639648"/>
              <a:gd name="connsiteX24" fmla="*/ 165012 w 489702"/>
              <a:gd name="connsiteY24" fmla="*/ 426462 h 639648"/>
              <a:gd name="connsiteX25" fmla="*/ 198125 w 489702"/>
              <a:gd name="connsiteY25" fmla="*/ 393894 h 639648"/>
              <a:gd name="connsiteX26" fmla="*/ 179340 w 489702"/>
              <a:gd name="connsiteY26" fmla="*/ 345133 h 639648"/>
              <a:gd name="connsiteX27" fmla="*/ 187072 w 489702"/>
              <a:gd name="connsiteY27" fmla="*/ 310918 h 639648"/>
              <a:gd name="connsiteX28" fmla="*/ 209003 w 489702"/>
              <a:gd name="connsiteY28" fmla="*/ 287696 h 639648"/>
              <a:gd name="connsiteX29" fmla="*/ 241199 w 489702"/>
              <a:gd name="connsiteY29" fmla="*/ 279553 h 639648"/>
              <a:gd name="connsiteX30" fmla="*/ 358076 w 489702"/>
              <a:gd name="connsiteY30" fmla="*/ 279553 h 639648"/>
              <a:gd name="connsiteX31" fmla="*/ 395122 w 489702"/>
              <a:gd name="connsiteY31" fmla="*/ 290631 h 639648"/>
              <a:gd name="connsiteX32" fmla="*/ 408926 w 489702"/>
              <a:gd name="connsiteY32" fmla="*/ 320218 h 639648"/>
              <a:gd name="connsiteX33" fmla="*/ 378695 w 489702"/>
              <a:gd name="connsiteY33" fmla="*/ 358482 h 639648"/>
              <a:gd name="connsiteX34" fmla="*/ 365895 w 489702"/>
              <a:gd name="connsiteY34" fmla="*/ 364087 h 639648"/>
              <a:gd name="connsiteX35" fmla="*/ 360741 w 489702"/>
              <a:gd name="connsiteY35" fmla="*/ 368491 h 639648"/>
              <a:gd name="connsiteX36" fmla="*/ 359037 w 489702"/>
              <a:gd name="connsiteY36" fmla="*/ 373963 h 639648"/>
              <a:gd name="connsiteX37" fmla="*/ 362444 w 489702"/>
              <a:gd name="connsiteY37" fmla="*/ 380593 h 639648"/>
              <a:gd name="connsiteX38" fmla="*/ 372054 w 489702"/>
              <a:gd name="connsiteY38" fmla="*/ 382861 h 639648"/>
              <a:gd name="connsiteX39" fmla="*/ 389792 w 489702"/>
              <a:gd name="connsiteY39" fmla="*/ 379258 h 639648"/>
              <a:gd name="connsiteX40" fmla="*/ 407178 w 489702"/>
              <a:gd name="connsiteY40" fmla="*/ 369782 h 639648"/>
              <a:gd name="connsiteX41" fmla="*/ 407178 w 489702"/>
              <a:gd name="connsiteY41" fmla="*/ 404750 h 639648"/>
              <a:gd name="connsiteX42" fmla="*/ 371182 w 489702"/>
              <a:gd name="connsiteY42" fmla="*/ 411514 h 639648"/>
              <a:gd name="connsiteX43" fmla="*/ 342175 w 489702"/>
              <a:gd name="connsiteY43" fmla="*/ 406887 h 639648"/>
              <a:gd name="connsiteX44" fmla="*/ 323435 w 489702"/>
              <a:gd name="connsiteY44" fmla="*/ 392828 h 639648"/>
              <a:gd name="connsiteX45" fmla="*/ 316749 w 489702"/>
              <a:gd name="connsiteY45" fmla="*/ 370672 h 639648"/>
              <a:gd name="connsiteX46" fmla="*/ 324832 w 489702"/>
              <a:gd name="connsiteY46" fmla="*/ 348070 h 639648"/>
              <a:gd name="connsiteX47" fmla="*/ 352397 w 489702"/>
              <a:gd name="connsiteY47" fmla="*/ 330539 h 639648"/>
              <a:gd name="connsiteX48" fmla="*/ 365372 w 489702"/>
              <a:gd name="connsiteY48" fmla="*/ 323734 h 639648"/>
              <a:gd name="connsiteX49" fmla="*/ 368474 w 489702"/>
              <a:gd name="connsiteY49" fmla="*/ 317104 h 639648"/>
              <a:gd name="connsiteX50" fmla="*/ 364628 w 489702"/>
              <a:gd name="connsiteY50" fmla="*/ 310519 h 639648"/>
              <a:gd name="connsiteX51" fmla="*/ 354493 w 489702"/>
              <a:gd name="connsiteY51" fmla="*/ 308117 h 639648"/>
              <a:gd name="connsiteX52" fmla="*/ 323389 w 489702"/>
              <a:gd name="connsiteY52" fmla="*/ 316925 h 639648"/>
              <a:gd name="connsiteX53" fmla="*/ 323389 w 489702"/>
              <a:gd name="connsiteY53" fmla="*/ 284448 h 639648"/>
              <a:gd name="connsiteX54" fmla="*/ 336015 w 489702"/>
              <a:gd name="connsiteY54" fmla="*/ 281421 h 639648"/>
              <a:gd name="connsiteX55" fmla="*/ 346019 w 489702"/>
              <a:gd name="connsiteY55" fmla="*/ 280086 h 639648"/>
              <a:gd name="connsiteX56" fmla="*/ 358076 w 489702"/>
              <a:gd name="connsiteY56" fmla="*/ 279553 h 639648"/>
              <a:gd name="connsiteX57" fmla="*/ 244851 w 489702"/>
              <a:gd name="connsiteY57" fmla="*/ 36696 h 639648"/>
              <a:gd name="connsiteX58" fmla="*/ 413858 w 489702"/>
              <a:gd name="connsiteY58" fmla="*/ 87213 h 639648"/>
              <a:gd name="connsiteX59" fmla="*/ 244851 w 489702"/>
              <a:gd name="connsiteY59" fmla="*/ 137730 h 639648"/>
              <a:gd name="connsiteX60" fmla="*/ 75844 w 489702"/>
              <a:gd name="connsiteY60" fmla="*/ 87213 h 639648"/>
              <a:gd name="connsiteX61" fmla="*/ 244851 w 489702"/>
              <a:gd name="connsiteY61" fmla="*/ 36696 h 639648"/>
              <a:gd name="connsiteX62" fmla="*/ 244851 w 489702"/>
              <a:gd name="connsiteY62" fmla="*/ 0 h 639648"/>
              <a:gd name="connsiteX63" fmla="*/ 1263 w 489702"/>
              <a:gd name="connsiteY63" fmla="*/ 91320 h 639648"/>
              <a:gd name="connsiteX64" fmla="*/ 374 w 489702"/>
              <a:gd name="connsiteY64" fmla="*/ 98642 h 639648"/>
              <a:gd name="connsiteX65" fmla="*/ 0 w 489702"/>
              <a:gd name="connsiteY65" fmla="*/ 98642 h 639648"/>
              <a:gd name="connsiteX66" fmla="*/ 0 w 489702"/>
              <a:gd name="connsiteY66" fmla="*/ 101720 h 639648"/>
              <a:gd name="connsiteX67" fmla="*/ 0 w 489702"/>
              <a:gd name="connsiteY67" fmla="*/ 537928 h 639648"/>
              <a:gd name="connsiteX68" fmla="*/ 0 w 489702"/>
              <a:gd name="connsiteY68" fmla="*/ 537929 h 639648"/>
              <a:gd name="connsiteX69" fmla="*/ 0 w 489702"/>
              <a:gd name="connsiteY69" fmla="*/ 537931 h 639648"/>
              <a:gd name="connsiteX70" fmla="*/ 0 w 489702"/>
              <a:gd name="connsiteY70" fmla="*/ 541006 h 639648"/>
              <a:gd name="connsiteX71" fmla="*/ 374 w 489702"/>
              <a:gd name="connsiteY71" fmla="*/ 541006 h 639648"/>
              <a:gd name="connsiteX72" fmla="*/ 1263 w 489702"/>
              <a:gd name="connsiteY72" fmla="*/ 548330 h 639648"/>
              <a:gd name="connsiteX73" fmla="*/ 244851 w 489702"/>
              <a:gd name="connsiteY73" fmla="*/ 639648 h 639648"/>
              <a:gd name="connsiteX74" fmla="*/ 488437 w 489702"/>
              <a:gd name="connsiteY74" fmla="*/ 548330 h 639648"/>
              <a:gd name="connsiteX75" fmla="*/ 489328 w 489702"/>
              <a:gd name="connsiteY75" fmla="*/ 541006 h 639648"/>
              <a:gd name="connsiteX76" fmla="*/ 489702 w 489702"/>
              <a:gd name="connsiteY76" fmla="*/ 541006 h 639648"/>
              <a:gd name="connsiteX77" fmla="*/ 489702 w 489702"/>
              <a:gd name="connsiteY77" fmla="*/ 537929 h 639648"/>
              <a:gd name="connsiteX78" fmla="*/ 489702 w 489702"/>
              <a:gd name="connsiteY78" fmla="*/ 101720 h 639648"/>
              <a:gd name="connsiteX79" fmla="*/ 489702 w 489702"/>
              <a:gd name="connsiteY79" fmla="*/ 101719 h 639648"/>
              <a:gd name="connsiteX80" fmla="*/ 488437 w 489702"/>
              <a:gd name="connsiteY80" fmla="*/ 91320 h 639648"/>
              <a:gd name="connsiteX81" fmla="*/ 244851 w 489702"/>
              <a:gd name="connsiteY81" fmla="*/ 0 h 639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489702" h="639648">
                <a:moveTo>
                  <a:pt x="241548" y="312298"/>
                </a:moveTo>
                <a:cubicBezTo>
                  <a:pt x="234676" y="312298"/>
                  <a:pt x="229258" y="315323"/>
                  <a:pt x="225297" y="321375"/>
                </a:cubicBezTo>
                <a:cubicBezTo>
                  <a:pt x="221338" y="327425"/>
                  <a:pt x="219357" y="335701"/>
                  <a:pt x="219357" y="346201"/>
                </a:cubicBezTo>
                <a:cubicBezTo>
                  <a:pt x="219357" y="356107"/>
                  <a:pt x="221453" y="363997"/>
                  <a:pt x="225648" y="369870"/>
                </a:cubicBezTo>
                <a:cubicBezTo>
                  <a:pt x="229842" y="375742"/>
                  <a:pt x="235346" y="378678"/>
                  <a:pt x="242160" y="378678"/>
                </a:cubicBezTo>
                <a:cubicBezTo>
                  <a:pt x="249324" y="378678"/>
                  <a:pt x="254988" y="375773"/>
                  <a:pt x="259153" y="369959"/>
                </a:cubicBezTo>
                <a:cubicBezTo>
                  <a:pt x="263319" y="364145"/>
                  <a:pt x="265401" y="356049"/>
                  <a:pt x="265401" y="345666"/>
                </a:cubicBezTo>
                <a:cubicBezTo>
                  <a:pt x="265401" y="335049"/>
                  <a:pt x="263305" y="326833"/>
                  <a:pt x="259110" y="321018"/>
                </a:cubicBezTo>
                <a:cubicBezTo>
                  <a:pt x="254916" y="315206"/>
                  <a:pt x="249063" y="312298"/>
                  <a:pt x="241548" y="312298"/>
                </a:cubicBezTo>
                <a:close/>
                <a:moveTo>
                  <a:pt x="161681" y="281690"/>
                </a:moveTo>
                <a:lnTo>
                  <a:pt x="161681" y="409290"/>
                </a:lnTo>
                <a:lnTo>
                  <a:pt x="80776" y="409290"/>
                </a:lnTo>
                <a:lnTo>
                  <a:pt x="80776" y="379213"/>
                </a:lnTo>
                <a:lnTo>
                  <a:pt x="123937" y="379213"/>
                </a:lnTo>
                <a:lnTo>
                  <a:pt x="123937" y="281690"/>
                </a:lnTo>
                <a:close/>
                <a:moveTo>
                  <a:pt x="241199" y="279553"/>
                </a:moveTo>
                <a:cubicBezTo>
                  <a:pt x="253665" y="279553"/>
                  <a:pt x="264789" y="282385"/>
                  <a:pt x="274576" y="288051"/>
                </a:cubicBezTo>
                <a:cubicBezTo>
                  <a:pt x="284360" y="293716"/>
                  <a:pt x="291962" y="301740"/>
                  <a:pt x="297379" y="312121"/>
                </a:cubicBezTo>
                <a:cubicBezTo>
                  <a:pt x="302796" y="322502"/>
                  <a:pt x="305505" y="334189"/>
                  <a:pt x="305505" y="347180"/>
                </a:cubicBezTo>
                <a:cubicBezTo>
                  <a:pt x="305505" y="359578"/>
                  <a:pt x="302824" y="370687"/>
                  <a:pt x="297466" y="380503"/>
                </a:cubicBezTo>
                <a:cubicBezTo>
                  <a:pt x="292107" y="390322"/>
                  <a:pt x="284607" y="397945"/>
                  <a:pt x="274968" y="403372"/>
                </a:cubicBezTo>
                <a:cubicBezTo>
                  <a:pt x="265328" y="408799"/>
                  <a:pt x="254626" y="411514"/>
                  <a:pt x="242859" y="411514"/>
                </a:cubicBezTo>
                <a:cubicBezTo>
                  <a:pt x="237793" y="411514"/>
                  <a:pt x="232927" y="411010"/>
                  <a:pt x="228269" y="410000"/>
                </a:cubicBezTo>
                <a:lnTo>
                  <a:pt x="212367" y="426462"/>
                </a:lnTo>
                <a:lnTo>
                  <a:pt x="165012" y="426462"/>
                </a:lnTo>
                <a:lnTo>
                  <a:pt x="198125" y="393894"/>
                </a:lnTo>
                <a:cubicBezTo>
                  <a:pt x="185601" y="381142"/>
                  <a:pt x="179340" y="364888"/>
                  <a:pt x="179340" y="345133"/>
                </a:cubicBezTo>
                <a:cubicBezTo>
                  <a:pt x="179340" y="332379"/>
                  <a:pt x="181919" y="320974"/>
                  <a:pt x="187072" y="310918"/>
                </a:cubicBezTo>
                <a:cubicBezTo>
                  <a:pt x="192226" y="300864"/>
                  <a:pt x="199537" y="293122"/>
                  <a:pt x="209003" y="287696"/>
                </a:cubicBezTo>
                <a:cubicBezTo>
                  <a:pt x="218468" y="282268"/>
                  <a:pt x="229200" y="279553"/>
                  <a:pt x="241199" y="279553"/>
                </a:cubicBezTo>
                <a:close/>
                <a:moveTo>
                  <a:pt x="358076" y="279553"/>
                </a:moveTo>
                <a:cubicBezTo>
                  <a:pt x="373570" y="279553"/>
                  <a:pt x="385917" y="283246"/>
                  <a:pt x="395122" y="290631"/>
                </a:cubicBezTo>
                <a:cubicBezTo>
                  <a:pt x="404325" y="298016"/>
                  <a:pt x="408926" y="307879"/>
                  <a:pt x="408926" y="320218"/>
                </a:cubicBezTo>
                <a:cubicBezTo>
                  <a:pt x="408926" y="337837"/>
                  <a:pt x="398849" y="350591"/>
                  <a:pt x="378695" y="358482"/>
                </a:cubicBezTo>
                <a:cubicBezTo>
                  <a:pt x="372462" y="360853"/>
                  <a:pt x="368197" y="362722"/>
                  <a:pt x="365895" y="364087"/>
                </a:cubicBezTo>
                <a:cubicBezTo>
                  <a:pt x="363595" y="365451"/>
                  <a:pt x="361877" y="366919"/>
                  <a:pt x="360741" y="368491"/>
                </a:cubicBezTo>
                <a:cubicBezTo>
                  <a:pt x="359604" y="370062"/>
                  <a:pt x="359037" y="371888"/>
                  <a:pt x="359037" y="373963"/>
                </a:cubicBezTo>
                <a:cubicBezTo>
                  <a:pt x="359037" y="376871"/>
                  <a:pt x="360172" y="379079"/>
                  <a:pt x="362444" y="380593"/>
                </a:cubicBezTo>
                <a:cubicBezTo>
                  <a:pt x="364717" y="382104"/>
                  <a:pt x="367919" y="382861"/>
                  <a:pt x="372054" y="382861"/>
                </a:cubicBezTo>
                <a:cubicBezTo>
                  <a:pt x="377530" y="382861"/>
                  <a:pt x="383442" y="381660"/>
                  <a:pt x="389792" y="379258"/>
                </a:cubicBezTo>
                <a:cubicBezTo>
                  <a:pt x="396141" y="376856"/>
                  <a:pt x="401936" y="373697"/>
                  <a:pt x="407178" y="369782"/>
                </a:cubicBezTo>
                <a:lnTo>
                  <a:pt x="407178" y="404750"/>
                </a:lnTo>
                <a:cubicBezTo>
                  <a:pt x="396287" y="409260"/>
                  <a:pt x="384288" y="411514"/>
                  <a:pt x="371182" y="411514"/>
                </a:cubicBezTo>
                <a:cubicBezTo>
                  <a:pt x="359882" y="411514"/>
                  <a:pt x="350212" y="409971"/>
                  <a:pt x="342175" y="406887"/>
                </a:cubicBezTo>
                <a:cubicBezTo>
                  <a:pt x="334137" y="403802"/>
                  <a:pt x="327889" y="399115"/>
                  <a:pt x="323435" y="392828"/>
                </a:cubicBezTo>
                <a:cubicBezTo>
                  <a:pt x="318977" y="386538"/>
                  <a:pt x="316749" y="379153"/>
                  <a:pt x="316749" y="370672"/>
                </a:cubicBezTo>
                <a:cubicBezTo>
                  <a:pt x="316749" y="361951"/>
                  <a:pt x="319443" y="354416"/>
                  <a:pt x="324832" y="348070"/>
                </a:cubicBezTo>
                <a:cubicBezTo>
                  <a:pt x="330219" y="341722"/>
                  <a:pt x="339407" y="335879"/>
                  <a:pt x="352397" y="330539"/>
                </a:cubicBezTo>
                <a:cubicBezTo>
                  <a:pt x="358979" y="327752"/>
                  <a:pt x="363305" y="325484"/>
                  <a:pt x="365372" y="323734"/>
                </a:cubicBezTo>
                <a:cubicBezTo>
                  <a:pt x="367440" y="321984"/>
                  <a:pt x="368474" y="319773"/>
                  <a:pt x="368474" y="317104"/>
                </a:cubicBezTo>
                <a:cubicBezTo>
                  <a:pt x="368474" y="314316"/>
                  <a:pt x="367192" y="312121"/>
                  <a:pt x="364628" y="310519"/>
                </a:cubicBezTo>
                <a:cubicBezTo>
                  <a:pt x="362066" y="308917"/>
                  <a:pt x="358688" y="308117"/>
                  <a:pt x="354493" y="308117"/>
                </a:cubicBezTo>
                <a:cubicBezTo>
                  <a:pt x="344301" y="308117"/>
                  <a:pt x="333933" y="311054"/>
                  <a:pt x="323389" y="316925"/>
                </a:cubicBezTo>
                <a:lnTo>
                  <a:pt x="323389" y="284448"/>
                </a:lnTo>
                <a:cubicBezTo>
                  <a:pt x="328807" y="282965"/>
                  <a:pt x="333015" y="281955"/>
                  <a:pt x="336015" y="281421"/>
                </a:cubicBezTo>
                <a:cubicBezTo>
                  <a:pt x="339014" y="280888"/>
                  <a:pt x="342348" y="280444"/>
                  <a:pt x="346019" y="280086"/>
                </a:cubicBezTo>
                <a:cubicBezTo>
                  <a:pt x="349689" y="279730"/>
                  <a:pt x="353707" y="279553"/>
                  <a:pt x="358076" y="279553"/>
                </a:cubicBezTo>
                <a:close/>
                <a:moveTo>
                  <a:pt x="244851" y="36696"/>
                </a:moveTo>
                <a:cubicBezTo>
                  <a:pt x="338192" y="36696"/>
                  <a:pt x="413858" y="59312"/>
                  <a:pt x="413858" y="87213"/>
                </a:cubicBezTo>
                <a:cubicBezTo>
                  <a:pt x="413858" y="115114"/>
                  <a:pt x="338192" y="137730"/>
                  <a:pt x="244851" y="137730"/>
                </a:cubicBezTo>
                <a:cubicBezTo>
                  <a:pt x="151511" y="137730"/>
                  <a:pt x="75844" y="115114"/>
                  <a:pt x="75844" y="87213"/>
                </a:cubicBezTo>
                <a:cubicBezTo>
                  <a:pt x="75844" y="59312"/>
                  <a:pt x="151511" y="36696"/>
                  <a:pt x="244851" y="36696"/>
                </a:cubicBezTo>
                <a:close/>
                <a:moveTo>
                  <a:pt x="244851" y="0"/>
                </a:moveTo>
                <a:cubicBezTo>
                  <a:pt x="118076" y="0"/>
                  <a:pt x="13802" y="40027"/>
                  <a:pt x="1263" y="91320"/>
                </a:cubicBezTo>
                <a:lnTo>
                  <a:pt x="374" y="98642"/>
                </a:lnTo>
                <a:lnTo>
                  <a:pt x="0" y="98642"/>
                </a:lnTo>
                <a:lnTo>
                  <a:pt x="0" y="101720"/>
                </a:lnTo>
                <a:cubicBezTo>
                  <a:pt x="0" y="174933"/>
                  <a:pt x="0" y="465227"/>
                  <a:pt x="0" y="537928"/>
                </a:cubicBezTo>
                <a:lnTo>
                  <a:pt x="0" y="537929"/>
                </a:lnTo>
                <a:lnTo>
                  <a:pt x="0" y="537931"/>
                </a:lnTo>
                <a:lnTo>
                  <a:pt x="0" y="541006"/>
                </a:lnTo>
                <a:lnTo>
                  <a:pt x="374" y="541006"/>
                </a:lnTo>
                <a:lnTo>
                  <a:pt x="1263" y="548330"/>
                </a:lnTo>
                <a:cubicBezTo>
                  <a:pt x="13802" y="599621"/>
                  <a:pt x="118076" y="639648"/>
                  <a:pt x="244851" y="639648"/>
                </a:cubicBezTo>
                <a:cubicBezTo>
                  <a:pt x="371627" y="639648"/>
                  <a:pt x="475898" y="599621"/>
                  <a:pt x="488437" y="548330"/>
                </a:cubicBezTo>
                <a:lnTo>
                  <a:pt x="489328" y="541006"/>
                </a:lnTo>
                <a:lnTo>
                  <a:pt x="489702" y="541006"/>
                </a:lnTo>
                <a:lnTo>
                  <a:pt x="489702" y="537929"/>
                </a:lnTo>
                <a:lnTo>
                  <a:pt x="489702" y="101720"/>
                </a:lnTo>
                <a:lnTo>
                  <a:pt x="489702" y="101719"/>
                </a:lnTo>
                <a:lnTo>
                  <a:pt x="488437" y="91320"/>
                </a:lnTo>
                <a:cubicBezTo>
                  <a:pt x="475900" y="40027"/>
                  <a:pt x="371627" y="0"/>
                  <a:pt x="244851"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prstClr val="black"/>
              </a:solidFill>
              <a:effectLst/>
              <a:uLnTx/>
              <a:uFillTx/>
              <a:latin typeface="Segoe UI Light"/>
              <a:ea typeface="Segoe UI" pitchFamily="34" charset="0"/>
              <a:cs typeface="Segoe UI" pitchFamily="34" charset="0"/>
            </a:endParaRPr>
          </a:p>
        </p:txBody>
      </p:sp>
      <p:grpSp>
        <p:nvGrpSpPr>
          <p:cNvPr id="263" name="Group 262">
            <a:extLst>
              <a:ext uri="{FF2B5EF4-FFF2-40B4-BE49-F238E27FC236}">
                <a16:creationId xmlns:a16="http://schemas.microsoft.com/office/drawing/2014/main" id="{77113FD8-72B8-4B3B-AE63-9331D0F82749}"/>
              </a:ext>
            </a:extLst>
          </p:cNvPr>
          <p:cNvGrpSpPr/>
          <p:nvPr/>
        </p:nvGrpSpPr>
        <p:grpSpPr>
          <a:xfrm>
            <a:off x="9164765" y="2574094"/>
            <a:ext cx="587852" cy="2588931"/>
            <a:chOff x="8978139" y="2409446"/>
            <a:chExt cx="587852" cy="2588931"/>
          </a:xfrm>
        </p:grpSpPr>
        <p:grpSp>
          <p:nvGrpSpPr>
            <p:cNvPr id="264" name="Group 48">
              <a:extLst>
                <a:ext uri="{FF2B5EF4-FFF2-40B4-BE49-F238E27FC236}">
                  <a16:creationId xmlns:a16="http://schemas.microsoft.com/office/drawing/2014/main" id="{60CC7B7D-819A-44D1-904E-C6A6E109B573}"/>
                </a:ext>
              </a:extLst>
            </p:cNvPr>
            <p:cNvGrpSpPr>
              <a:grpSpLocks noChangeAspect="1"/>
            </p:cNvGrpSpPr>
            <p:nvPr/>
          </p:nvGrpSpPr>
          <p:grpSpPr bwMode="auto">
            <a:xfrm>
              <a:off x="8978139" y="2409446"/>
              <a:ext cx="587852" cy="552053"/>
              <a:chOff x="2208" y="1009"/>
              <a:chExt cx="312" cy="293"/>
            </a:xfrm>
          </p:grpSpPr>
          <p:sp>
            <p:nvSpPr>
              <p:cNvPr id="325" name="Rectangle 49">
                <a:extLst>
                  <a:ext uri="{FF2B5EF4-FFF2-40B4-BE49-F238E27FC236}">
                    <a16:creationId xmlns:a16="http://schemas.microsoft.com/office/drawing/2014/main" id="{0769AD15-A1E8-4C3D-8B80-9690634FFA24}"/>
                  </a:ext>
                </a:extLst>
              </p:cNvPr>
              <p:cNvSpPr>
                <a:spLocks noChangeArrowheads="1"/>
              </p:cNvSpPr>
              <p:nvPr/>
            </p:nvSpPr>
            <p:spPr bwMode="auto">
              <a:xfrm>
                <a:off x="2208" y="1009"/>
                <a:ext cx="312" cy="5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26" name="Rectangle 50">
                <a:extLst>
                  <a:ext uri="{FF2B5EF4-FFF2-40B4-BE49-F238E27FC236}">
                    <a16:creationId xmlns:a16="http://schemas.microsoft.com/office/drawing/2014/main" id="{C9788E7A-3263-4B92-82D1-757CD0A58448}"/>
                  </a:ext>
                </a:extLst>
              </p:cNvPr>
              <p:cNvSpPr>
                <a:spLocks noChangeArrowheads="1"/>
              </p:cNvSpPr>
              <p:nvPr/>
            </p:nvSpPr>
            <p:spPr bwMode="auto">
              <a:xfrm>
                <a:off x="2208" y="1087"/>
                <a:ext cx="312" cy="5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27" name="Rectangle 51">
                <a:extLst>
                  <a:ext uri="{FF2B5EF4-FFF2-40B4-BE49-F238E27FC236}">
                    <a16:creationId xmlns:a16="http://schemas.microsoft.com/office/drawing/2014/main" id="{7151D185-D4C8-4BA8-803C-8FB3C908F6AC}"/>
                  </a:ext>
                </a:extLst>
              </p:cNvPr>
              <p:cNvSpPr>
                <a:spLocks noChangeArrowheads="1"/>
              </p:cNvSpPr>
              <p:nvPr/>
            </p:nvSpPr>
            <p:spPr bwMode="auto">
              <a:xfrm>
                <a:off x="2208" y="1165"/>
                <a:ext cx="312" cy="5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28" name="Rectangle 52">
                <a:extLst>
                  <a:ext uri="{FF2B5EF4-FFF2-40B4-BE49-F238E27FC236}">
                    <a16:creationId xmlns:a16="http://schemas.microsoft.com/office/drawing/2014/main" id="{07E9D3F0-9A35-4310-A9A2-ECA7E8AA133B}"/>
                  </a:ext>
                </a:extLst>
              </p:cNvPr>
              <p:cNvSpPr>
                <a:spLocks noChangeArrowheads="1"/>
              </p:cNvSpPr>
              <p:nvPr/>
            </p:nvSpPr>
            <p:spPr bwMode="auto">
              <a:xfrm>
                <a:off x="2208" y="1243"/>
                <a:ext cx="312" cy="5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29" name="Oval 53">
                <a:extLst>
                  <a:ext uri="{FF2B5EF4-FFF2-40B4-BE49-F238E27FC236}">
                    <a16:creationId xmlns:a16="http://schemas.microsoft.com/office/drawing/2014/main" id="{082A2564-0CDE-4F65-A0EE-CEA842F5D5D3}"/>
                  </a:ext>
                </a:extLst>
              </p:cNvPr>
              <p:cNvSpPr>
                <a:spLocks noChangeArrowheads="1"/>
              </p:cNvSpPr>
              <p:nvPr/>
            </p:nvSpPr>
            <p:spPr bwMode="auto">
              <a:xfrm>
                <a:off x="2227" y="1258"/>
                <a:ext cx="30"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30" name="Oval 54">
                <a:extLst>
                  <a:ext uri="{FF2B5EF4-FFF2-40B4-BE49-F238E27FC236}">
                    <a16:creationId xmlns:a16="http://schemas.microsoft.com/office/drawing/2014/main" id="{793644CE-289E-44C2-B3C8-C23F981998F7}"/>
                  </a:ext>
                </a:extLst>
              </p:cNvPr>
              <p:cNvSpPr>
                <a:spLocks noChangeArrowheads="1"/>
              </p:cNvSpPr>
              <p:nvPr/>
            </p:nvSpPr>
            <p:spPr bwMode="auto">
              <a:xfrm>
                <a:off x="2271" y="1258"/>
                <a:ext cx="30"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31" name="Oval 55">
                <a:extLst>
                  <a:ext uri="{FF2B5EF4-FFF2-40B4-BE49-F238E27FC236}">
                    <a16:creationId xmlns:a16="http://schemas.microsoft.com/office/drawing/2014/main" id="{E9206031-2928-4BB5-A6C2-82A910E128A7}"/>
                  </a:ext>
                </a:extLst>
              </p:cNvPr>
              <p:cNvSpPr>
                <a:spLocks noChangeArrowheads="1"/>
              </p:cNvSpPr>
              <p:nvPr/>
            </p:nvSpPr>
            <p:spPr bwMode="auto">
              <a:xfrm>
                <a:off x="2315" y="1258"/>
                <a:ext cx="29"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32" name="Oval 56">
                <a:extLst>
                  <a:ext uri="{FF2B5EF4-FFF2-40B4-BE49-F238E27FC236}">
                    <a16:creationId xmlns:a16="http://schemas.microsoft.com/office/drawing/2014/main" id="{4996DCC3-E282-40EC-90F6-EF1081C2B9D0}"/>
                  </a:ext>
                </a:extLst>
              </p:cNvPr>
              <p:cNvSpPr>
                <a:spLocks noChangeArrowheads="1"/>
              </p:cNvSpPr>
              <p:nvPr/>
            </p:nvSpPr>
            <p:spPr bwMode="auto">
              <a:xfrm>
                <a:off x="2227" y="1180"/>
                <a:ext cx="30"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33" name="Oval 57">
                <a:extLst>
                  <a:ext uri="{FF2B5EF4-FFF2-40B4-BE49-F238E27FC236}">
                    <a16:creationId xmlns:a16="http://schemas.microsoft.com/office/drawing/2014/main" id="{CC70CCDC-D41F-41EC-9661-6B74B51FEF4F}"/>
                  </a:ext>
                </a:extLst>
              </p:cNvPr>
              <p:cNvSpPr>
                <a:spLocks noChangeArrowheads="1"/>
              </p:cNvSpPr>
              <p:nvPr/>
            </p:nvSpPr>
            <p:spPr bwMode="auto">
              <a:xfrm>
                <a:off x="2271" y="1180"/>
                <a:ext cx="30"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34" name="Oval 58">
                <a:extLst>
                  <a:ext uri="{FF2B5EF4-FFF2-40B4-BE49-F238E27FC236}">
                    <a16:creationId xmlns:a16="http://schemas.microsoft.com/office/drawing/2014/main" id="{0DAE2B00-DB69-486D-A0AC-25220D911C76}"/>
                  </a:ext>
                </a:extLst>
              </p:cNvPr>
              <p:cNvSpPr>
                <a:spLocks noChangeArrowheads="1"/>
              </p:cNvSpPr>
              <p:nvPr/>
            </p:nvSpPr>
            <p:spPr bwMode="auto">
              <a:xfrm>
                <a:off x="2315" y="1180"/>
                <a:ext cx="29"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35" name="Oval 59">
                <a:extLst>
                  <a:ext uri="{FF2B5EF4-FFF2-40B4-BE49-F238E27FC236}">
                    <a16:creationId xmlns:a16="http://schemas.microsoft.com/office/drawing/2014/main" id="{F260BC36-4D43-4E1C-BE74-EBC710C67A52}"/>
                  </a:ext>
                </a:extLst>
              </p:cNvPr>
              <p:cNvSpPr>
                <a:spLocks noChangeArrowheads="1"/>
              </p:cNvSpPr>
              <p:nvPr/>
            </p:nvSpPr>
            <p:spPr bwMode="auto">
              <a:xfrm>
                <a:off x="2227" y="1102"/>
                <a:ext cx="30"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36" name="Oval 60">
                <a:extLst>
                  <a:ext uri="{FF2B5EF4-FFF2-40B4-BE49-F238E27FC236}">
                    <a16:creationId xmlns:a16="http://schemas.microsoft.com/office/drawing/2014/main" id="{F9AC41A9-9F23-4C75-8211-780AE2867B3F}"/>
                  </a:ext>
                </a:extLst>
              </p:cNvPr>
              <p:cNvSpPr>
                <a:spLocks noChangeArrowheads="1"/>
              </p:cNvSpPr>
              <p:nvPr/>
            </p:nvSpPr>
            <p:spPr bwMode="auto">
              <a:xfrm>
                <a:off x="2271" y="1102"/>
                <a:ext cx="30"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37" name="Oval 61">
                <a:extLst>
                  <a:ext uri="{FF2B5EF4-FFF2-40B4-BE49-F238E27FC236}">
                    <a16:creationId xmlns:a16="http://schemas.microsoft.com/office/drawing/2014/main" id="{EBA71D7A-D5E2-4345-A73B-949293FB5D6D}"/>
                  </a:ext>
                </a:extLst>
              </p:cNvPr>
              <p:cNvSpPr>
                <a:spLocks noChangeArrowheads="1"/>
              </p:cNvSpPr>
              <p:nvPr/>
            </p:nvSpPr>
            <p:spPr bwMode="auto">
              <a:xfrm>
                <a:off x="2315" y="1102"/>
                <a:ext cx="29"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38" name="Oval 62">
                <a:extLst>
                  <a:ext uri="{FF2B5EF4-FFF2-40B4-BE49-F238E27FC236}">
                    <a16:creationId xmlns:a16="http://schemas.microsoft.com/office/drawing/2014/main" id="{F9E8D938-F8C6-43BF-AFDE-B8BA933627DE}"/>
                  </a:ext>
                </a:extLst>
              </p:cNvPr>
              <p:cNvSpPr>
                <a:spLocks noChangeArrowheads="1"/>
              </p:cNvSpPr>
              <p:nvPr/>
            </p:nvSpPr>
            <p:spPr bwMode="auto">
              <a:xfrm>
                <a:off x="2227" y="1024"/>
                <a:ext cx="30"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39" name="Oval 63">
                <a:extLst>
                  <a:ext uri="{FF2B5EF4-FFF2-40B4-BE49-F238E27FC236}">
                    <a16:creationId xmlns:a16="http://schemas.microsoft.com/office/drawing/2014/main" id="{44F8A449-EBF8-4E01-8427-7F883B7634B7}"/>
                  </a:ext>
                </a:extLst>
              </p:cNvPr>
              <p:cNvSpPr>
                <a:spLocks noChangeArrowheads="1"/>
              </p:cNvSpPr>
              <p:nvPr/>
            </p:nvSpPr>
            <p:spPr bwMode="auto">
              <a:xfrm>
                <a:off x="2271" y="1024"/>
                <a:ext cx="30"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40" name="Oval 64">
                <a:extLst>
                  <a:ext uri="{FF2B5EF4-FFF2-40B4-BE49-F238E27FC236}">
                    <a16:creationId xmlns:a16="http://schemas.microsoft.com/office/drawing/2014/main" id="{CE192CF4-C684-4649-922E-F8643F3B218A}"/>
                  </a:ext>
                </a:extLst>
              </p:cNvPr>
              <p:cNvSpPr>
                <a:spLocks noChangeArrowheads="1"/>
              </p:cNvSpPr>
              <p:nvPr/>
            </p:nvSpPr>
            <p:spPr bwMode="auto">
              <a:xfrm>
                <a:off x="2315" y="1024"/>
                <a:ext cx="29"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grpSp>
          <p:nvGrpSpPr>
            <p:cNvPr id="265" name="Group 48">
              <a:extLst>
                <a:ext uri="{FF2B5EF4-FFF2-40B4-BE49-F238E27FC236}">
                  <a16:creationId xmlns:a16="http://schemas.microsoft.com/office/drawing/2014/main" id="{159216D6-3353-485B-B9E4-211EA3354E7A}"/>
                </a:ext>
              </a:extLst>
            </p:cNvPr>
            <p:cNvGrpSpPr>
              <a:grpSpLocks noChangeAspect="1"/>
            </p:cNvGrpSpPr>
            <p:nvPr/>
          </p:nvGrpSpPr>
          <p:grpSpPr bwMode="auto">
            <a:xfrm>
              <a:off x="8978139" y="2992147"/>
              <a:ext cx="587852" cy="552053"/>
              <a:chOff x="2208" y="1009"/>
              <a:chExt cx="312" cy="293"/>
            </a:xfrm>
          </p:grpSpPr>
          <p:sp>
            <p:nvSpPr>
              <p:cNvPr id="309" name="Rectangle 49">
                <a:extLst>
                  <a:ext uri="{FF2B5EF4-FFF2-40B4-BE49-F238E27FC236}">
                    <a16:creationId xmlns:a16="http://schemas.microsoft.com/office/drawing/2014/main" id="{6EB5B54B-26B0-4E09-BA57-D93CFF305CCA}"/>
                  </a:ext>
                </a:extLst>
              </p:cNvPr>
              <p:cNvSpPr>
                <a:spLocks noChangeArrowheads="1"/>
              </p:cNvSpPr>
              <p:nvPr/>
            </p:nvSpPr>
            <p:spPr bwMode="auto">
              <a:xfrm>
                <a:off x="2208" y="1009"/>
                <a:ext cx="312" cy="5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10" name="Rectangle 50">
                <a:extLst>
                  <a:ext uri="{FF2B5EF4-FFF2-40B4-BE49-F238E27FC236}">
                    <a16:creationId xmlns:a16="http://schemas.microsoft.com/office/drawing/2014/main" id="{4D861E4D-195F-4A69-A3D6-DD6C281167B6}"/>
                  </a:ext>
                </a:extLst>
              </p:cNvPr>
              <p:cNvSpPr>
                <a:spLocks noChangeArrowheads="1"/>
              </p:cNvSpPr>
              <p:nvPr/>
            </p:nvSpPr>
            <p:spPr bwMode="auto">
              <a:xfrm>
                <a:off x="2208" y="1087"/>
                <a:ext cx="312" cy="5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11" name="Rectangle 51">
                <a:extLst>
                  <a:ext uri="{FF2B5EF4-FFF2-40B4-BE49-F238E27FC236}">
                    <a16:creationId xmlns:a16="http://schemas.microsoft.com/office/drawing/2014/main" id="{2487046B-53B5-4D3F-B1DA-C46176F94F97}"/>
                  </a:ext>
                </a:extLst>
              </p:cNvPr>
              <p:cNvSpPr>
                <a:spLocks noChangeArrowheads="1"/>
              </p:cNvSpPr>
              <p:nvPr/>
            </p:nvSpPr>
            <p:spPr bwMode="auto">
              <a:xfrm>
                <a:off x="2208" y="1165"/>
                <a:ext cx="312" cy="5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12" name="Rectangle 52">
                <a:extLst>
                  <a:ext uri="{FF2B5EF4-FFF2-40B4-BE49-F238E27FC236}">
                    <a16:creationId xmlns:a16="http://schemas.microsoft.com/office/drawing/2014/main" id="{09DE213C-45C8-4D82-BD2F-94C1B3AC0C87}"/>
                  </a:ext>
                </a:extLst>
              </p:cNvPr>
              <p:cNvSpPr>
                <a:spLocks noChangeArrowheads="1"/>
              </p:cNvSpPr>
              <p:nvPr/>
            </p:nvSpPr>
            <p:spPr bwMode="auto">
              <a:xfrm>
                <a:off x="2208" y="1243"/>
                <a:ext cx="312" cy="5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13" name="Oval 53">
                <a:extLst>
                  <a:ext uri="{FF2B5EF4-FFF2-40B4-BE49-F238E27FC236}">
                    <a16:creationId xmlns:a16="http://schemas.microsoft.com/office/drawing/2014/main" id="{ED074C79-DC33-4392-B7F7-BCFF76A16E06}"/>
                  </a:ext>
                </a:extLst>
              </p:cNvPr>
              <p:cNvSpPr>
                <a:spLocks noChangeArrowheads="1"/>
              </p:cNvSpPr>
              <p:nvPr/>
            </p:nvSpPr>
            <p:spPr bwMode="auto">
              <a:xfrm>
                <a:off x="2227" y="1258"/>
                <a:ext cx="30"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14" name="Oval 54">
                <a:extLst>
                  <a:ext uri="{FF2B5EF4-FFF2-40B4-BE49-F238E27FC236}">
                    <a16:creationId xmlns:a16="http://schemas.microsoft.com/office/drawing/2014/main" id="{077561E3-92D9-42CD-BDF1-2E80A5076A5C}"/>
                  </a:ext>
                </a:extLst>
              </p:cNvPr>
              <p:cNvSpPr>
                <a:spLocks noChangeArrowheads="1"/>
              </p:cNvSpPr>
              <p:nvPr/>
            </p:nvSpPr>
            <p:spPr bwMode="auto">
              <a:xfrm>
                <a:off x="2271" y="1258"/>
                <a:ext cx="30"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15" name="Oval 55">
                <a:extLst>
                  <a:ext uri="{FF2B5EF4-FFF2-40B4-BE49-F238E27FC236}">
                    <a16:creationId xmlns:a16="http://schemas.microsoft.com/office/drawing/2014/main" id="{BE44F415-3D6F-47D7-BD4E-DBD846B47CDC}"/>
                  </a:ext>
                </a:extLst>
              </p:cNvPr>
              <p:cNvSpPr>
                <a:spLocks noChangeArrowheads="1"/>
              </p:cNvSpPr>
              <p:nvPr/>
            </p:nvSpPr>
            <p:spPr bwMode="auto">
              <a:xfrm>
                <a:off x="2315" y="1258"/>
                <a:ext cx="29"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16" name="Oval 56">
                <a:extLst>
                  <a:ext uri="{FF2B5EF4-FFF2-40B4-BE49-F238E27FC236}">
                    <a16:creationId xmlns:a16="http://schemas.microsoft.com/office/drawing/2014/main" id="{1DC00C77-DCB4-4372-9F74-A0A3A58D767F}"/>
                  </a:ext>
                </a:extLst>
              </p:cNvPr>
              <p:cNvSpPr>
                <a:spLocks noChangeArrowheads="1"/>
              </p:cNvSpPr>
              <p:nvPr/>
            </p:nvSpPr>
            <p:spPr bwMode="auto">
              <a:xfrm>
                <a:off x="2227" y="1180"/>
                <a:ext cx="30"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17" name="Oval 57">
                <a:extLst>
                  <a:ext uri="{FF2B5EF4-FFF2-40B4-BE49-F238E27FC236}">
                    <a16:creationId xmlns:a16="http://schemas.microsoft.com/office/drawing/2014/main" id="{A261164E-2096-4E3A-869E-CC3007D87F50}"/>
                  </a:ext>
                </a:extLst>
              </p:cNvPr>
              <p:cNvSpPr>
                <a:spLocks noChangeArrowheads="1"/>
              </p:cNvSpPr>
              <p:nvPr/>
            </p:nvSpPr>
            <p:spPr bwMode="auto">
              <a:xfrm>
                <a:off x="2271" y="1180"/>
                <a:ext cx="30"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18" name="Oval 58">
                <a:extLst>
                  <a:ext uri="{FF2B5EF4-FFF2-40B4-BE49-F238E27FC236}">
                    <a16:creationId xmlns:a16="http://schemas.microsoft.com/office/drawing/2014/main" id="{177F0562-0A3A-40CA-A59E-3FE7204DAC51}"/>
                  </a:ext>
                </a:extLst>
              </p:cNvPr>
              <p:cNvSpPr>
                <a:spLocks noChangeArrowheads="1"/>
              </p:cNvSpPr>
              <p:nvPr/>
            </p:nvSpPr>
            <p:spPr bwMode="auto">
              <a:xfrm>
                <a:off x="2315" y="1180"/>
                <a:ext cx="29"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19" name="Oval 59">
                <a:extLst>
                  <a:ext uri="{FF2B5EF4-FFF2-40B4-BE49-F238E27FC236}">
                    <a16:creationId xmlns:a16="http://schemas.microsoft.com/office/drawing/2014/main" id="{59BD259F-BCF3-4216-A4D5-FD95A0E8378B}"/>
                  </a:ext>
                </a:extLst>
              </p:cNvPr>
              <p:cNvSpPr>
                <a:spLocks noChangeArrowheads="1"/>
              </p:cNvSpPr>
              <p:nvPr/>
            </p:nvSpPr>
            <p:spPr bwMode="auto">
              <a:xfrm>
                <a:off x="2227" y="1102"/>
                <a:ext cx="30"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20" name="Oval 60">
                <a:extLst>
                  <a:ext uri="{FF2B5EF4-FFF2-40B4-BE49-F238E27FC236}">
                    <a16:creationId xmlns:a16="http://schemas.microsoft.com/office/drawing/2014/main" id="{A3F4E15C-B252-40F5-930D-F2A3AE019185}"/>
                  </a:ext>
                </a:extLst>
              </p:cNvPr>
              <p:cNvSpPr>
                <a:spLocks noChangeArrowheads="1"/>
              </p:cNvSpPr>
              <p:nvPr/>
            </p:nvSpPr>
            <p:spPr bwMode="auto">
              <a:xfrm>
                <a:off x="2271" y="1102"/>
                <a:ext cx="30"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21" name="Oval 61">
                <a:extLst>
                  <a:ext uri="{FF2B5EF4-FFF2-40B4-BE49-F238E27FC236}">
                    <a16:creationId xmlns:a16="http://schemas.microsoft.com/office/drawing/2014/main" id="{6A233BFD-EFF4-4D71-B7EF-808F793FBFC6}"/>
                  </a:ext>
                </a:extLst>
              </p:cNvPr>
              <p:cNvSpPr>
                <a:spLocks noChangeArrowheads="1"/>
              </p:cNvSpPr>
              <p:nvPr/>
            </p:nvSpPr>
            <p:spPr bwMode="auto">
              <a:xfrm>
                <a:off x="2315" y="1102"/>
                <a:ext cx="29"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22" name="Oval 62">
                <a:extLst>
                  <a:ext uri="{FF2B5EF4-FFF2-40B4-BE49-F238E27FC236}">
                    <a16:creationId xmlns:a16="http://schemas.microsoft.com/office/drawing/2014/main" id="{BA8CC018-9898-4BCD-B52F-709211B157AD}"/>
                  </a:ext>
                </a:extLst>
              </p:cNvPr>
              <p:cNvSpPr>
                <a:spLocks noChangeArrowheads="1"/>
              </p:cNvSpPr>
              <p:nvPr/>
            </p:nvSpPr>
            <p:spPr bwMode="auto">
              <a:xfrm>
                <a:off x="2227" y="1024"/>
                <a:ext cx="30"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23" name="Oval 63">
                <a:extLst>
                  <a:ext uri="{FF2B5EF4-FFF2-40B4-BE49-F238E27FC236}">
                    <a16:creationId xmlns:a16="http://schemas.microsoft.com/office/drawing/2014/main" id="{7B4F6193-0D58-42B3-8402-0FDCD7BCA8EF}"/>
                  </a:ext>
                </a:extLst>
              </p:cNvPr>
              <p:cNvSpPr>
                <a:spLocks noChangeArrowheads="1"/>
              </p:cNvSpPr>
              <p:nvPr/>
            </p:nvSpPr>
            <p:spPr bwMode="auto">
              <a:xfrm>
                <a:off x="2271" y="1024"/>
                <a:ext cx="30"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24" name="Oval 64">
                <a:extLst>
                  <a:ext uri="{FF2B5EF4-FFF2-40B4-BE49-F238E27FC236}">
                    <a16:creationId xmlns:a16="http://schemas.microsoft.com/office/drawing/2014/main" id="{F066B22C-4CB5-4F59-9B42-CBB0B94D55D1}"/>
                  </a:ext>
                </a:extLst>
              </p:cNvPr>
              <p:cNvSpPr>
                <a:spLocks noChangeArrowheads="1"/>
              </p:cNvSpPr>
              <p:nvPr/>
            </p:nvSpPr>
            <p:spPr bwMode="auto">
              <a:xfrm>
                <a:off x="2315" y="1024"/>
                <a:ext cx="29"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grpSp>
          <p:nvGrpSpPr>
            <p:cNvPr id="266" name="Group 48">
              <a:extLst>
                <a:ext uri="{FF2B5EF4-FFF2-40B4-BE49-F238E27FC236}">
                  <a16:creationId xmlns:a16="http://schemas.microsoft.com/office/drawing/2014/main" id="{21DCF427-4A5A-4FD0-9D01-474FB9A32317}"/>
                </a:ext>
              </a:extLst>
            </p:cNvPr>
            <p:cNvGrpSpPr>
              <a:grpSpLocks noChangeAspect="1"/>
            </p:cNvGrpSpPr>
            <p:nvPr/>
          </p:nvGrpSpPr>
          <p:grpSpPr bwMode="auto">
            <a:xfrm>
              <a:off x="8978139" y="3574848"/>
              <a:ext cx="587852" cy="552053"/>
              <a:chOff x="2208" y="1009"/>
              <a:chExt cx="312" cy="293"/>
            </a:xfrm>
          </p:grpSpPr>
          <p:sp>
            <p:nvSpPr>
              <p:cNvPr id="293" name="Rectangle 49">
                <a:extLst>
                  <a:ext uri="{FF2B5EF4-FFF2-40B4-BE49-F238E27FC236}">
                    <a16:creationId xmlns:a16="http://schemas.microsoft.com/office/drawing/2014/main" id="{9F00221B-AC1C-45A8-BC49-C08F0A693B6F}"/>
                  </a:ext>
                </a:extLst>
              </p:cNvPr>
              <p:cNvSpPr>
                <a:spLocks noChangeArrowheads="1"/>
              </p:cNvSpPr>
              <p:nvPr/>
            </p:nvSpPr>
            <p:spPr bwMode="auto">
              <a:xfrm>
                <a:off x="2208" y="1009"/>
                <a:ext cx="312" cy="5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294" name="Rectangle 50">
                <a:extLst>
                  <a:ext uri="{FF2B5EF4-FFF2-40B4-BE49-F238E27FC236}">
                    <a16:creationId xmlns:a16="http://schemas.microsoft.com/office/drawing/2014/main" id="{51CEE5F2-544F-436F-8A54-8F32EE3A68D5}"/>
                  </a:ext>
                </a:extLst>
              </p:cNvPr>
              <p:cNvSpPr>
                <a:spLocks noChangeArrowheads="1"/>
              </p:cNvSpPr>
              <p:nvPr/>
            </p:nvSpPr>
            <p:spPr bwMode="auto">
              <a:xfrm>
                <a:off x="2208" y="1087"/>
                <a:ext cx="312" cy="5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295" name="Rectangle 51">
                <a:extLst>
                  <a:ext uri="{FF2B5EF4-FFF2-40B4-BE49-F238E27FC236}">
                    <a16:creationId xmlns:a16="http://schemas.microsoft.com/office/drawing/2014/main" id="{275D973E-EE52-4953-AD3C-3EE27CFA49A0}"/>
                  </a:ext>
                </a:extLst>
              </p:cNvPr>
              <p:cNvSpPr>
                <a:spLocks noChangeArrowheads="1"/>
              </p:cNvSpPr>
              <p:nvPr/>
            </p:nvSpPr>
            <p:spPr bwMode="auto">
              <a:xfrm>
                <a:off x="2208" y="1165"/>
                <a:ext cx="312" cy="5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296" name="Rectangle 52">
                <a:extLst>
                  <a:ext uri="{FF2B5EF4-FFF2-40B4-BE49-F238E27FC236}">
                    <a16:creationId xmlns:a16="http://schemas.microsoft.com/office/drawing/2014/main" id="{12C0D989-783E-4396-8965-5057FFF88302}"/>
                  </a:ext>
                </a:extLst>
              </p:cNvPr>
              <p:cNvSpPr>
                <a:spLocks noChangeArrowheads="1"/>
              </p:cNvSpPr>
              <p:nvPr/>
            </p:nvSpPr>
            <p:spPr bwMode="auto">
              <a:xfrm>
                <a:off x="2208" y="1243"/>
                <a:ext cx="312" cy="5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297" name="Oval 53">
                <a:extLst>
                  <a:ext uri="{FF2B5EF4-FFF2-40B4-BE49-F238E27FC236}">
                    <a16:creationId xmlns:a16="http://schemas.microsoft.com/office/drawing/2014/main" id="{6D0A7A57-FC0D-408A-BE0E-1BFCC5483479}"/>
                  </a:ext>
                </a:extLst>
              </p:cNvPr>
              <p:cNvSpPr>
                <a:spLocks noChangeArrowheads="1"/>
              </p:cNvSpPr>
              <p:nvPr/>
            </p:nvSpPr>
            <p:spPr bwMode="auto">
              <a:xfrm>
                <a:off x="2227" y="1258"/>
                <a:ext cx="30"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298" name="Oval 54">
                <a:extLst>
                  <a:ext uri="{FF2B5EF4-FFF2-40B4-BE49-F238E27FC236}">
                    <a16:creationId xmlns:a16="http://schemas.microsoft.com/office/drawing/2014/main" id="{D68B4C5B-A277-45E0-A6C5-0E2E07015C03}"/>
                  </a:ext>
                </a:extLst>
              </p:cNvPr>
              <p:cNvSpPr>
                <a:spLocks noChangeArrowheads="1"/>
              </p:cNvSpPr>
              <p:nvPr/>
            </p:nvSpPr>
            <p:spPr bwMode="auto">
              <a:xfrm>
                <a:off x="2271" y="1258"/>
                <a:ext cx="30"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299" name="Oval 55">
                <a:extLst>
                  <a:ext uri="{FF2B5EF4-FFF2-40B4-BE49-F238E27FC236}">
                    <a16:creationId xmlns:a16="http://schemas.microsoft.com/office/drawing/2014/main" id="{C0F1FA59-CD29-4F40-81DD-0356E8270B27}"/>
                  </a:ext>
                </a:extLst>
              </p:cNvPr>
              <p:cNvSpPr>
                <a:spLocks noChangeArrowheads="1"/>
              </p:cNvSpPr>
              <p:nvPr/>
            </p:nvSpPr>
            <p:spPr bwMode="auto">
              <a:xfrm>
                <a:off x="2315" y="1258"/>
                <a:ext cx="29"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00" name="Oval 56">
                <a:extLst>
                  <a:ext uri="{FF2B5EF4-FFF2-40B4-BE49-F238E27FC236}">
                    <a16:creationId xmlns:a16="http://schemas.microsoft.com/office/drawing/2014/main" id="{A7354C43-E76C-411C-AC1A-39D9B1EB7D87}"/>
                  </a:ext>
                </a:extLst>
              </p:cNvPr>
              <p:cNvSpPr>
                <a:spLocks noChangeArrowheads="1"/>
              </p:cNvSpPr>
              <p:nvPr/>
            </p:nvSpPr>
            <p:spPr bwMode="auto">
              <a:xfrm>
                <a:off x="2227" y="1180"/>
                <a:ext cx="30"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01" name="Oval 57">
                <a:extLst>
                  <a:ext uri="{FF2B5EF4-FFF2-40B4-BE49-F238E27FC236}">
                    <a16:creationId xmlns:a16="http://schemas.microsoft.com/office/drawing/2014/main" id="{6E890C37-C92A-4BF6-98C2-125EFD13475B}"/>
                  </a:ext>
                </a:extLst>
              </p:cNvPr>
              <p:cNvSpPr>
                <a:spLocks noChangeArrowheads="1"/>
              </p:cNvSpPr>
              <p:nvPr/>
            </p:nvSpPr>
            <p:spPr bwMode="auto">
              <a:xfrm>
                <a:off x="2271" y="1180"/>
                <a:ext cx="30"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02" name="Oval 58">
                <a:extLst>
                  <a:ext uri="{FF2B5EF4-FFF2-40B4-BE49-F238E27FC236}">
                    <a16:creationId xmlns:a16="http://schemas.microsoft.com/office/drawing/2014/main" id="{D76850EA-E969-4C80-A52B-7DC5216C689E}"/>
                  </a:ext>
                </a:extLst>
              </p:cNvPr>
              <p:cNvSpPr>
                <a:spLocks noChangeArrowheads="1"/>
              </p:cNvSpPr>
              <p:nvPr/>
            </p:nvSpPr>
            <p:spPr bwMode="auto">
              <a:xfrm>
                <a:off x="2315" y="1180"/>
                <a:ext cx="29"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03" name="Oval 59">
                <a:extLst>
                  <a:ext uri="{FF2B5EF4-FFF2-40B4-BE49-F238E27FC236}">
                    <a16:creationId xmlns:a16="http://schemas.microsoft.com/office/drawing/2014/main" id="{26E7A47F-67B2-4D00-81AB-BADE7C4FA1C3}"/>
                  </a:ext>
                </a:extLst>
              </p:cNvPr>
              <p:cNvSpPr>
                <a:spLocks noChangeArrowheads="1"/>
              </p:cNvSpPr>
              <p:nvPr/>
            </p:nvSpPr>
            <p:spPr bwMode="auto">
              <a:xfrm>
                <a:off x="2227" y="1102"/>
                <a:ext cx="30"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04" name="Oval 60">
                <a:extLst>
                  <a:ext uri="{FF2B5EF4-FFF2-40B4-BE49-F238E27FC236}">
                    <a16:creationId xmlns:a16="http://schemas.microsoft.com/office/drawing/2014/main" id="{A574D5EE-92DC-4D0C-86AB-D40E913B99F9}"/>
                  </a:ext>
                </a:extLst>
              </p:cNvPr>
              <p:cNvSpPr>
                <a:spLocks noChangeArrowheads="1"/>
              </p:cNvSpPr>
              <p:nvPr/>
            </p:nvSpPr>
            <p:spPr bwMode="auto">
              <a:xfrm>
                <a:off x="2271" y="1102"/>
                <a:ext cx="30"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05" name="Oval 61">
                <a:extLst>
                  <a:ext uri="{FF2B5EF4-FFF2-40B4-BE49-F238E27FC236}">
                    <a16:creationId xmlns:a16="http://schemas.microsoft.com/office/drawing/2014/main" id="{93EE8B4C-71B6-4898-B316-14F029407F85}"/>
                  </a:ext>
                </a:extLst>
              </p:cNvPr>
              <p:cNvSpPr>
                <a:spLocks noChangeArrowheads="1"/>
              </p:cNvSpPr>
              <p:nvPr/>
            </p:nvSpPr>
            <p:spPr bwMode="auto">
              <a:xfrm>
                <a:off x="2315" y="1102"/>
                <a:ext cx="29"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06" name="Oval 62">
                <a:extLst>
                  <a:ext uri="{FF2B5EF4-FFF2-40B4-BE49-F238E27FC236}">
                    <a16:creationId xmlns:a16="http://schemas.microsoft.com/office/drawing/2014/main" id="{8AB8B070-E089-437F-AB4B-0DFBC144AB7E}"/>
                  </a:ext>
                </a:extLst>
              </p:cNvPr>
              <p:cNvSpPr>
                <a:spLocks noChangeArrowheads="1"/>
              </p:cNvSpPr>
              <p:nvPr/>
            </p:nvSpPr>
            <p:spPr bwMode="auto">
              <a:xfrm>
                <a:off x="2227" y="1024"/>
                <a:ext cx="30"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07" name="Oval 63">
                <a:extLst>
                  <a:ext uri="{FF2B5EF4-FFF2-40B4-BE49-F238E27FC236}">
                    <a16:creationId xmlns:a16="http://schemas.microsoft.com/office/drawing/2014/main" id="{881047EA-79D0-4A15-A923-4DB2C768E412}"/>
                  </a:ext>
                </a:extLst>
              </p:cNvPr>
              <p:cNvSpPr>
                <a:spLocks noChangeArrowheads="1"/>
              </p:cNvSpPr>
              <p:nvPr/>
            </p:nvSpPr>
            <p:spPr bwMode="auto">
              <a:xfrm>
                <a:off x="2271" y="1024"/>
                <a:ext cx="30"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08" name="Oval 64">
                <a:extLst>
                  <a:ext uri="{FF2B5EF4-FFF2-40B4-BE49-F238E27FC236}">
                    <a16:creationId xmlns:a16="http://schemas.microsoft.com/office/drawing/2014/main" id="{12B6CEA5-D465-45E3-BFB7-60C62040D393}"/>
                  </a:ext>
                </a:extLst>
              </p:cNvPr>
              <p:cNvSpPr>
                <a:spLocks noChangeArrowheads="1"/>
              </p:cNvSpPr>
              <p:nvPr/>
            </p:nvSpPr>
            <p:spPr bwMode="auto">
              <a:xfrm>
                <a:off x="2315" y="1024"/>
                <a:ext cx="29"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grpSp>
          <p:nvGrpSpPr>
            <p:cNvPr id="267" name="Group 48">
              <a:extLst>
                <a:ext uri="{FF2B5EF4-FFF2-40B4-BE49-F238E27FC236}">
                  <a16:creationId xmlns:a16="http://schemas.microsoft.com/office/drawing/2014/main" id="{CA70D75B-5B14-4ACE-ADEB-B3B3EAA8EFB5}"/>
                </a:ext>
              </a:extLst>
            </p:cNvPr>
            <p:cNvGrpSpPr>
              <a:grpSpLocks noChangeAspect="1"/>
            </p:cNvGrpSpPr>
            <p:nvPr/>
          </p:nvGrpSpPr>
          <p:grpSpPr bwMode="auto">
            <a:xfrm>
              <a:off x="8978139" y="4157549"/>
              <a:ext cx="587852" cy="552053"/>
              <a:chOff x="2208" y="1009"/>
              <a:chExt cx="312" cy="293"/>
            </a:xfrm>
          </p:grpSpPr>
          <p:sp>
            <p:nvSpPr>
              <p:cNvPr id="277" name="Rectangle 49">
                <a:extLst>
                  <a:ext uri="{FF2B5EF4-FFF2-40B4-BE49-F238E27FC236}">
                    <a16:creationId xmlns:a16="http://schemas.microsoft.com/office/drawing/2014/main" id="{506E1823-15AC-45B3-8B8A-8941A721245D}"/>
                  </a:ext>
                </a:extLst>
              </p:cNvPr>
              <p:cNvSpPr>
                <a:spLocks noChangeArrowheads="1"/>
              </p:cNvSpPr>
              <p:nvPr/>
            </p:nvSpPr>
            <p:spPr bwMode="auto">
              <a:xfrm>
                <a:off x="2208" y="1009"/>
                <a:ext cx="312" cy="5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278" name="Rectangle 50">
                <a:extLst>
                  <a:ext uri="{FF2B5EF4-FFF2-40B4-BE49-F238E27FC236}">
                    <a16:creationId xmlns:a16="http://schemas.microsoft.com/office/drawing/2014/main" id="{46C4C9A2-B9A0-4F4F-AE1C-87AD9B05A0DE}"/>
                  </a:ext>
                </a:extLst>
              </p:cNvPr>
              <p:cNvSpPr>
                <a:spLocks noChangeArrowheads="1"/>
              </p:cNvSpPr>
              <p:nvPr/>
            </p:nvSpPr>
            <p:spPr bwMode="auto">
              <a:xfrm>
                <a:off x="2208" y="1087"/>
                <a:ext cx="312" cy="5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279" name="Rectangle 51">
                <a:extLst>
                  <a:ext uri="{FF2B5EF4-FFF2-40B4-BE49-F238E27FC236}">
                    <a16:creationId xmlns:a16="http://schemas.microsoft.com/office/drawing/2014/main" id="{835E8DCF-9CDA-4F57-9C8A-ED43F7FCA1E1}"/>
                  </a:ext>
                </a:extLst>
              </p:cNvPr>
              <p:cNvSpPr>
                <a:spLocks noChangeArrowheads="1"/>
              </p:cNvSpPr>
              <p:nvPr/>
            </p:nvSpPr>
            <p:spPr bwMode="auto">
              <a:xfrm>
                <a:off x="2208" y="1165"/>
                <a:ext cx="312" cy="5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280" name="Rectangle 52">
                <a:extLst>
                  <a:ext uri="{FF2B5EF4-FFF2-40B4-BE49-F238E27FC236}">
                    <a16:creationId xmlns:a16="http://schemas.microsoft.com/office/drawing/2014/main" id="{F7622782-9456-4281-993A-73E47C32CED4}"/>
                  </a:ext>
                </a:extLst>
              </p:cNvPr>
              <p:cNvSpPr>
                <a:spLocks noChangeArrowheads="1"/>
              </p:cNvSpPr>
              <p:nvPr/>
            </p:nvSpPr>
            <p:spPr bwMode="auto">
              <a:xfrm>
                <a:off x="2208" y="1243"/>
                <a:ext cx="312" cy="5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281" name="Oval 53">
                <a:extLst>
                  <a:ext uri="{FF2B5EF4-FFF2-40B4-BE49-F238E27FC236}">
                    <a16:creationId xmlns:a16="http://schemas.microsoft.com/office/drawing/2014/main" id="{5F2C2079-4ECF-4F0E-8935-1A3805C8A441}"/>
                  </a:ext>
                </a:extLst>
              </p:cNvPr>
              <p:cNvSpPr>
                <a:spLocks noChangeArrowheads="1"/>
              </p:cNvSpPr>
              <p:nvPr/>
            </p:nvSpPr>
            <p:spPr bwMode="auto">
              <a:xfrm>
                <a:off x="2227" y="1258"/>
                <a:ext cx="30"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282" name="Oval 54">
                <a:extLst>
                  <a:ext uri="{FF2B5EF4-FFF2-40B4-BE49-F238E27FC236}">
                    <a16:creationId xmlns:a16="http://schemas.microsoft.com/office/drawing/2014/main" id="{438F4314-281A-40A7-8A52-682413BE3562}"/>
                  </a:ext>
                </a:extLst>
              </p:cNvPr>
              <p:cNvSpPr>
                <a:spLocks noChangeArrowheads="1"/>
              </p:cNvSpPr>
              <p:nvPr/>
            </p:nvSpPr>
            <p:spPr bwMode="auto">
              <a:xfrm>
                <a:off x="2271" y="1258"/>
                <a:ext cx="30"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283" name="Oval 55">
                <a:extLst>
                  <a:ext uri="{FF2B5EF4-FFF2-40B4-BE49-F238E27FC236}">
                    <a16:creationId xmlns:a16="http://schemas.microsoft.com/office/drawing/2014/main" id="{03249CDB-81B9-4A53-B56E-C7902475FA59}"/>
                  </a:ext>
                </a:extLst>
              </p:cNvPr>
              <p:cNvSpPr>
                <a:spLocks noChangeArrowheads="1"/>
              </p:cNvSpPr>
              <p:nvPr/>
            </p:nvSpPr>
            <p:spPr bwMode="auto">
              <a:xfrm>
                <a:off x="2315" y="1258"/>
                <a:ext cx="29"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284" name="Oval 56">
                <a:extLst>
                  <a:ext uri="{FF2B5EF4-FFF2-40B4-BE49-F238E27FC236}">
                    <a16:creationId xmlns:a16="http://schemas.microsoft.com/office/drawing/2014/main" id="{8B43A62F-F219-4B09-A8F6-496F0051CA18}"/>
                  </a:ext>
                </a:extLst>
              </p:cNvPr>
              <p:cNvSpPr>
                <a:spLocks noChangeArrowheads="1"/>
              </p:cNvSpPr>
              <p:nvPr/>
            </p:nvSpPr>
            <p:spPr bwMode="auto">
              <a:xfrm>
                <a:off x="2227" y="1180"/>
                <a:ext cx="30"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285" name="Oval 57">
                <a:extLst>
                  <a:ext uri="{FF2B5EF4-FFF2-40B4-BE49-F238E27FC236}">
                    <a16:creationId xmlns:a16="http://schemas.microsoft.com/office/drawing/2014/main" id="{E117AE3E-AADB-44AB-B5A8-A694C2C623C0}"/>
                  </a:ext>
                </a:extLst>
              </p:cNvPr>
              <p:cNvSpPr>
                <a:spLocks noChangeArrowheads="1"/>
              </p:cNvSpPr>
              <p:nvPr/>
            </p:nvSpPr>
            <p:spPr bwMode="auto">
              <a:xfrm>
                <a:off x="2271" y="1180"/>
                <a:ext cx="30"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286" name="Oval 58">
                <a:extLst>
                  <a:ext uri="{FF2B5EF4-FFF2-40B4-BE49-F238E27FC236}">
                    <a16:creationId xmlns:a16="http://schemas.microsoft.com/office/drawing/2014/main" id="{78A0BB61-C30F-41DC-874E-A043903408C9}"/>
                  </a:ext>
                </a:extLst>
              </p:cNvPr>
              <p:cNvSpPr>
                <a:spLocks noChangeArrowheads="1"/>
              </p:cNvSpPr>
              <p:nvPr/>
            </p:nvSpPr>
            <p:spPr bwMode="auto">
              <a:xfrm>
                <a:off x="2315" y="1180"/>
                <a:ext cx="29"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287" name="Oval 59">
                <a:extLst>
                  <a:ext uri="{FF2B5EF4-FFF2-40B4-BE49-F238E27FC236}">
                    <a16:creationId xmlns:a16="http://schemas.microsoft.com/office/drawing/2014/main" id="{D7CD6127-B620-476A-92C4-42B556724FCF}"/>
                  </a:ext>
                </a:extLst>
              </p:cNvPr>
              <p:cNvSpPr>
                <a:spLocks noChangeArrowheads="1"/>
              </p:cNvSpPr>
              <p:nvPr/>
            </p:nvSpPr>
            <p:spPr bwMode="auto">
              <a:xfrm>
                <a:off x="2227" y="1102"/>
                <a:ext cx="30"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288" name="Oval 60">
                <a:extLst>
                  <a:ext uri="{FF2B5EF4-FFF2-40B4-BE49-F238E27FC236}">
                    <a16:creationId xmlns:a16="http://schemas.microsoft.com/office/drawing/2014/main" id="{63ED2ECB-0FB4-48E6-BAFB-2F4802BDC72C}"/>
                  </a:ext>
                </a:extLst>
              </p:cNvPr>
              <p:cNvSpPr>
                <a:spLocks noChangeArrowheads="1"/>
              </p:cNvSpPr>
              <p:nvPr/>
            </p:nvSpPr>
            <p:spPr bwMode="auto">
              <a:xfrm>
                <a:off x="2271" y="1102"/>
                <a:ext cx="30"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289" name="Oval 61">
                <a:extLst>
                  <a:ext uri="{FF2B5EF4-FFF2-40B4-BE49-F238E27FC236}">
                    <a16:creationId xmlns:a16="http://schemas.microsoft.com/office/drawing/2014/main" id="{C304C97A-1E56-4815-B1B3-71B8EC672E0A}"/>
                  </a:ext>
                </a:extLst>
              </p:cNvPr>
              <p:cNvSpPr>
                <a:spLocks noChangeArrowheads="1"/>
              </p:cNvSpPr>
              <p:nvPr/>
            </p:nvSpPr>
            <p:spPr bwMode="auto">
              <a:xfrm>
                <a:off x="2315" y="1102"/>
                <a:ext cx="29"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290" name="Oval 62">
                <a:extLst>
                  <a:ext uri="{FF2B5EF4-FFF2-40B4-BE49-F238E27FC236}">
                    <a16:creationId xmlns:a16="http://schemas.microsoft.com/office/drawing/2014/main" id="{752F5C68-D34D-4AF8-80F1-850AFA122C70}"/>
                  </a:ext>
                </a:extLst>
              </p:cNvPr>
              <p:cNvSpPr>
                <a:spLocks noChangeArrowheads="1"/>
              </p:cNvSpPr>
              <p:nvPr/>
            </p:nvSpPr>
            <p:spPr bwMode="auto">
              <a:xfrm>
                <a:off x="2227" y="1024"/>
                <a:ext cx="30"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291" name="Oval 63">
                <a:extLst>
                  <a:ext uri="{FF2B5EF4-FFF2-40B4-BE49-F238E27FC236}">
                    <a16:creationId xmlns:a16="http://schemas.microsoft.com/office/drawing/2014/main" id="{BE7CC0C8-123A-4605-AF0C-E382EEEF8D26}"/>
                  </a:ext>
                </a:extLst>
              </p:cNvPr>
              <p:cNvSpPr>
                <a:spLocks noChangeArrowheads="1"/>
              </p:cNvSpPr>
              <p:nvPr/>
            </p:nvSpPr>
            <p:spPr bwMode="auto">
              <a:xfrm>
                <a:off x="2271" y="1024"/>
                <a:ext cx="30"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292" name="Oval 64">
                <a:extLst>
                  <a:ext uri="{FF2B5EF4-FFF2-40B4-BE49-F238E27FC236}">
                    <a16:creationId xmlns:a16="http://schemas.microsoft.com/office/drawing/2014/main" id="{FE898A18-5FC4-4EA6-B2FF-816395137E81}"/>
                  </a:ext>
                </a:extLst>
              </p:cNvPr>
              <p:cNvSpPr>
                <a:spLocks noChangeArrowheads="1"/>
              </p:cNvSpPr>
              <p:nvPr/>
            </p:nvSpPr>
            <p:spPr bwMode="auto">
              <a:xfrm>
                <a:off x="2315" y="1024"/>
                <a:ext cx="29"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grpSp>
          <p:nvGrpSpPr>
            <p:cNvPr id="268" name="Group 267">
              <a:extLst>
                <a:ext uri="{FF2B5EF4-FFF2-40B4-BE49-F238E27FC236}">
                  <a16:creationId xmlns:a16="http://schemas.microsoft.com/office/drawing/2014/main" id="{C6EEC684-3DA5-4586-B5B4-57CD66F87E0E}"/>
                </a:ext>
              </a:extLst>
            </p:cNvPr>
            <p:cNvGrpSpPr/>
            <p:nvPr/>
          </p:nvGrpSpPr>
          <p:grpSpPr>
            <a:xfrm>
              <a:off x="8978140" y="4740250"/>
              <a:ext cx="587851" cy="258127"/>
              <a:chOff x="9625936" y="4694206"/>
              <a:chExt cx="587851" cy="258127"/>
            </a:xfrm>
          </p:grpSpPr>
          <p:sp>
            <p:nvSpPr>
              <p:cNvPr id="269" name="Rectangle 49">
                <a:extLst>
                  <a:ext uri="{FF2B5EF4-FFF2-40B4-BE49-F238E27FC236}">
                    <a16:creationId xmlns:a16="http://schemas.microsoft.com/office/drawing/2014/main" id="{DD74D4D5-9DE9-491F-9655-E2B9735C1765}"/>
                  </a:ext>
                </a:extLst>
              </p:cNvPr>
              <p:cNvSpPr>
                <a:spLocks noChangeArrowheads="1"/>
              </p:cNvSpPr>
              <p:nvPr/>
            </p:nvSpPr>
            <p:spPr bwMode="auto">
              <a:xfrm>
                <a:off x="9625936" y="4694206"/>
                <a:ext cx="587851" cy="11116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270" name="Rectangle 50">
                <a:extLst>
                  <a:ext uri="{FF2B5EF4-FFF2-40B4-BE49-F238E27FC236}">
                    <a16:creationId xmlns:a16="http://schemas.microsoft.com/office/drawing/2014/main" id="{77190D77-0B0A-472F-A386-516C8AA866A2}"/>
                  </a:ext>
                </a:extLst>
              </p:cNvPr>
              <p:cNvSpPr>
                <a:spLocks noChangeArrowheads="1"/>
              </p:cNvSpPr>
              <p:nvPr/>
            </p:nvSpPr>
            <p:spPr bwMode="auto">
              <a:xfrm>
                <a:off x="9625936" y="4841169"/>
                <a:ext cx="587851" cy="11116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271" name="Oval 59">
                <a:extLst>
                  <a:ext uri="{FF2B5EF4-FFF2-40B4-BE49-F238E27FC236}">
                    <a16:creationId xmlns:a16="http://schemas.microsoft.com/office/drawing/2014/main" id="{2D6EEDD6-1640-45CC-9EEF-999E29C0AA2A}"/>
                  </a:ext>
                </a:extLst>
              </p:cNvPr>
              <p:cNvSpPr>
                <a:spLocks noChangeArrowheads="1"/>
              </p:cNvSpPr>
              <p:nvPr/>
            </p:nvSpPr>
            <p:spPr bwMode="auto">
              <a:xfrm>
                <a:off x="9661735" y="4869431"/>
                <a:ext cx="56524" cy="5464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272" name="Oval 60">
                <a:extLst>
                  <a:ext uri="{FF2B5EF4-FFF2-40B4-BE49-F238E27FC236}">
                    <a16:creationId xmlns:a16="http://schemas.microsoft.com/office/drawing/2014/main" id="{02B135E1-5878-479A-94F8-C35A91CD4A2F}"/>
                  </a:ext>
                </a:extLst>
              </p:cNvPr>
              <p:cNvSpPr>
                <a:spLocks noChangeArrowheads="1"/>
              </p:cNvSpPr>
              <p:nvPr/>
            </p:nvSpPr>
            <p:spPr bwMode="auto">
              <a:xfrm>
                <a:off x="9744637" y="4869431"/>
                <a:ext cx="56524" cy="5464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273" name="Oval 61">
                <a:extLst>
                  <a:ext uri="{FF2B5EF4-FFF2-40B4-BE49-F238E27FC236}">
                    <a16:creationId xmlns:a16="http://schemas.microsoft.com/office/drawing/2014/main" id="{0E546BC1-EC89-4FB7-81A5-2579ECD81D0E}"/>
                  </a:ext>
                </a:extLst>
              </p:cNvPr>
              <p:cNvSpPr>
                <a:spLocks noChangeArrowheads="1"/>
              </p:cNvSpPr>
              <p:nvPr/>
            </p:nvSpPr>
            <p:spPr bwMode="auto">
              <a:xfrm>
                <a:off x="9827539" y="4869431"/>
                <a:ext cx="54640" cy="5464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274" name="Oval 62">
                <a:extLst>
                  <a:ext uri="{FF2B5EF4-FFF2-40B4-BE49-F238E27FC236}">
                    <a16:creationId xmlns:a16="http://schemas.microsoft.com/office/drawing/2014/main" id="{B7E32B46-DCED-4457-8B73-17833A039E20}"/>
                  </a:ext>
                </a:extLst>
              </p:cNvPr>
              <p:cNvSpPr>
                <a:spLocks noChangeArrowheads="1"/>
              </p:cNvSpPr>
              <p:nvPr/>
            </p:nvSpPr>
            <p:spPr bwMode="auto">
              <a:xfrm>
                <a:off x="9661735" y="4722468"/>
                <a:ext cx="56524" cy="5464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275" name="Oval 63">
                <a:extLst>
                  <a:ext uri="{FF2B5EF4-FFF2-40B4-BE49-F238E27FC236}">
                    <a16:creationId xmlns:a16="http://schemas.microsoft.com/office/drawing/2014/main" id="{CEB4160E-22C9-43D4-A425-0B6721850378}"/>
                  </a:ext>
                </a:extLst>
              </p:cNvPr>
              <p:cNvSpPr>
                <a:spLocks noChangeArrowheads="1"/>
              </p:cNvSpPr>
              <p:nvPr/>
            </p:nvSpPr>
            <p:spPr bwMode="auto">
              <a:xfrm>
                <a:off x="9744637" y="4722468"/>
                <a:ext cx="56524" cy="5464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276" name="Oval 64">
                <a:extLst>
                  <a:ext uri="{FF2B5EF4-FFF2-40B4-BE49-F238E27FC236}">
                    <a16:creationId xmlns:a16="http://schemas.microsoft.com/office/drawing/2014/main" id="{32F58E77-72FD-467C-BD21-F84E738D5AB2}"/>
                  </a:ext>
                </a:extLst>
              </p:cNvPr>
              <p:cNvSpPr>
                <a:spLocks noChangeArrowheads="1"/>
              </p:cNvSpPr>
              <p:nvPr/>
            </p:nvSpPr>
            <p:spPr bwMode="auto">
              <a:xfrm>
                <a:off x="9827539" y="4722468"/>
                <a:ext cx="54640" cy="5464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grpSp>
      <p:grpSp>
        <p:nvGrpSpPr>
          <p:cNvPr id="344" name="Group 343">
            <a:extLst>
              <a:ext uri="{FF2B5EF4-FFF2-40B4-BE49-F238E27FC236}">
                <a16:creationId xmlns:a16="http://schemas.microsoft.com/office/drawing/2014/main" id="{A0235851-A0E3-44AE-90CC-CFC0B1346820}"/>
              </a:ext>
            </a:extLst>
          </p:cNvPr>
          <p:cNvGrpSpPr/>
          <p:nvPr/>
        </p:nvGrpSpPr>
        <p:grpSpPr>
          <a:xfrm>
            <a:off x="5073518" y="5250886"/>
            <a:ext cx="646871" cy="696947"/>
            <a:chOff x="6262074" y="5153248"/>
            <a:chExt cx="656952" cy="707807"/>
          </a:xfrm>
        </p:grpSpPr>
        <p:sp>
          <p:nvSpPr>
            <p:cNvPr id="345" name="Freeform 182">
              <a:extLst>
                <a:ext uri="{FF2B5EF4-FFF2-40B4-BE49-F238E27FC236}">
                  <a16:creationId xmlns:a16="http://schemas.microsoft.com/office/drawing/2014/main" id="{57017D89-6ED7-45E4-A520-F735E77DF4F3}"/>
                </a:ext>
              </a:extLst>
            </p:cNvPr>
            <p:cNvSpPr/>
            <p:nvPr/>
          </p:nvSpPr>
          <p:spPr bwMode="auto">
            <a:xfrm>
              <a:off x="6262074" y="5153248"/>
              <a:ext cx="463635" cy="594636"/>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46" name="Group 345">
              <a:extLst>
                <a:ext uri="{FF2B5EF4-FFF2-40B4-BE49-F238E27FC236}">
                  <a16:creationId xmlns:a16="http://schemas.microsoft.com/office/drawing/2014/main" id="{97653FB4-BF51-4E52-ABB0-4A5D734E5215}"/>
                </a:ext>
              </a:extLst>
            </p:cNvPr>
            <p:cNvGrpSpPr/>
            <p:nvPr/>
          </p:nvGrpSpPr>
          <p:grpSpPr>
            <a:xfrm>
              <a:off x="6480404" y="5399404"/>
              <a:ext cx="438622" cy="461651"/>
              <a:chOff x="5510494" y="4840367"/>
              <a:chExt cx="679499" cy="715175"/>
            </a:xfrm>
          </p:grpSpPr>
          <p:sp useBgFill="1">
            <p:nvSpPr>
              <p:cNvPr id="347" name="Freeform: Shape 346">
                <a:extLst>
                  <a:ext uri="{FF2B5EF4-FFF2-40B4-BE49-F238E27FC236}">
                    <a16:creationId xmlns:a16="http://schemas.microsoft.com/office/drawing/2014/main" id="{687A9775-C745-4186-AC45-F34409E43E02}"/>
                  </a:ext>
                </a:extLst>
              </p:cNvPr>
              <p:cNvSpPr/>
              <p:nvPr/>
            </p:nvSpPr>
            <p:spPr bwMode="auto">
              <a:xfrm>
                <a:off x="5568043" y="4886325"/>
                <a:ext cx="423182" cy="631371"/>
              </a:xfrm>
              <a:custGeom>
                <a:avLst/>
                <a:gdLst>
                  <a:gd name="connsiteX0" fmla="*/ 423182 w 423182"/>
                  <a:gd name="connsiteY0" fmla="*/ 291193 h 631371"/>
                  <a:gd name="connsiteX1" fmla="*/ 367393 w 423182"/>
                  <a:gd name="connsiteY1" fmla="*/ 159204 h 631371"/>
                  <a:gd name="connsiteX2" fmla="*/ 367393 w 423182"/>
                  <a:gd name="connsiteY2" fmla="*/ 0 h 631371"/>
                  <a:gd name="connsiteX3" fmla="*/ 185057 w 423182"/>
                  <a:gd name="connsiteY3" fmla="*/ 0 h 631371"/>
                  <a:gd name="connsiteX4" fmla="*/ 185057 w 423182"/>
                  <a:gd name="connsiteY4" fmla="*/ 166007 h 631371"/>
                  <a:gd name="connsiteX5" fmla="*/ 0 w 423182"/>
                  <a:gd name="connsiteY5" fmla="*/ 557893 h 631371"/>
                  <a:gd name="connsiteX6" fmla="*/ 50346 w 423182"/>
                  <a:gd name="connsiteY6" fmla="*/ 631371 h 631371"/>
                  <a:gd name="connsiteX7" fmla="*/ 423182 w 423182"/>
                  <a:gd name="connsiteY7" fmla="*/ 291193 h 631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3182" h="631371">
                    <a:moveTo>
                      <a:pt x="423182" y="291193"/>
                    </a:moveTo>
                    <a:lnTo>
                      <a:pt x="367393" y="159204"/>
                    </a:lnTo>
                    <a:lnTo>
                      <a:pt x="367393" y="0"/>
                    </a:lnTo>
                    <a:lnTo>
                      <a:pt x="185057" y="0"/>
                    </a:lnTo>
                    <a:lnTo>
                      <a:pt x="185057" y="166007"/>
                    </a:lnTo>
                    <a:lnTo>
                      <a:pt x="0" y="557893"/>
                    </a:lnTo>
                    <a:lnTo>
                      <a:pt x="50346" y="631371"/>
                    </a:lnTo>
                    <a:lnTo>
                      <a:pt x="423182" y="291193"/>
                    </a:lnTo>
                    <a:close/>
                  </a:path>
                </a:pathLst>
              </a:cu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48" name="Group 347">
                <a:extLst>
                  <a:ext uri="{FF2B5EF4-FFF2-40B4-BE49-F238E27FC236}">
                    <a16:creationId xmlns:a16="http://schemas.microsoft.com/office/drawing/2014/main" id="{E520448B-3302-4429-91B5-F3ABA92A51A5}"/>
                  </a:ext>
                </a:extLst>
              </p:cNvPr>
              <p:cNvGrpSpPr/>
              <p:nvPr/>
            </p:nvGrpSpPr>
            <p:grpSpPr>
              <a:xfrm>
                <a:off x="5510494" y="4840367"/>
                <a:ext cx="679499" cy="715175"/>
                <a:chOff x="868143" y="921769"/>
                <a:chExt cx="4550679" cy="4789602"/>
              </a:xfrm>
              <a:solidFill>
                <a:schemeClr val="accent1"/>
              </a:solidFill>
            </p:grpSpPr>
            <p:sp>
              <p:nvSpPr>
                <p:cNvPr id="349" name="Freeform: Shape 348">
                  <a:extLst>
                    <a:ext uri="{FF2B5EF4-FFF2-40B4-BE49-F238E27FC236}">
                      <a16:creationId xmlns:a16="http://schemas.microsoft.com/office/drawing/2014/main" id="{A4937629-37DB-428E-81C9-2875BC8D7EF2}"/>
                    </a:ext>
                  </a:extLst>
                </p:cNvPr>
                <p:cNvSpPr/>
                <p:nvPr/>
              </p:nvSpPr>
              <p:spPr bwMode="auto">
                <a:xfrm>
                  <a:off x="1856368" y="2966308"/>
                  <a:ext cx="3195452" cy="2282012"/>
                </a:xfrm>
                <a:custGeom>
                  <a:avLst/>
                  <a:gdLst>
                    <a:gd name="connsiteX0" fmla="*/ 1087004 w 3056316"/>
                    <a:gd name="connsiteY0" fmla="*/ 0 h 2182650"/>
                    <a:gd name="connsiteX1" fmla="*/ 1895809 w 3056316"/>
                    <a:gd name="connsiteY1" fmla="*/ 0 h 2182650"/>
                    <a:gd name="connsiteX2" fmla="*/ 2778792 w 3056316"/>
                    <a:gd name="connsiteY2" fmla="*/ 1666538 h 2182650"/>
                    <a:gd name="connsiteX3" fmla="*/ 2786215 w 3056316"/>
                    <a:gd name="connsiteY3" fmla="*/ 1651953 h 2182650"/>
                    <a:gd name="connsiteX4" fmla="*/ 3056316 w 3056316"/>
                    <a:gd name="connsiteY4" fmla="*/ 2182650 h 2182650"/>
                    <a:gd name="connsiteX5" fmla="*/ 2516113 w 3056316"/>
                    <a:gd name="connsiteY5" fmla="*/ 2182650 h 2182650"/>
                    <a:gd name="connsiteX6" fmla="*/ 2516720 w 3056316"/>
                    <a:gd name="connsiteY6" fmla="*/ 2181457 h 2182650"/>
                    <a:gd name="connsiteX7" fmla="*/ 0 w 3056316"/>
                    <a:gd name="connsiteY7" fmla="*/ 2182650 h 2182650"/>
                    <a:gd name="connsiteX0" fmla="*/ 1087004 w 3056316"/>
                    <a:gd name="connsiteY0" fmla="*/ 0 h 2182650"/>
                    <a:gd name="connsiteX1" fmla="*/ 1895809 w 3056316"/>
                    <a:gd name="connsiteY1" fmla="*/ 0 h 2182650"/>
                    <a:gd name="connsiteX2" fmla="*/ 2778792 w 3056316"/>
                    <a:gd name="connsiteY2" fmla="*/ 1666538 h 2182650"/>
                    <a:gd name="connsiteX3" fmla="*/ 3056316 w 3056316"/>
                    <a:gd name="connsiteY3" fmla="*/ 2182650 h 2182650"/>
                    <a:gd name="connsiteX4" fmla="*/ 2516113 w 3056316"/>
                    <a:gd name="connsiteY4" fmla="*/ 2182650 h 2182650"/>
                    <a:gd name="connsiteX5" fmla="*/ 2516720 w 3056316"/>
                    <a:gd name="connsiteY5" fmla="*/ 2181457 h 2182650"/>
                    <a:gd name="connsiteX6" fmla="*/ 0 w 3056316"/>
                    <a:gd name="connsiteY6" fmla="*/ 2182650 h 2182650"/>
                    <a:gd name="connsiteX7" fmla="*/ 1087004 w 3056316"/>
                    <a:gd name="connsiteY7" fmla="*/ 0 h 2182650"/>
                    <a:gd name="connsiteX0" fmla="*/ 1087004 w 3056316"/>
                    <a:gd name="connsiteY0" fmla="*/ 0 h 2182650"/>
                    <a:gd name="connsiteX1" fmla="*/ 1895809 w 3056316"/>
                    <a:gd name="connsiteY1" fmla="*/ 0 h 2182650"/>
                    <a:gd name="connsiteX2" fmla="*/ 3056316 w 3056316"/>
                    <a:gd name="connsiteY2" fmla="*/ 2182650 h 2182650"/>
                    <a:gd name="connsiteX3" fmla="*/ 2516113 w 3056316"/>
                    <a:gd name="connsiteY3" fmla="*/ 2182650 h 2182650"/>
                    <a:gd name="connsiteX4" fmla="*/ 2516720 w 3056316"/>
                    <a:gd name="connsiteY4" fmla="*/ 2181457 h 2182650"/>
                    <a:gd name="connsiteX5" fmla="*/ 0 w 3056316"/>
                    <a:gd name="connsiteY5" fmla="*/ 2182650 h 2182650"/>
                    <a:gd name="connsiteX6" fmla="*/ 1087004 w 3056316"/>
                    <a:gd name="connsiteY6" fmla="*/ 0 h 2182650"/>
                    <a:gd name="connsiteX0" fmla="*/ 1087004 w 3056316"/>
                    <a:gd name="connsiteY0" fmla="*/ 0 h 2182650"/>
                    <a:gd name="connsiteX1" fmla="*/ 1895809 w 3056316"/>
                    <a:gd name="connsiteY1" fmla="*/ 0 h 2182650"/>
                    <a:gd name="connsiteX2" fmla="*/ 3056316 w 3056316"/>
                    <a:gd name="connsiteY2" fmla="*/ 2182650 h 2182650"/>
                    <a:gd name="connsiteX3" fmla="*/ 2516113 w 3056316"/>
                    <a:gd name="connsiteY3" fmla="*/ 2182650 h 2182650"/>
                    <a:gd name="connsiteX4" fmla="*/ 0 w 3056316"/>
                    <a:gd name="connsiteY4" fmla="*/ 2182650 h 2182650"/>
                    <a:gd name="connsiteX5" fmla="*/ 1087004 w 3056316"/>
                    <a:gd name="connsiteY5" fmla="*/ 0 h 2182650"/>
                    <a:gd name="connsiteX0" fmla="*/ 1087004 w 3056316"/>
                    <a:gd name="connsiteY0" fmla="*/ 0 h 2182650"/>
                    <a:gd name="connsiteX1" fmla="*/ 1895809 w 3056316"/>
                    <a:gd name="connsiteY1" fmla="*/ 0 h 2182650"/>
                    <a:gd name="connsiteX2" fmla="*/ 3056316 w 3056316"/>
                    <a:gd name="connsiteY2" fmla="*/ 2182650 h 2182650"/>
                    <a:gd name="connsiteX3" fmla="*/ 0 w 3056316"/>
                    <a:gd name="connsiteY3" fmla="*/ 2182650 h 2182650"/>
                    <a:gd name="connsiteX4" fmla="*/ 1087004 w 3056316"/>
                    <a:gd name="connsiteY4" fmla="*/ 0 h 2182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56316" h="2182650">
                      <a:moveTo>
                        <a:pt x="1087004" y="0"/>
                      </a:moveTo>
                      <a:lnTo>
                        <a:pt x="1895809" y="0"/>
                      </a:lnTo>
                      <a:lnTo>
                        <a:pt x="3056316" y="2182650"/>
                      </a:lnTo>
                      <a:lnTo>
                        <a:pt x="0" y="2182650"/>
                      </a:lnTo>
                      <a:lnTo>
                        <a:pt x="1087004" y="0"/>
                      </a:lnTo>
                      <a:close/>
                    </a:path>
                  </a:pathLst>
                </a:custGeom>
                <a:grp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350" name="Freeform: Shape 349">
                  <a:extLst>
                    <a:ext uri="{FF2B5EF4-FFF2-40B4-BE49-F238E27FC236}">
                      <a16:creationId xmlns:a16="http://schemas.microsoft.com/office/drawing/2014/main" id="{CCF6A4BA-6EFC-466D-8828-B78F47FEDEFB}"/>
                    </a:ext>
                  </a:extLst>
                </p:cNvPr>
                <p:cNvSpPr/>
                <p:nvPr/>
              </p:nvSpPr>
              <p:spPr bwMode="auto">
                <a:xfrm flipH="1">
                  <a:off x="868143" y="921769"/>
                  <a:ext cx="4550679" cy="4789602"/>
                </a:xfrm>
                <a:custGeom>
                  <a:avLst/>
                  <a:gdLst>
                    <a:gd name="connsiteX0" fmla="*/ 3443078 w 4550679"/>
                    <a:gd name="connsiteY0" fmla="*/ 0 h 4789602"/>
                    <a:gd name="connsiteX1" fmla="*/ 1105998 w 4550679"/>
                    <a:gd name="connsiteY1" fmla="*/ 0 h 4789602"/>
                    <a:gd name="connsiteX2" fmla="*/ 1105998 w 4550679"/>
                    <a:gd name="connsiteY2" fmla="*/ 559355 h 4789602"/>
                    <a:gd name="connsiteX3" fmla="*/ 1394974 w 4550679"/>
                    <a:gd name="connsiteY3" fmla="*/ 559355 h 4789602"/>
                    <a:gd name="connsiteX4" fmla="*/ 1394974 w 4550679"/>
                    <a:gd name="connsiteY4" fmla="*/ 1404731 h 4789602"/>
                    <a:gd name="connsiteX5" fmla="*/ 1330 w 4550679"/>
                    <a:gd name="connsiteY5" fmla="*/ 4045234 h 4789602"/>
                    <a:gd name="connsiteX6" fmla="*/ 0 w 4550679"/>
                    <a:gd name="connsiteY6" fmla="*/ 4046009 h 4789602"/>
                    <a:gd name="connsiteX7" fmla="*/ 483 w 4550679"/>
                    <a:gd name="connsiteY7" fmla="*/ 4046839 h 4789602"/>
                    <a:gd name="connsiteX8" fmla="*/ 2 w 4550679"/>
                    <a:gd name="connsiteY8" fmla="*/ 4047751 h 4789602"/>
                    <a:gd name="connsiteX9" fmla="*/ 1462 w 4550679"/>
                    <a:gd name="connsiteY9" fmla="*/ 4048522 h 4789602"/>
                    <a:gd name="connsiteX10" fmla="*/ 433105 w 4550679"/>
                    <a:gd name="connsiteY10" fmla="*/ 4789602 h 4789602"/>
                    <a:gd name="connsiteX11" fmla="*/ 4117574 w 4550679"/>
                    <a:gd name="connsiteY11" fmla="*/ 4789602 h 4789602"/>
                    <a:gd name="connsiteX12" fmla="*/ 4549217 w 4550679"/>
                    <a:gd name="connsiteY12" fmla="*/ 4048520 h 4789602"/>
                    <a:gd name="connsiteX13" fmla="*/ 4550677 w 4550679"/>
                    <a:gd name="connsiteY13" fmla="*/ 4047749 h 4789602"/>
                    <a:gd name="connsiteX14" fmla="*/ 4550196 w 4550679"/>
                    <a:gd name="connsiteY14" fmla="*/ 4046838 h 4789602"/>
                    <a:gd name="connsiteX15" fmla="*/ 4550679 w 4550679"/>
                    <a:gd name="connsiteY15" fmla="*/ 4046009 h 4789602"/>
                    <a:gd name="connsiteX16" fmla="*/ 4549350 w 4550679"/>
                    <a:gd name="connsiteY16" fmla="*/ 4045236 h 4789602"/>
                    <a:gd name="connsiteX17" fmla="*/ 3156970 w 4550679"/>
                    <a:gd name="connsiteY17" fmla="*/ 1407125 h 4789602"/>
                    <a:gd name="connsiteX18" fmla="*/ 3156970 w 4550679"/>
                    <a:gd name="connsiteY18" fmla="*/ 559355 h 4789602"/>
                    <a:gd name="connsiteX19" fmla="*/ 3443078 w 4550679"/>
                    <a:gd name="connsiteY19" fmla="*/ 559355 h 4789602"/>
                    <a:gd name="connsiteX20" fmla="*/ 3443078 w 4550679"/>
                    <a:gd name="connsiteY20" fmla="*/ 0 h 4789602"/>
                    <a:gd name="connsiteX21" fmla="*/ 2616902 w 4550679"/>
                    <a:gd name="connsiteY21" fmla="*/ 559355 h 4789602"/>
                    <a:gd name="connsiteX22" fmla="*/ 2616902 w 4550679"/>
                    <a:gd name="connsiteY22" fmla="*/ 1537839 h 4789602"/>
                    <a:gd name="connsiteX23" fmla="*/ 3932712 w 4550679"/>
                    <a:gd name="connsiteY23" fmla="*/ 4033937 h 4789602"/>
                    <a:gd name="connsiteX24" fmla="*/ 3820081 w 4550679"/>
                    <a:gd name="connsiteY24" fmla="*/ 4227314 h 4789602"/>
                    <a:gd name="connsiteX25" fmla="*/ 3567103 w 4550679"/>
                    <a:gd name="connsiteY25" fmla="*/ 4227314 h 4789602"/>
                    <a:gd name="connsiteX26" fmla="*/ 2480038 w 4550679"/>
                    <a:gd name="connsiteY26" fmla="*/ 2044542 h 4789602"/>
                    <a:gd name="connsiteX27" fmla="*/ 2069912 w 4550679"/>
                    <a:gd name="connsiteY27" fmla="*/ 2044542 h 4789602"/>
                    <a:gd name="connsiteX28" fmla="*/ 983576 w 4550679"/>
                    <a:gd name="connsiteY28" fmla="*/ 4225849 h 4789602"/>
                    <a:gd name="connsiteX29" fmla="*/ 730598 w 4550679"/>
                    <a:gd name="connsiteY29" fmla="*/ 4225849 h 4789602"/>
                    <a:gd name="connsiteX30" fmla="*/ 617967 w 4550679"/>
                    <a:gd name="connsiteY30" fmla="*/ 4032472 h 4789602"/>
                    <a:gd name="connsiteX31" fmla="*/ 1933777 w 4550679"/>
                    <a:gd name="connsiteY31" fmla="*/ 1536374 h 4789602"/>
                    <a:gd name="connsiteX32" fmla="*/ 1935041 w 4550679"/>
                    <a:gd name="connsiteY32" fmla="*/ 1541054 h 4789602"/>
                    <a:gd name="connsiteX33" fmla="*/ 1935041 w 4550679"/>
                    <a:gd name="connsiteY33" fmla="*/ 559355 h 4789602"/>
                    <a:gd name="connsiteX34" fmla="*/ 2616902 w 4550679"/>
                    <a:gd name="connsiteY34" fmla="*/ 559355 h 4789602"/>
                    <a:gd name="connsiteX0" fmla="*/ 3443078 w 4550679"/>
                    <a:gd name="connsiteY0" fmla="*/ 0 h 4789602"/>
                    <a:gd name="connsiteX1" fmla="*/ 1105998 w 4550679"/>
                    <a:gd name="connsiteY1" fmla="*/ 0 h 4789602"/>
                    <a:gd name="connsiteX2" fmla="*/ 1105998 w 4550679"/>
                    <a:gd name="connsiteY2" fmla="*/ 559355 h 4789602"/>
                    <a:gd name="connsiteX3" fmla="*/ 1394974 w 4550679"/>
                    <a:gd name="connsiteY3" fmla="*/ 559355 h 4789602"/>
                    <a:gd name="connsiteX4" fmla="*/ 1394974 w 4550679"/>
                    <a:gd name="connsiteY4" fmla="*/ 1404731 h 4789602"/>
                    <a:gd name="connsiteX5" fmla="*/ 1330 w 4550679"/>
                    <a:gd name="connsiteY5" fmla="*/ 4045234 h 4789602"/>
                    <a:gd name="connsiteX6" fmla="*/ 0 w 4550679"/>
                    <a:gd name="connsiteY6" fmla="*/ 4046009 h 4789602"/>
                    <a:gd name="connsiteX7" fmla="*/ 483 w 4550679"/>
                    <a:gd name="connsiteY7" fmla="*/ 4046839 h 4789602"/>
                    <a:gd name="connsiteX8" fmla="*/ 2 w 4550679"/>
                    <a:gd name="connsiteY8" fmla="*/ 4047751 h 4789602"/>
                    <a:gd name="connsiteX9" fmla="*/ 1462 w 4550679"/>
                    <a:gd name="connsiteY9" fmla="*/ 4048522 h 4789602"/>
                    <a:gd name="connsiteX10" fmla="*/ 433105 w 4550679"/>
                    <a:gd name="connsiteY10" fmla="*/ 4789602 h 4789602"/>
                    <a:gd name="connsiteX11" fmla="*/ 4117574 w 4550679"/>
                    <a:gd name="connsiteY11" fmla="*/ 4789602 h 4789602"/>
                    <a:gd name="connsiteX12" fmla="*/ 4549217 w 4550679"/>
                    <a:gd name="connsiteY12" fmla="*/ 4048520 h 4789602"/>
                    <a:gd name="connsiteX13" fmla="*/ 4550677 w 4550679"/>
                    <a:gd name="connsiteY13" fmla="*/ 4047749 h 4789602"/>
                    <a:gd name="connsiteX14" fmla="*/ 4550196 w 4550679"/>
                    <a:gd name="connsiteY14" fmla="*/ 4046838 h 4789602"/>
                    <a:gd name="connsiteX15" fmla="*/ 4550679 w 4550679"/>
                    <a:gd name="connsiteY15" fmla="*/ 4046009 h 4789602"/>
                    <a:gd name="connsiteX16" fmla="*/ 4549350 w 4550679"/>
                    <a:gd name="connsiteY16" fmla="*/ 4045236 h 4789602"/>
                    <a:gd name="connsiteX17" fmla="*/ 3156970 w 4550679"/>
                    <a:gd name="connsiteY17" fmla="*/ 1407125 h 4789602"/>
                    <a:gd name="connsiteX18" fmla="*/ 3156970 w 4550679"/>
                    <a:gd name="connsiteY18" fmla="*/ 559355 h 4789602"/>
                    <a:gd name="connsiteX19" fmla="*/ 3443078 w 4550679"/>
                    <a:gd name="connsiteY19" fmla="*/ 559355 h 4789602"/>
                    <a:gd name="connsiteX20" fmla="*/ 3443078 w 4550679"/>
                    <a:gd name="connsiteY20" fmla="*/ 0 h 4789602"/>
                    <a:gd name="connsiteX21" fmla="*/ 2616902 w 4550679"/>
                    <a:gd name="connsiteY21" fmla="*/ 559355 h 4789602"/>
                    <a:gd name="connsiteX22" fmla="*/ 2616902 w 4550679"/>
                    <a:gd name="connsiteY22" fmla="*/ 1537839 h 4789602"/>
                    <a:gd name="connsiteX23" fmla="*/ 3932712 w 4550679"/>
                    <a:gd name="connsiteY23" fmla="*/ 4033937 h 4789602"/>
                    <a:gd name="connsiteX24" fmla="*/ 3820081 w 4550679"/>
                    <a:gd name="connsiteY24" fmla="*/ 4227314 h 4789602"/>
                    <a:gd name="connsiteX25" fmla="*/ 3567103 w 4550679"/>
                    <a:gd name="connsiteY25" fmla="*/ 4227314 h 4789602"/>
                    <a:gd name="connsiteX26" fmla="*/ 2480038 w 4550679"/>
                    <a:gd name="connsiteY26" fmla="*/ 2044542 h 4789602"/>
                    <a:gd name="connsiteX27" fmla="*/ 2069912 w 4550679"/>
                    <a:gd name="connsiteY27" fmla="*/ 2044542 h 4789602"/>
                    <a:gd name="connsiteX28" fmla="*/ 983576 w 4550679"/>
                    <a:gd name="connsiteY28" fmla="*/ 4225849 h 4789602"/>
                    <a:gd name="connsiteX29" fmla="*/ 730598 w 4550679"/>
                    <a:gd name="connsiteY29" fmla="*/ 4225849 h 4789602"/>
                    <a:gd name="connsiteX30" fmla="*/ 617967 w 4550679"/>
                    <a:gd name="connsiteY30" fmla="*/ 4032472 h 4789602"/>
                    <a:gd name="connsiteX31" fmla="*/ 1933777 w 4550679"/>
                    <a:gd name="connsiteY31" fmla="*/ 1536374 h 4789602"/>
                    <a:gd name="connsiteX32" fmla="*/ 1935041 w 4550679"/>
                    <a:gd name="connsiteY32" fmla="*/ 559355 h 4789602"/>
                    <a:gd name="connsiteX33" fmla="*/ 2616902 w 4550679"/>
                    <a:gd name="connsiteY33" fmla="*/ 559355 h 4789602"/>
                    <a:gd name="connsiteX0" fmla="*/ 3443078 w 4550679"/>
                    <a:gd name="connsiteY0" fmla="*/ 0 h 4789602"/>
                    <a:gd name="connsiteX1" fmla="*/ 1105998 w 4550679"/>
                    <a:gd name="connsiteY1" fmla="*/ 0 h 4789602"/>
                    <a:gd name="connsiteX2" fmla="*/ 1105998 w 4550679"/>
                    <a:gd name="connsiteY2" fmla="*/ 559355 h 4789602"/>
                    <a:gd name="connsiteX3" fmla="*/ 1394974 w 4550679"/>
                    <a:gd name="connsiteY3" fmla="*/ 559355 h 4789602"/>
                    <a:gd name="connsiteX4" fmla="*/ 1394974 w 4550679"/>
                    <a:gd name="connsiteY4" fmla="*/ 1404731 h 4789602"/>
                    <a:gd name="connsiteX5" fmla="*/ 1330 w 4550679"/>
                    <a:gd name="connsiteY5" fmla="*/ 4045234 h 4789602"/>
                    <a:gd name="connsiteX6" fmla="*/ 0 w 4550679"/>
                    <a:gd name="connsiteY6" fmla="*/ 4046009 h 4789602"/>
                    <a:gd name="connsiteX7" fmla="*/ 483 w 4550679"/>
                    <a:gd name="connsiteY7" fmla="*/ 4046839 h 4789602"/>
                    <a:gd name="connsiteX8" fmla="*/ 2 w 4550679"/>
                    <a:gd name="connsiteY8" fmla="*/ 4047751 h 4789602"/>
                    <a:gd name="connsiteX9" fmla="*/ 1462 w 4550679"/>
                    <a:gd name="connsiteY9" fmla="*/ 4048522 h 4789602"/>
                    <a:gd name="connsiteX10" fmla="*/ 433105 w 4550679"/>
                    <a:gd name="connsiteY10" fmla="*/ 4789602 h 4789602"/>
                    <a:gd name="connsiteX11" fmla="*/ 4117574 w 4550679"/>
                    <a:gd name="connsiteY11" fmla="*/ 4789602 h 4789602"/>
                    <a:gd name="connsiteX12" fmla="*/ 4549217 w 4550679"/>
                    <a:gd name="connsiteY12" fmla="*/ 4048520 h 4789602"/>
                    <a:gd name="connsiteX13" fmla="*/ 4550677 w 4550679"/>
                    <a:gd name="connsiteY13" fmla="*/ 4047749 h 4789602"/>
                    <a:gd name="connsiteX14" fmla="*/ 4550196 w 4550679"/>
                    <a:gd name="connsiteY14" fmla="*/ 4046838 h 4789602"/>
                    <a:gd name="connsiteX15" fmla="*/ 4550679 w 4550679"/>
                    <a:gd name="connsiteY15" fmla="*/ 4046009 h 4789602"/>
                    <a:gd name="connsiteX16" fmla="*/ 4549350 w 4550679"/>
                    <a:gd name="connsiteY16" fmla="*/ 4045236 h 4789602"/>
                    <a:gd name="connsiteX17" fmla="*/ 3156970 w 4550679"/>
                    <a:gd name="connsiteY17" fmla="*/ 1407125 h 4789602"/>
                    <a:gd name="connsiteX18" fmla="*/ 3156970 w 4550679"/>
                    <a:gd name="connsiteY18" fmla="*/ 559355 h 4789602"/>
                    <a:gd name="connsiteX19" fmla="*/ 3443078 w 4550679"/>
                    <a:gd name="connsiteY19" fmla="*/ 559355 h 4789602"/>
                    <a:gd name="connsiteX20" fmla="*/ 3443078 w 4550679"/>
                    <a:gd name="connsiteY20" fmla="*/ 0 h 4789602"/>
                    <a:gd name="connsiteX21" fmla="*/ 2616902 w 4550679"/>
                    <a:gd name="connsiteY21" fmla="*/ 559355 h 4789602"/>
                    <a:gd name="connsiteX22" fmla="*/ 2616902 w 4550679"/>
                    <a:gd name="connsiteY22" fmla="*/ 1537839 h 4789602"/>
                    <a:gd name="connsiteX23" fmla="*/ 3932712 w 4550679"/>
                    <a:gd name="connsiteY23" fmla="*/ 4033937 h 4789602"/>
                    <a:gd name="connsiteX24" fmla="*/ 3820081 w 4550679"/>
                    <a:gd name="connsiteY24" fmla="*/ 4227314 h 4789602"/>
                    <a:gd name="connsiteX25" fmla="*/ 3567103 w 4550679"/>
                    <a:gd name="connsiteY25" fmla="*/ 4227314 h 4789602"/>
                    <a:gd name="connsiteX26" fmla="*/ 2480038 w 4550679"/>
                    <a:gd name="connsiteY26" fmla="*/ 2044542 h 4789602"/>
                    <a:gd name="connsiteX27" fmla="*/ 983576 w 4550679"/>
                    <a:gd name="connsiteY27" fmla="*/ 4225849 h 4789602"/>
                    <a:gd name="connsiteX28" fmla="*/ 730598 w 4550679"/>
                    <a:gd name="connsiteY28" fmla="*/ 4225849 h 4789602"/>
                    <a:gd name="connsiteX29" fmla="*/ 617967 w 4550679"/>
                    <a:gd name="connsiteY29" fmla="*/ 4032472 h 4789602"/>
                    <a:gd name="connsiteX30" fmla="*/ 1933777 w 4550679"/>
                    <a:gd name="connsiteY30" fmla="*/ 1536374 h 4789602"/>
                    <a:gd name="connsiteX31" fmla="*/ 1935041 w 4550679"/>
                    <a:gd name="connsiteY31" fmla="*/ 559355 h 4789602"/>
                    <a:gd name="connsiteX32" fmla="*/ 2616902 w 4550679"/>
                    <a:gd name="connsiteY32" fmla="*/ 559355 h 4789602"/>
                    <a:gd name="connsiteX0" fmla="*/ 3443078 w 4550679"/>
                    <a:gd name="connsiteY0" fmla="*/ 0 h 4789602"/>
                    <a:gd name="connsiteX1" fmla="*/ 1105998 w 4550679"/>
                    <a:gd name="connsiteY1" fmla="*/ 0 h 4789602"/>
                    <a:gd name="connsiteX2" fmla="*/ 1105998 w 4550679"/>
                    <a:gd name="connsiteY2" fmla="*/ 559355 h 4789602"/>
                    <a:gd name="connsiteX3" fmla="*/ 1394974 w 4550679"/>
                    <a:gd name="connsiteY3" fmla="*/ 559355 h 4789602"/>
                    <a:gd name="connsiteX4" fmla="*/ 1394974 w 4550679"/>
                    <a:gd name="connsiteY4" fmla="*/ 1404731 h 4789602"/>
                    <a:gd name="connsiteX5" fmla="*/ 1330 w 4550679"/>
                    <a:gd name="connsiteY5" fmla="*/ 4045234 h 4789602"/>
                    <a:gd name="connsiteX6" fmla="*/ 0 w 4550679"/>
                    <a:gd name="connsiteY6" fmla="*/ 4046009 h 4789602"/>
                    <a:gd name="connsiteX7" fmla="*/ 483 w 4550679"/>
                    <a:gd name="connsiteY7" fmla="*/ 4046839 h 4789602"/>
                    <a:gd name="connsiteX8" fmla="*/ 2 w 4550679"/>
                    <a:gd name="connsiteY8" fmla="*/ 4047751 h 4789602"/>
                    <a:gd name="connsiteX9" fmla="*/ 1462 w 4550679"/>
                    <a:gd name="connsiteY9" fmla="*/ 4048522 h 4789602"/>
                    <a:gd name="connsiteX10" fmla="*/ 433105 w 4550679"/>
                    <a:gd name="connsiteY10" fmla="*/ 4789602 h 4789602"/>
                    <a:gd name="connsiteX11" fmla="*/ 4117574 w 4550679"/>
                    <a:gd name="connsiteY11" fmla="*/ 4789602 h 4789602"/>
                    <a:gd name="connsiteX12" fmla="*/ 4549217 w 4550679"/>
                    <a:gd name="connsiteY12" fmla="*/ 4048520 h 4789602"/>
                    <a:gd name="connsiteX13" fmla="*/ 4550677 w 4550679"/>
                    <a:gd name="connsiteY13" fmla="*/ 4047749 h 4789602"/>
                    <a:gd name="connsiteX14" fmla="*/ 4550196 w 4550679"/>
                    <a:gd name="connsiteY14" fmla="*/ 4046838 h 4789602"/>
                    <a:gd name="connsiteX15" fmla="*/ 4550679 w 4550679"/>
                    <a:gd name="connsiteY15" fmla="*/ 4046009 h 4789602"/>
                    <a:gd name="connsiteX16" fmla="*/ 4549350 w 4550679"/>
                    <a:gd name="connsiteY16" fmla="*/ 4045236 h 4789602"/>
                    <a:gd name="connsiteX17" fmla="*/ 3156970 w 4550679"/>
                    <a:gd name="connsiteY17" fmla="*/ 1407125 h 4789602"/>
                    <a:gd name="connsiteX18" fmla="*/ 3156970 w 4550679"/>
                    <a:gd name="connsiteY18" fmla="*/ 559355 h 4789602"/>
                    <a:gd name="connsiteX19" fmla="*/ 3443078 w 4550679"/>
                    <a:gd name="connsiteY19" fmla="*/ 559355 h 4789602"/>
                    <a:gd name="connsiteX20" fmla="*/ 3443078 w 4550679"/>
                    <a:gd name="connsiteY20" fmla="*/ 0 h 4789602"/>
                    <a:gd name="connsiteX21" fmla="*/ 2616902 w 4550679"/>
                    <a:gd name="connsiteY21" fmla="*/ 559355 h 4789602"/>
                    <a:gd name="connsiteX22" fmla="*/ 2616902 w 4550679"/>
                    <a:gd name="connsiteY22" fmla="*/ 1537839 h 4789602"/>
                    <a:gd name="connsiteX23" fmla="*/ 3932712 w 4550679"/>
                    <a:gd name="connsiteY23" fmla="*/ 4033937 h 4789602"/>
                    <a:gd name="connsiteX24" fmla="*/ 3820081 w 4550679"/>
                    <a:gd name="connsiteY24" fmla="*/ 4227314 h 4789602"/>
                    <a:gd name="connsiteX25" fmla="*/ 3567103 w 4550679"/>
                    <a:gd name="connsiteY25" fmla="*/ 4227314 h 4789602"/>
                    <a:gd name="connsiteX26" fmla="*/ 983576 w 4550679"/>
                    <a:gd name="connsiteY26" fmla="*/ 4225849 h 4789602"/>
                    <a:gd name="connsiteX27" fmla="*/ 730598 w 4550679"/>
                    <a:gd name="connsiteY27" fmla="*/ 4225849 h 4789602"/>
                    <a:gd name="connsiteX28" fmla="*/ 617967 w 4550679"/>
                    <a:gd name="connsiteY28" fmla="*/ 4032472 h 4789602"/>
                    <a:gd name="connsiteX29" fmla="*/ 1933777 w 4550679"/>
                    <a:gd name="connsiteY29" fmla="*/ 1536374 h 4789602"/>
                    <a:gd name="connsiteX30" fmla="*/ 1935041 w 4550679"/>
                    <a:gd name="connsiteY30" fmla="*/ 559355 h 4789602"/>
                    <a:gd name="connsiteX31" fmla="*/ 2616902 w 4550679"/>
                    <a:gd name="connsiteY31" fmla="*/ 559355 h 4789602"/>
                    <a:gd name="connsiteX0" fmla="*/ 3443078 w 4550679"/>
                    <a:gd name="connsiteY0" fmla="*/ 0 h 4789602"/>
                    <a:gd name="connsiteX1" fmla="*/ 1105998 w 4550679"/>
                    <a:gd name="connsiteY1" fmla="*/ 0 h 4789602"/>
                    <a:gd name="connsiteX2" fmla="*/ 1105998 w 4550679"/>
                    <a:gd name="connsiteY2" fmla="*/ 559355 h 4789602"/>
                    <a:gd name="connsiteX3" fmla="*/ 1394974 w 4550679"/>
                    <a:gd name="connsiteY3" fmla="*/ 559355 h 4789602"/>
                    <a:gd name="connsiteX4" fmla="*/ 1394974 w 4550679"/>
                    <a:gd name="connsiteY4" fmla="*/ 1404731 h 4789602"/>
                    <a:gd name="connsiteX5" fmla="*/ 1330 w 4550679"/>
                    <a:gd name="connsiteY5" fmla="*/ 4045234 h 4789602"/>
                    <a:gd name="connsiteX6" fmla="*/ 0 w 4550679"/>
                    <a:gd name="connsiteY6" fmla="*/ 4046009 h 4789602"/>
                    <a:gd name="connsiteX7" fmla="*/ 483 w 4550679"/>
                    <a:gd name="connsiteY7" fmla="*/ 4046839 h 4789602"/>
                    <a:gd name="connsiteX8" fmla="*/ 2 w 4550679"/>
                    <a:gd name="connsiteY8" fmla="*/ 4047751 h 4789602"/>
                    <a:gd name="connsiteX9" fmla="*/ 1462 w 4550679"/>
                    <a:gd name="connsiteY9" fmla="*/ 4048522 h 4789602"/>
                    <a:gd name="connsiteX10" fmla="*/ 433105 w 4550679"/>
                    <a:gd name="connsiteY10" fmla="*/ 4789602 h 4789602"/>
                    <a:gd name="connsiteX11" fmla="*/ 4117574 w 4550679"/>
                    <a:gd name="connsiteY11" fmla="*/ 4789602 h 4789602"/>
                    <a:gd name="connsiteX12" fmla="*/ 4549217 w 4550679"/>
                    <a:gd name="connsiteY12" fmla="*/ 4048520 h 4789602"/>
                    <a:gd name="connsiteX13" fmla="*/ 4550677 w 4550679"/>
                    <a:gd name="connsiteY13" fmla="*/ 4047749 h 4789602"/>
                    <a:gd name="connsiteX14" fmla="*/ 4550196 w 4550679"/>
                    <a:gd name="connsiteY14" fmla="*/ 4046838 h 4789602"/>
                    <a:gd name="connsiteX15" fmla="*/ 4550679 w 4550679"/>
                    <a:gd name="connsiteY15" fmla="*/ 4046009 h 4789602"/>
                    <a:gd name="connsiteX16" fmla="*/ 4549350 w 4550679"/>
                    <a:gd name="connsiteY16" fmla="*/ 4045236 h 4789602"/>
                    <a:gd name="connsiteX17" fmla="*/ 3156970 w 4550679"/>
                    <a:gd name="connsiteY17" fmla="*/ 1407125 h 4789602"/>
                    <a:gd name="connsiteX18" fmla="*/ 3156970 w 4550679"/>
                    <a:gd name="connsiteY18" fmla="*/ 559355 h 4789602"/>
                    <a:gd name="connsiteX19" fmla="*/ 3443078 w 4550679"/>
                    <a:gd name="connsiteY19" fmla="*/ 559355 h 4789602"/>
                    <a:gd name="connsiteX20" fmla="*/ 3443078 w 4550679"/>
                    <a:gd name="connsiteY20" fmla="*/ 0 h 4789602"/>
                    <a:gd name="connsiteX21" fmla="*/ 2616902 w 4550679"/>
                    <a:gd name="connsiteY21" fmla="*/ 559355 h 4789602"/>
                    <a:gd name="connsiteX22" fmla="*/ 2616902 w 4550679"/>
                    <a:gd name="connsiteY22" fmla="*/ 1537839 h 4789602"/>
                    <a:gd name="connsiteX23" fmla="*/ 3932712 w 4550679"/>
                    <a:gd name="connsiteY23" fmla="*/ 4033937 h 4789602"/>
                    <a:gd name="connsiteX24" fmla="*/ 3820081 w 4550679"/>
                    <a:gd name="connsiteY24" fmla="*/ 4227314 h 4789602"/>
                    <a:gd name="connsiteX25" fmla="*/ 983576 w 4550679"/>
                    <a:gd name="connsiteY25" fmla="*/ 4225849 h 4789602"/>
                    <a:gd name="connsiteX26" fmla="*/ 730598 w 4550679"/>
                    <a:gd name="connsiteY26" fmla="*/ 4225849 h 4789602"/>
                    <a:gd name="connsiteX27" fmla="*/ 617967 w 4550679"/>
                    <a:gd name="connsiteY27" fmla="*/ 4032472 h 4789602"/>
                    <a:gd name="connsiteX28" fmla="*/ 1933777 w 4550679"/>
                    <a:gd name="connsiteY28" fmla="*/ 1536374 h 4789602"/>
                    <a:gd name="connsiteX29" fmla="*/ 1935041 w 4550679"/>
                    <a:gd name="connsiteY29" fmla="*/ 559355 h 4789602"/>
                    <a:gd name="connsiteX30" fmla="*/ 2616902 w 4550679"/>
                    <a:gd name="connsiteY30" fmla="*/ 559355 h 4789602"/>
                    <a:gd name="connsiteX0" fmla="*/ 3443078 w 4550679"/>
                    <a:gd name="connsiteY0" fmla="*/ 0 h 4789602"/>
                    <a:gd name="connsiteX1" fmla="*/ 1105998 w 4550679"/>
                    <a:gd name="connsiteY1" fmla="*/ 0 h 4789602"/>
                    <a:gd name="connsiteX2" fmla="*/ 1105998 w 4550679"/>
                    <a:gd name="connsiteY2" fmla="*/ 559355 h 4789602"/>
                    <a:gd name="connsiteX3" fmla="*/ 1394974 w 4550679"/>
                    <a:gd name="connsiteY3" fmla="*/ 559355 h 4789602"/>
                    <a:gd name="connsiteX4" fmla="*/ 1394974 w 4550679"/>
                    <a:gd name="connsiteY4" fmla="*/ 1404731 h 4789602"/>
                    <a:gd name="connsiteX5" fmla="*/ 1330 w 4550679"/>
                    <a:gd name="connsiteY5" fmla="*/ 4045234 h 4789602"/>
                    <a:gd name="connsiteX6" fmla="*/ 0 w 4550679"/>
                    <a:gd name="connsiteY6" fmla="*/ 4046009 h 4789602"/>
                    <a:gd name="connsiteX7" fmla="*/ 483 w 4550679"/>
                    <a:gd name="connsiteY7" fmla="*/ 4046839 h 4789602"/>
                    <a:gd name="connsiteX8" fmla="*/ 2 w 4550679"/>
                    <a:gd name="connsiteY8" fmla="*/ 4047751 h 4789602"/>
                    <a:gd name="connsiteX9" fmla="*/ 1462 w 4550679"/>
                    <a:gd name="connsiteY9" fmla="*/ 4048522 h 4789602"/>
                    <a:gd name="connsiteX10" fmla="*/ 433105 w 4550679"/>
                    <a:gd name="connsiteY10" fmla="*/ 4789602 h 4789602"/>
                    <a:gd name="connsiteX11" fmla="*/ 4117574 w 4550679"/>
                    <a:gd name="connsiteY11" fmla="*/ 4789602 h 4789602"/>
                    <a:gd name="connsiteX12" fmla="*/ 4549217 w 4550679"/>
                    <a:gd name="connsiteY12" fmla="*/ 4048520 h 4789602"/>
                    <a:gd name="connsiteX13" fmla="*/ 4550677 w 4550679"/>
                    <a:gd name="connsiteY13" fmla="*/ 4047749 h 4789602"/>
                    <a:gd name="connsiteX14" fmla="*/ 4550196 w 4550679"/>
                    <a:gd name="connsiteY14" fmla="*/ 4046838 h 4789602"/>
                    <a:gd name="connsiteX15" fmla="*/ 4550679 w 4550679"/>
                    <a:gd name="connsiteY15" fmla="*/ 4046009 h 4789602"/>
                    <a:gd name="connsiteX16" fmla="*/ 4549350 w 4550679"/>
                    <a:gd name="connsiteY16" fmla="*/ 4045236 h 4789602"/>
                    <a:gd name="connsiteX17" fmla="*/ 3156970 w 4550679"/>
                    <a:gd name="connsiteY17" fmla="*/ 1407125 h 4789602"/>
                    <a:gd name="connsiteX18" fmla="*/ 3156970 w 4550679"/>
                    <a:gd name="connsiteY18" fmla="*/ 559355 h 4789602"/>
                    <a:gd name="connsiteX19" fmla="*/ 3443078 w 4550679"/>
                    <a:gd name="connsiteY19" fmla="*/ 559355 h 4789602"/>
                    <a:gd name="connsiteX20" fmla="*/ 3443078 w 4550679"/>
                    <a:gd name="connsiteY20" fmla="*/ 0 h 4789602"/>
                    <a:gd name="connsiteX21" fmla="*/ 2616902 w 4550679"/>
                    <a:gd name="connsiteY21" fmla="*/ 559355 h 4789602"/>
                    <a:gd name="connsiteX22" fmla="*/ 2616902 w 4550679"/>
                    <a:gd name="connsiteY22" fmla="*/ 1537839 h 4789602"/>
                    <a:gd name="connsiteX23" fmla="*/ 3932712 w 4550679"/>
                    <a:gd name="connsiteY23" fmla="*/ 4033937 h 4789602"/>
                    <a:gd name="connsiteX24" fmla="*/ 3820081 w 4550679"/>
                    <a:gd name="connsiteY24" fmla="*/ 4227314 h 4789602"/>
                    <a:gd name="connsiteX25" fmla="*/ 730598 w 4550679"/>
                    <a:gd name="connsiteY25" fmla="*/ 4225849 h 4789602"/>
                    <a:gd name="connsiteX26" fmla="*/ 617967 w 4550679"/>
                    <a:gd name="connsiteY26" fmla="*/ 4032472 h 4789602"/>
                    <a:gd name="connsiteX27" fmla="*/ 1933777 w 4550679"/>
                    <a:gd name="connsiteY27" fmla="*/ 1536374 h 4789602"/>
                    <a:gd name="connsiteX28" fmla="*/ 1935041 w 4550679"/>
                    <a:gd name="connsiteY28" fmla="*/ 559355 h 4789602"/>
                    <a:gd name="connsiteX29" fmla="*/ 2616902 w 4550679"/>
                    <a:gd name="connsiteY29" fmla="*/ 559355 h 4789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550679" h="4789602">
                      <a:moveTo>
                        <a:pt x="3443078" y="0"/>
                      </a:moveTo>
                      <a:lnTo>
                        <a:pt x="1105998" y="0"/>
                      </a:lnTo>
                      <a:lnTo>
                        <a:pt x="1105998" y="559355"/>
                      </a:lnTo>
                      <a:lnTo>
                        <a:pt x="1394974" y="559355"/>
                      </a:lnTo>
                      <a:lnTo>
                        <a:pt x="1394974" y="1404731"/>
                      </a:lnTo>
                      <a:lnTo>
                        <a:pt x="1330" y="4045234"/>
                      </a:lnTo>
                      <a:lnTo>
                        <a:pt x="0" y="4046009"/>
                      </a:lnTo>
                      <a:lnTo>
                        <a:pt x="483" y="4046839"/>
                      </a:lnTo>
                      <a:lnTo>
                        <a:pt x="2" y="4047751"/>
                      </a:lnTo>
                      <a:lnTo>
                        <a:pt x="1462" y="4048522"/>
                      </a:lnTo>
                      <a:lnTo>
                        <a:pt x="433105" y="4789602"/>
                      </a:lnTo>
                      <a:lnTo>
                        <a:pt x="4117574" y="4789602"/>
                      </a:lnTo>
                      <a:lnTo>
                        <a:pt x="4549217" y="4048520"/>
                      </a:lnTo>
                      <a:lnTo>
                        <a:pt x="4550677" y="4047749"/>
                      </a:lnTo>
                      <a:lnTo>
                        <a:pt x="4550196" y="4046838"/>
                      </a:lnTo>
                      <a:lnTo>
                        <a:pt x="4550679" y="4046009"/>
                      </a:lnTo>
                      <a:lnTo>
                        <a:pt x="4549350" y="4045236"/>
                      </a:lnTo>
                      <a:lnTo>
                        <a:pt x="3156970" y="1407125"/>
                      </a:lnTo>
                      <a:lnTo>
                        <a:pt x="3156970" y="559355"/>
                      </a:lnTo>
                      <a:lnTo>
                        <a:pt x="3443078" y="559355"/>
                      </a:lnTo>
                      <a:lnTo>
                        <a:pt x="3443078" y="0"/>
                      </a:lnTo>
                      <a:close/>
                      <a:moveTo>
                        <a:pt x="2616902" y="559355"/>
                      </a:moveTo>
                      <a:lnTo>
                        <a:pt x="2616902" y="1537839"/>
                      </a:lnTo>
                      <a:lnTo>
                        <a:pt x="3932712" y="4033937"/>
                      </a:lnTo>
                      <a:lnTo>
                        <a:pt x="3820081" y="4227314"/>
                      </a:lnTo>
                      <a:lnTo>
                        <a:pt x="730598" y="4225849"/>
                      </a:lnTo>
                      <a:lnTo>
                        <a:pt x="617967" y="4032472"/>
                      </a:lnTo>
                      <a:lnTo>
                        <a:pt x="1933777" y="1536374"/>
                      </a:lnTo>
                      <a:cubicBezTo>
                        <a:pt x="1934198" y="1210701"/>
                        <a:pt x="1934620" y="885028"/>
                        <a:pt x="1935041" y="559355"/>
                      </a:cubicBezTo>
                      <a:lnTo>
                        <a:pt x="2616902" y="559355"/>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prstClr val="black"/>
                    </a:solidFill>
                    <a:effectLst/>
                    <a:uLnTx/>
                    <a:uFillTx/>
                    <a:latin typeface="Segoe UI Semibold"/>
                    <a:ea typeface="Segoe UI" pitchFamily="34" charset="0"/>
                    <a:cs typeface="Segoe UI" pitchFamily="34" charset="0"/>
                  </a:endParaRPr>
                </a:p>
              </p:txBody>
            </p:sp>
          </p:grpSp>
        </p:grpSp>
      </p:grpSp>
      <p:sp>
        <p:nvSpPr>
          <p:cNvPr id="352" name="Freeform: Shape 351">
            <a:extLst>
              <a:ext uri="{FF2B5EF4-FFF2-40B4-BE49-F238E27FC236}">
                <a16:creationId xmlns:a16="http://schemas.microsoft.com/office/drawing/2014/main" id="{5DBA81D0-7380-4C71-A83E-D63D2A0FB673}"/>
              </a:ext>
            </a:extLst>
          </p:cNvPr>
          <p:cNvSpPr/>
          <p:nvPr/>
        </p:nvSpPr>
        <p:spPr bwMode="auto">
          <a:xfrm flipH="1">
            <a:off x="1113705" y="3542978"/>
            <a:ext cx="452541" cy="591109"/>
          </a:xfrm>
          <a:custGeom>
            <a:avLst/>
            <a:gdLst>
              <a:gd name="connsiteX0" fmla="*/ 241548 w 489702"/>
              <a:gd name="connsiteY0" fmla="*/ 312298 h 639648"/>
              <a:gd name="connsiteX1" fmla="*/ 225297 w 489702"/>
              <a:gd name="connsiteY1" fmla="*/ 321375 h 639648"/>
              <a:gd name="connsiteX2" fmla="*/ 219357 w 489702"/>
              <a:gd name="connsiteY2" fmla="*/ 346201 h 639648"/>
              <a:gd name="connsiteX3" fmla="*/ 225648 w 489702"/>
              <a:gd name="connsiteY3" fmla="*/ 369870 h 639648"/>
              <a:gd name="connsiteX4" fmla="*/ 242160 w 489702"/>
              <a:gd name="connsiteY4" fmla="*/ 378678 h 639648"/>
              <a:gd name="connsiteX5" fmla="*/ 259153 w 489702"/>
              <a:gd name="connsiteY5" fmla="*/ 369959 h 639648"/>
              <a:gd name="connsiteX6" fmla="*/ 265401 w 489702"/>
              <a:gd name="connsiteY6" fmla="*/ 345666 h 639648"/>
              <a:gd name="connsiteX7" fmla="*/ 259110 w 489702"/>
              <a:gd name="connsiteY7" fmla="*/ 321018 h 639648"/>
              <a:gd name="connsiteX8" fmla="*/ 241548 w 489702"/>
              <a:gd name="connsiteY8" fmla="*/ 312298 h 639648"/>
              <a:gd name="connsiteX9" fmla="*/ 161681 w 489702"/>
              <a:gd name="connsiteY9" fmla="*/ 281690 h 639648"/>
              <a:gd name="connsiteX10" fmla="*/ 161681 w 489702"/>
              <a:gd name="connsiteY10" fmla="*/ 409290 h 639648"/>
              <a:gd name="connsiteX11" fmla="*/ 80776 w 489702"/>
              <a:gd name="connsiteY11" fmla="*/ 409290 h 639648"/>
              <a:gd name="connsiteX12" fmla="*/ 80776 w 489702"/>
              <a:gd name="connsiteY12" fmla="*/ 379213 h 639648"/>
              <a:gd name="connsiteX13" fmla="*/ 123937 w 489702"/>
              <a:gd name="connsiteY13" fmla="*/ 379213 h 639648"/>
              <a:gd name="connsiteX14" fmla="*/ 123937 w 489702"/>
              <a:gd name="connsiteY14" fmla="*/ 281690 h 639648"/>
              <a:gd name="connsiteX15" fmla="*/ 241199 w 489702"/>
              <a:gd name="connsiteY15" fmla="*/ 279553 h 639648"/>
              <a:gd name="connsiteX16" fmla="*/ 274576 w 489702"/>
              <a:gd name="connsiteY16" fmla="*/ 288051 h 639648"/>
              <a:gd name="connsiteX17" fmla="*/ 297379 w 489702"/>
              <a:gd name="connsiteY17" fmla="*/ 312121 h 639648"/>
              <a:gd name="connsiteX18" fmla="*/ 305505 w 489702"/>
              <a:gd name="connsiteY18" fmla="*/ 347180 h 639648"/>
              <a:gd name="connsiteX19" fmla="*/ 297466 w 489702"/>
              <a:gd name="connsiteY19" fmla="*/ 380503 h 639648"/>
              <a:gd name="connsiteX20" fmla="*/ 274968 w 489702"/>
              <a:gd name="connsiteY20" fmla="*/ 403372 h 639648"/>
              <a:gd name="connsiteX21" fmla="*/ 242859 w 489702"/>
              <a:gd name="connsiteY21" fmla="*/ 411514 h 639648"/>
              <a:gd name="connsiteX22" fmla="*/ 228269 w 489702"/>
              <a:gd name="connsiteY22" fmla="*/ 410000 h 639648"/>
              <a:gd name="connsiteX23" fmla="*/ 212367 w 489702"/>
              <a:gd name="connsiteY23" fmla="*/ 426462 h 639648"/>
              <a:gd name="connsiteX24" fmla="*/ 165012 w 489702"/>
              <a:gd name="connsiteY24" fmla="*/ 426462 h 639648"/>
              <a:gd name="connsiteX25" fmla="*/ 198125 w 489702"/>
              <a:gd name="connsiteY25" fmla="*/ 393894 h 639648"/>
              <a:gd name="connsiteX26" fmla="*/ 179340 w 489702"/>
              <a:gd name="connsiteY26" fmla="*/ 345133 h 639648"/>
              <a:gd name="connsiteX27" fmla="*/ 187072 w 489702"/>
              <a:gd name="connsiteY27" fmla="*/ 310918 h 639648"/>
              <a:gd name="connsiteX28" fmla="*/ 209003 w 489702"/>
              <a:gd name="connsiteY28" fmla="*/ 287696 h 639648"/>
              <a:gd name="connsiteX29" fmla="*/ 241199 w 489702"/>
              <a:gd name="connsiteY29" fmla="*/ 279553 h 639648"/>
              <a:gd name="connsiteX30" fmla="*/ 358076 w 489702"/>
              <a:gd name="connsiteY30" fmla="*/ 279553 h 639648"/>
              <a:gd name="connsiteX31" fmla="*/ 395122 w 489702"/>
              <a:gd name="connsiteY31" fmla="*/ 290631 h 639648"/>
              <a:gd name="connsiteX32" fmla="*/ 408926 w 489702"/>
              <a:gd name="connsiteY32" fmla="*/ 320218 h 639648"/>
              <a:gd name="connsiteX33" fmla="*/ 378695 w 489702"/>
              <a:gd name="connsiteY33" fmla="*/ 358482 h 639648"/>
              <a:gd name="connsiteX34" fmla="*/ 365895 w 489702"/>
              <a:gd name="connsiteY34" fmla="*/ 364087 h 639648"/>
              <a:gd name="connsiteX35" fmla="*/ 360741 w 489702"/>
              <a:gd name="connsiteY35" fmla="*/ 368491 h 639648"/>
              <a:gd name="connsiteX36" fmla="*/ 359037 w 489702"/>
              <a:gd name="connsiteY36" fmla="*/ 373963 h 639648"/>
              <a:gd name="connsiteX37" fmla="*/ 362444 w 489702"/>
              <a:gd name="connsiteY37" fmla="*/ 380593 h 639648"/>
              <a:gd name="connsiteX38" fmla="*/ 372054 w 489702"/>
              <a:gd name="connsiteY38" fmla="*/ 382861 h 639648"/>
              <a:gd name="connsiteX39" fmla="*/ 389792 w 489702"/>
              <a:gd name="connsiteY39" fmla="*/ 379258 h 639648"/>
              <a:gd name="connsiteX40" fmla="*/ 407178 w 489702"/>
              <a:gd name="connsiteY40" fmla="*/ 369782 h 639648"/>
              <a:gd name="connsiteX41" fmla="*/ 407178 w 489702"/>
              <a:gd name="connsiteY41" fmla="*/ 404750 h 639648"/>
              <a:gd name="connsiteX42" fmla="*/ 371182 w 489702"/>
              <a:gd name="connsiteY42" fmla="*/ 411514 h 639648"/>
              <a:gd name="connsiteX43" fmla="*/ 342175 w 489702"/>
              <a:gd name="connsiteY43" fmla="*/ 406887 h 639648"/>
              <a:gd name="connsiteX44" fmla="*/ 323435 w 489702"/>
              <a:gd name="connsiteY44" fmla="*/ 392828 h 639648"/>
              <a:gd name="connsiteX45" fmla="*/ 316749 w 489702"/>
              <a:gd name="connsiteY45" fmla="*/ 370672 h 639648"/>
              <a:gd name="connsiteX46" fmla="*/ 324832 w 489702"/>
              <a:gd name="connsiteY46" fmla="*/ 348070 h 639648"/>
              <a:gd name="connsiteX47" fmla="*/ 352397 w 489702"/>
              <a:gd name="connsiteY47" fmla="*/ 330539 h 639648"/>
              <a:gd name="connsiteX48" fmla="*/ 365372 w 489702"/>
              <a:gd name="connsiteY48" fmla="*/ 323734 h 639648"/>
              <a:gd name="connsiteX49" fmla="*/ 368474 w 489702"/>
              <a:gd name="connsiteY49" fmla="*/ 317104 h 639648"/>
              <a:gd name="connsiteX50" fmla="*/ 364628 w 489702"/>
              <a:gd name="connsiteY50" fmla="*/ 310519 h 639648"/>
              <a:gd name="connsiteX51" fmla="*/ 354493 w 489702"/>
              <a:gd name="connsiteY51" fmla="*/ 308117 h 639648"/>
              <a:gd name="connsiteX52" fmla="*/ 323389 w 489702"/>
              <a:gd name="connsiteY52" fmla="*/ 316925 h 639648"/>
              <a:gd name="connsiteX53" fmla="*/ 323389 w 489702"/>
              <a:gd name="connsiteY53" fmla="*/ 284448 h 639648"/>
              <a:gd name="connsiteX54" fmla="*/ 336015 w 489702"/>
              <a:gd name="connsiteY54" fmla="*/ 281421 h 639648"/>
              <a:gd name="connsiteX55" fmla="*/ 346019 w 489702"/>
              <a:gd name="connsiteY55" fmla="*/ 280086 h 639648"/>
              <a:gd name="connsiteX56" fmla="*/ 358076 w 489702"/>
              <a:gd name="connsiteY56" fmla="*/ 279553 h 639648"/>
              <a:gd name="connsiteX57" fmla="*/ 244851 w 489702"/>
              <a:gd name="connsiteY57" fmla="*/ 36696 h 639648"/>
              <a:gd name="connsiteX58" fmla="*/ 413858 w 489702"/>
              <a:gd name="connsiteY58" fmla="*/ 87213 h 639648"/>
              <a:gd name="connsiteX59" fmla="*/ 244851 w 489702"/>
              <a:gd name="connsiteY59" fmla="*/ 137730 h 639648"/>
              <a:gd name="connsiteX60" fmla="*/ 75844 w 489702"/>
              <a:gd name="connsiteY60" fmla="*/ 87213 h 639648"/>
              <a:gd name="connsiteX61" fmla="*/ 244851 w 489702"/>
              <a:gd name="connsiteY61" fmla="*/ 36696 h 639648"/>
              <a:gd name="connsiteX62" fmla="*/ 244851 w 489702"/>
              <a:gd name="connsiteY62" fmla="*/ 0 h 639648"/>
              <a:gd name="connsiteX63" fmla="*/ 1263 w 489702"/>
              <a:gd name="connsiteY63" fmla="*/ 91320 h 639648"/>
              <a:gd name="connsiteX64" fmla="*/ 374 w 489702"/>
              <a:gd name="connsiteY64" fmla="*/ 98642 h 639648"/>
              <a:gd name="connsiteX65" fmla="*/ 0 w 489702"/>
              <a:gd name="connsiteY65" fmla="*/ 98642 h 639648"/>
              <a:gd name="connsiteX66" fmla="*/ 0 w 489702"/>
              <a:gd name="connsiteY66" fmla="*/ 101720 h 639648"/>
              <a:gd name="connsiteX67" fmla="*/ 0 w 489702"/>
              <a:gd name="connsiteY67" fmla="*/ 537928 h 639648"/>
              <a:gd name="connsiteX68" fmla="*/ 0 w 489702"/>
              <a:gd name="connsiteY68" fmla="*/ 537929 h 639648"/>
              <a:gd name="connsiteX69" fmla="*/ 0 w 489702"/>
              <a:gd name="connsiteY69" fmla="*/ 537931 h 639648"/>
              <a:gd name="connsiteX70" fmla="*/ 0 w 489702"/>
              <a:gd name="connsiteY70" fmla="*/ 541006 h 639648"/>
              <a:gd name="connsiteX71" fmla="*/ 374 w 489702"/>
              <a:gd name="connsiteY71" fmla="*/ 541006 h 639648"/>
              <a:gd name="connsiteX72" fmla="*/ 1263 w 489702"/>
              <a:gd name="connsiteY72" fmla="*/ 548330 h 639648"/>
              <a:gd name="connsiteX73" fmla="*/ 244851 w 489702"/>
              <a:gd name="connsiteY73" fmla="*/ 639648 h 639648"/>
              <a:gd name="connsiteX74" fmla="*/ 488437 w 489702"/>
              <a:gd name="connsiteY74" fmla="*/ 548330 h 639648"/>
              <a:gd name="connsiteX75" fmla="*/ 489328 w 489702"/>
              <a:gd name="connsiteY75" fmla="*/ 541006 h 639648"/>
              <a:gd name="connsiteX76" fmla="*/ 489702 w 489702"/>
              <a:gd name="connsiteY76" fmla="*/ 541006 h 639648"/>
              <a:gd name="connsiteX77" fmla="*/ 489702 w 489702"/>
              <a:gd name="connsiteY77" fmla="*/ 537929 h 639648"/>
              <a:gd name="connsiteX78" fmla="*/ 489702 w 489702"/>
              <a:gd name="connsiteY78" fmla="*/ 101720 h 639648"/>
              <a:gd name="connsiteX79" fmla="*/ 489702 w 489702"/>
              <a:gd name="connsiteY79" fmla="*/ 101719 h 639648"/>
              <a:gd name="connsiteX80" fmla="*/ 488437 w 489702"/>
              <a:gd name="connsiteY80" fmla="*/ 91320 h 639648"/>
              <a:gd name="connsiteX81" fmla="*/ 244851 w 489702"/>
              <a:gd name="connsiteY81" fmla="*/ 0 h 639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489702" h="639648">
                <a:moveTo>
                  <a:pt x="241548" y="312298"/>
                </a:moveTo>
                <a:cubicBezTo>
                  <a:pt x="234676" y="312298"/>
                  <a:pt x="229258" y="315323"/>
                  <a:pt x="225297" y="321375"/>
                </a:cubicBezTo>
                <a:cubicBezTo>
                  <a:pt x="221338" y="327425"/>
                  <a:pt x="219357" y="335701"/>
                  <a:pt x="219357" y="346201"/>
                </a:cubicBezTo>
                <a:cubicBezTo>
                  <a:pt x="219357" y="356107"/>
                  <a:pt x="221453" y="363997"/>
                  <a:pt x="225648" y="369870"/>
                </a:cubicBezTo>
                <a:cubicBezTo>
                  <a:pt x="229842" y="375742"/>
                  <a:pt x="235346" y="378678"/>
                  <a:pt x="242160" y="378678"/>
                </a:cubicBezTo>
                <a:cubicBezTo>
                  <a:pt x="249324" y="378678"/>
                  <a:pt x="254988" y="375773"/>
                  <a:pt x="259153" y="369959"/>
                </a:cubicBezTo>
                <a:cubicBezTo>
                  <a:pt x="263319" y="364145"/>
                  <a:pt x="265401" y="356049"/>
                  <a:pt x="265401" y="345666"/>
                </a:cubicBezTo>
                <a:cubicBezTo>
                  <a:pt x="265401" y="335049"/>
                  <a:pt x="263305" y="326833"/>
                  <a:pt x="259110" y="321018"/>
                </a:cubicBezTo>
                <a:cubicBezTo>
                  <a:pt x="254916" y="315206"/>
                  <a:pt x="249063" y="312298"/>
                  <a:pt x="241548" y="312298"/>
                </a:cubicBezTo>
                <a:close/>
                <a:moveTo>
                  <a:pt x="161681" y="281690"/>
                </a:moveTo>
                <a:lnTo>
                  <a:pt x="161681" y="409290"/>
                </a:lnTo>
                <a:lnTo>
                  <a:pt x="80776" y="409290"/>
                </a:lnTo>
                <a:lnTo>
                  <a:pt x="80776" y="379213"/>
                </a:lnTo>
                <a:lnTo>
                  <a:pt x="123937" y="379213"/>
                </a:lnTo>
                <a:lnTo>
                  <a:pt x="123937" y="281690"/>
                </a:lnTo>
                <a:close/>
                <a:moveTo>
                  <a:pt x="241199" y="279553"/>
                </a:moveTo>
                <a:cubicBezTo>
                  <a:pt x="253665" y="279553"/>
                  <a:pt x="264789" y="282385"/>
                  <a:pt x="274576" y="288051"/>
                </a:cubicBezTo>
                <a:cubicBezTo>
                  <a:pt x="284360" y="293716"/>
                  <a:pt x="291962" y="301740"/>
                  <a:pt x="297379" y="312121"/>
                </a:cubicBezTo>
                <a:cubicBezTo>
                  <a:pt x="302796" y="322502"/>
                  <a:pt x="305505" y="334189"/>
                  <a:pt x="305505" y="347180"/>
                </a:cubicBezTo>
                <a:cubicBezTo>
                  <a:pt x="305505" y="359578"/>
                  <a:pt x="302824" y="370687"/>
                  <a:pt x="297466" y="380503"/>
                </a:cubicBezTo>
                <a:cubicBezTo>
                  <a:pt x="292107" y="390322"/>
                  <a:pt x="284607" y="397945"/>
                  <a:pt x="274968" y="403372"/>
                </a:cubicBezTo>
                <a:cubicBezTo>
                  <a:pt x="265328" y="408799"/>
                  <a:pt x="254626" y="411514"/>
                  <a:pt x="242859" y="411514"/>
                </a:cubicBezTo>
                <a:cubicBezTo>
                  <a:pt x="237793" y="411514"/>
                  <a:pt x="232927" y="411010"/>
                  <a:pt x="228269" y="410000"/>
                </a:cubicBezTo>
                <a:lnTo>
                  <a:pt x="212367" y="426462"/>
                </a:lnTo>
                <a:lnTo>
                  <a:pt x="165012" y="426462"/>
                </a:lnTo>
                <a:lnTo>
                  <a:pt x="198125" y="393894"/>
                </a:lnTo>
                <a:cubicBezTo>
                  <a:pt x="185601" y="381142"/>
                  <a:pt x="179340" y="364888"/>
                  <a:pt x="179340" y="345133"/>
                </a:cubicBezTo>
                <a:cubicBezTo>
                  <a:pt x="179340" y="332379"/>
                  <a:pt x="181919" y="320974"/>
                  <a:pt x="187072" y="310918"/>
                </a:cubicBezTo>
                <a:cubicBezTo>
                  <a:pt x="192226" y="300864"/>
                  <a:pt x="199537" y="293122"/>
                  <a:pt x="209003" y="287696"/>
                </a:cubicBezTo>
                <a:cubicBezTo>
                  <a:pt x="218468" y="282268"/>
                  <a:pt x="229200" y="279553"/>
                  <a:pt x="241199" y="279553"/>
                </a:cubicBezTo>
                <a:close/>
                <a:moveTo>
                  <a:pt x="358076" y="279553"/>
                </a:moveTo>
                <a:cubicBezTo>
                  <a:pt x="373570" y="279553"/>
                  <a:pt x="385917" y="283246"/>
                  <a:pt x="395122" y="290631"/>
                </a:cubicBezTo>
                <a:cubicBezTo>
                  <a:pt x="404325" y="298016"/>
                  <a:pt x="408926" y="307879"/>
                  <a:pt x="408926" y="320218"/>
                </a:cubicBezTo>
                <a:cubicBezTo>
                  <a:pt x="408926" y="337837"/>
                  <a:pt x="398849" y="350591"/>
                  <a:pt x="378695" y="358482"/>
                </a:cubicBezTo>
                <a:cubicBezTo>
                  <a:pt x="372462" y="360853"/>
                  <a:pt x="368197" y="362722"/>
                  <a:pt x="365895" y="364087"/>
                </a:cubicBezTo>
                <a:cubicBezTo>
                  <a:pt x="363595" y="365451"/>
                  <a:pt x="361877" y="366919"/>
                  <a:pt x="360741" y="368491"/>
                </a:cubicBezTo>
                <a:cubicBezTo>
                  <a:pt x="359604" y="370062"/>
                  <a:pt x="359037" y="371888"/>
                  <a:pt x="359037" y="373963"/>
                </a:cubicBezTo>
                <a:cubicBezTo>
                  <a:pt x="359037" y="376871"/>
                  <a:pt x="360172" y="379079"/>
                  <a:pt x="362444" y="380593"/>
                </a:cubicBezTo>
                <a:cubicBezTo>
                  <a:pt x="364717" y="382104"/>
                  <a:pt x="367919" y="382861"/>
                  <a:pt x="372054" y="382861"/>
                </a:cubicBezTo>
                <a:cubicBezTo>
                  <a:pt x="377530" y="382861"/>
                  <a:pt x="383442" y="381660"/>
                  <a:pt x="389792" y="379258"/>
                </a:cubicBezTo>
                <a:cubicBezTo>
                  <a:pt x="396141" y="376856"/>
                  <a:pt x="401936" y="373697"/>
                  <a:pt x="407178" y="369782"/>
                </a:cubicBezTo>
                <a:lnTo>
                  <a:pt x="407178" y="404750"/>
                </a:lnTo>
                <a:cubicBezTo>
                  <a:pt x="396287" y="409260"/>
                  <a:pt x="384288" y="411514"/>
                  <a:pt x="371182" y="411514"/>
                </a:cubicBezTo>
                <a:cubicBezTo>
                  <a:pt x="359882" y="411514"/>
                  <a:pt x="350212" y="409971"/>
                  <a:pt x="342175" y="406887"/>
                </a:cubicBezTo>
                <a:cubicBezTo>
                  <a:pt x="334137" y="403802"/>
                  <a:pt x="327889" y="399115"/>
                  <a:pt x="323435" y="392828"/>
                </a:cubicBezTo>
                <a:cubicBezTo>
                  <a:pt x="318977" y="386538"/>
                  <a:pt x="316749" y="379153"/>
                  <a:pt x="316749" y="370672"/>
                </a:cubicBezTo>
                <a:cubicBezTo>
                  <a:pt x="316749" y="361951"/>
                  <a:pt x="319443" y="354416"/>
                  <a:pt x="324832" y="348070"/>
                </a:cubicBezTo>
                <a:cubicBezTo>
                  <a:pt x="330219" y="341722"/>
                  <a:pt x="339407" y="335879"/>
                  <a:pt x="352397" y="330539"/>
                </a:cubicBezTo>
                <a:cubicBezTo>
                  <a:pt x="358979" y="327752"/>
                  <a:pt x="363305" y="325484"/>
                  <a:pt x="365372" y="323734"/>
                </a:cubicBezTo>
                <a:cubicBezTo>
                  <a:pt x="367440" y="321984"/>
                  <a:pt x="368474" y="319773"/>
                  <a:pt x="368474" y="317104"/>
                </a:cubicBezTo>
                <a:cubicBezTo>
                  <a:pt x="368474" y="314316"/>
                  <a:pt x="367192" y="312121"/>
                  <a:pt x="364628" y="310519"/>
                </a:cubicBezTo>
                <a:cubicBezTo>
                  <a:pt x="362066" y="308917"/>
                  <a:pt x="358688" y="308117"/>
                  <a:pt x="354493" y="308117"/>
                </a:cubicBezTo>
                <a:cubicBezTo>
                  <a:pt x="344301" y="308117"/>
                  <a:pt x="333933" y="311054"/>
                  <a:pt x="323389" y="316925"/>
                </a:cubicBezTo>
                <a:lnTo>
                  <a:pt x="323389" y="284448"/>
                </a:lnTo>
                <a:cubicBezTo>
                  <a:pt x="328807" y="282965"/>
                  <a:pt x="333015" y="281955"/>
                  <a:pt x="336015" y="281421"/>
                </a:cubicBezTo>
                <a:cubicBezTo>
                  <a:pt x="339014" y="280888"/>
                  <a:pt x="342348" y="280444"/>
                  <a:pt x="346019" y="280086"/>
                </a:cubicBezTo>
                <a:cubicBezTo>
                  <a:pt x="349689" y="279730"/>
                  <a:pt x="353707" y="279553"/>
                  <a:pt x="358076" y="279553"/>
                </a:cubicBezTo>
                <a:close/>
                <a:moveTo>
                  <a:pt x="244851" y="36696"/>
                </a:moveTo>
                <a:cubicBezTo>
                  <a:pt x="338192" y="36696"/>
                  <a:pt x="413858" y="59312"/>
                  <a:pt x="413858" y="87213"/>
                </a:cubicBezTo>
                <a:cubicBezTo>
                  <a:pt x="413858" y="115114"/>
                  <a:pt x="338192" y="137730"/>
                  <a:pt x="244851" y="137730"/>
                </a:cubicBezTo>
                <a:cubicBezTo>
                  <a:pt x="151511" y="137730"/>
                  <a:pt x="75844" y="115114"/>
                  <a:pt x="75844" y="87213"/>
                </a:cubicBezTo>
                <a:cubicBezTo>
                  <a:pt x="75844" y="59312"/>
                  <a:pt x="151511" y="36696"/>
                  <a:pt x="244851" y="36696"/>
                </a:cubicBezTo>
                <a:close/>
                <a:moveTo>
                  <a:pt x="244851" y="0"/>
                </a:moveTo>
                <a:cubicBezTo>
                  <a:pt x="118076" y="0"/>
                  <a:pt x="13802" y="40027"/>
                  <a:pt x="1263" y="91320"/>
                </a:cubicBezTo>
                <a:lnTo>
                  <a:pt x="374" y="98642"/>
                </a:lnTo>
                <a:lnTo>
                  <a:pt x="0" y="98642"/>
                </a:lnTo>
                <a:lnTo>
                  <a:pt x="0" y="101720"/>
                </a:lnTo>
                <a:cubicBezTo>
                  <a:pt x="0" y="174933"/>
                  <a:pt x="0" y="465227"/>
                  <a:pt x="0" y="537928"/>
                </a:cubicBezTo>
                <a:lnTo>
                  <a:pt x="0" y="537929"/>
                </a:lnTo>
                <a:lnTo>
                  <a:pt x="0" y="537931"/>
                </a:lnTo>
                <a:lnTo>
                  <a:pt x="0" y="541006"/>
                </a:lnTo>
                <a:lnTo>
                  <a:pt x="374" y="541006"/>
                </a:lnTo>
                <a:lnTo>
                  <a:pt x="1263" y="548330"/>
                </a:lnTo>
                <a:cubicBezTo>
                  <a:pt x="13802" y="599621"/>
                  <a:pt x="118076" y="639648"/>
                  <a:pt x="244851" y="639648"/>
                </a:cubicBezTo>
                <a:cubicBezTo>
                  <a:pt x="371627" y="639648"/>
                  <a:pt x="475898" y="599621"/>
                  <a:pt x="488437" y="548330"/>
                </a:cubicBezTo>
                <a:lnTo>
                  <a:pt x="489328" y="541006"/>
                </a:lnTo>
                <a:lnTo>
                  <a:pt x="489702" y="541006"/>
                </a:lnTo>
                <a:lnTo>
                  <a:pt x="489702" y="537929"/>
                </a:lnTo>
                <a:lnTo>
                  <a:pt x="489702" y="101720"/>
                </a:lnTo>
                <a:lnTo>
                  <a:pt x="489702" y="101719"/>
                </a:lnTo>
                <a:lnTo>
                  <a:pt x="488437" y="91320"/>
                </a:lnTo>
                <a:cubicBezTo>
                  <a:pt x="475900" y="40027"/>
                  <a:pt x="371627" y="0"/>
                  <a:pt x="244851"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prstClr val="black"/>
              </a:solidFill>
              <a:effectLst/>
              <a:uLnTx/>
              <a:uFillTx/>
              <a:latin typeface="Segoe UI Light"/>
              <a:ea typeface="Segoe UI" pitchFamily="34" charset="0"/>
              <a:cs typeface="Segoe UI" pitchFamily="34" charset="0"/>
            </a:endParaRPr>
          </a:p>
        </p:txBody>
      </p:sp>
      <p:grpSp>
        <p:nvGrpSpPr>
          <p:cNvPr id="354" name="Group 353">
            <a:extLst>
              <a:ext uri="{FF2B5EF4-FFF2-40B4-BE49-F238E27FC236}">
                <a16:creationId xmlns:a16="http://schemas.microsoft.com/office/drawing/2014/main" id="{AB06ADA2-9BEA-4FDA-B825-FF4F9C16C2FA}"/>
              </a:ext>
            </a:extLst>
          </p:cNvPr>
          <p:cNvGrpSpPr/>
          <p:nvPr/>
        </p:nvGrpSpPr>
        <p:grpSpPr>
          <a:xfrm>
            <a:off x="3039522" y="2572066"/>
            <a:ext cx="646871" cy="696947"/>
            <a:chOff x="6262074" y="5153248"/>
            <a:chExt cx="656952" cy="707807"/>
          </a:xfrm>
        </p:grpSpPr>
        <p:sp>
          <p:nvSpPr>
            <p:cNvPr id="355" name="Freeform 182">
              <a:extLst>
                <a:ext uri="{FF2B5EF4-FFF2-40B4-BE49-F238E27FC236}">
                  <a16:creationId xmlns:a16="http://schemas.microsoft.com/office/drawing/2014/main" id="{CBD4F25C-42FF-4049-BB47-4E2366A29DC8}"/>
                </a:ext>
              </a:extLst>
            </p:cNvPr>
            <p:cNvSpPr/>
            <p:nvPr/>
          </p:nvSpPr>
          <p:spPr bwMode="auto">
            <a:xfrm>
              <a:off x="6262074" y="5153248"/>
              <a:ext cx="463635" cy="594636"/>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56" name="Group 355">
              <a:extLst>
                <a:ext uri="{FF2B5EF4-FFF2-40B4-BE49-F238E27FC236}">
                  <a16:creationId xmlns:a16="http://schemas.microsoft.com/office/drawing/2014/main" id="{81E9F3D7-9303-452C-B629-86363968AC36}"/>
                </a:ext>
              </a:extLst>
            </p:cNvPr>
            <p:cNvGrpSpPr/>
            <p:nvPr/>
          </p:nvGrpSpPr>
          <p:grpSpPr>
            <a:xfrm>
              <a:off x="6480404" y="5399404"/>
              <a:ext cx="438622" cy="461651"/>
              <a:chOff x="5510494" y="4840367"/>
              <a:chExt cx="679499" cy="715175"/>
            </a:xfrm>
          </p:grpSpPr>
          <p:sp useBgFill="1">
            <p:nvSpPr>
              <p:cNvPr id="357" name="Freeform: Shape 356">
                <a:extLst>
                  <a:ext uri="{FF2B5EF4-FFF2-40B4-BE49-F238E27FC236}">
                    <a16:creationId xmlns:a16="http://schemas.microsoft.com/office/drawing/2014/main" id="{93AD4B6E-67AA-416B-8C17-FB01D9AF9107}"/>
                  </a:ext>
                </a:extLst>
              </p:cNvPr>
              <p:cNvSpPr/>
              <p:nvPr/>
            </p:nvSpPr>
            <p:spPr bwMode="auto">
              <a:xfrm>
                <a:off x="5568043" y="4886325"/>
                <a:ext cx="423182" cy="631371"/>
              </a:xfrm>
              <a:custGeom>
                <a:avLst/>
                <a:gdLst>
                  <a:gd name="connsiteX0" fmla="*/ 423182 w 423182"/>
                  <a:gd name="connsiteY0" fmla="*/ 291193 h 631371"/>
                  <a:gd name="connsiteX1" fmla="*/ 367393 w 423182"/>
                  <a:gd name="connsiteY1" fmla="*/ 159204 h 631371"/>
                  <a:gd name="connsiteX2" fmla="*/ 367393 w 423182"/>
                  <a:gd name="connsiteY2" fmla="*/ 0 h 631371"/>
                  <a:gd name="connsiteX3" fmla="*/ 185057 w 423182"/>
                  <a:gd name="connsiteY3" fmla="*/ 0 h 631371"/>
                  <a:gd name="connsiteX4" fmla="*/ 185057 w 423182"/>
                  <a:gd name="connsiteY4" fmla="*/ 166007 h 631371"/>
                  <a:gd name="connsiteX5" fmla="*/ 0 w 423182"/>
                  <a:gd name="connsiteY5" fmla="*/ 557893 h 631371"/>
                  <a:gd name="connsiteX6" fmla="*/ 50346 w 423182"/>
                  <a:gd name="connsiteY6" fmla="*/ 631371 h 631371"/>
                  <a:gd name="connsiteX7" fmla="*/ 423182 w 423182"/>
                  <a:gd name="connsiteY7" fmla="*/ 291193 h 631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3182" h="631371">
                    <a:moveTo>
                      <a:pt x="423182" y="291193"/>
                    </a:moveTo>
                    <a:lnTo>
                      <a:pt x="367393" y="159204"/>
                    </a:lnTo>
                    <a:lnTo>
                      <a:pt x="367393" y="0"/>
                    </a:lnTo>
                    <a:lnTo>
                      <a:pt x="185057" y="0"/>
                    </a:lnTo>
                    <a:lnTo>
                      <a:pt x="185057" y="166007"/>
                    </a:lnTo>
                    <a:lnTo>
                      <a:pt x="0" y="557893"/>
                    </a:lnTo>
                    <a:lnTo>
                      <a:pt x="50346" y="631371"/>
                    </a:lnTo>
                    <a:lnTo>
                      <a:pt x="423182" y="291193"/>
                    </a:lnTo>
                    <a:close/>
                  </a:path>
                </a:pathLst>
              </a:cu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58" name="Group 357">
                <a:extLst>
                  <a:ext uri="{FF2B5EF4-FFF2-40B4-BE49-F238E27FC236}">
                    <a16:creationId xmlns:a16="http://schemas.microsoft.com/office/drawing/2014/main" id="{DD38B694-C17E-4A4D-BB74-75E8C082705E}"/>
                  </a:ext>
                </a:extLst>
              </p:cNvPr>
              <p:cNvGrpSpPr/>
              <p:nvPr/>
            </p:nvGrpSpPr>
            <p:grpSpPr>
              <a:xfrm>
                <a:off x="5510494" y="4840367"/>
                <a:ext cx="679499" cy="715175"/>
                <a:chOff x="868143" y="921769"/>
                <a:chExt cx="4550679" cy="4789602"/>
              </a:xfrm>
              <a:solidFill>
                <a:schemeClr val="accent1"/>
              </a:solidFill>
            </p:grpSpPr>
            <p:sp>
              <p:nvSpPr>
                <p:cNvPr id="359" name="Freeform: Shape 358">
                  <a:extLst>
                    <a:ext uri="{FF2B5EF4-FFF2-40B4-BE49-F238E27FC236}">
                      <a16:creationId xmlns:a16="http://schemas.microsoft.com/office/drawing/2014/main" id="{ACEFCAD8-AE1F-4F41-90A6-ADA6CF7E423A}"/>
                    </a:ext>
                  </a:extLst>
                </p:cNvPr>
                <p:cNvSpPr/>
                <p:nvPr/>
              </p:nvSpPr>
              <p:spPr bwMode="auto">
                <a:xfrm>
                  <a:off x="1856368" y="2966308"/>
                  <a:ext cx="3195452" cy="2282012"/>
                </a:xfrm>
                <a:custGeom>
                  <a:avLst/>
                  <a:gdLst>
                    <a:gd name="connsiteX0" fmla="*/ 1087004 w 3056316"/>
                    <a:gd name="connsiteY0" fmla="*/ 0 h 2182650"/>
                    <a:gd name="connsiteX1" fmla="*/ 1895809 w 3056316"/>
                    <a:gd name="connsiteY1" fmla="*/ 0 h 2182650"/>
                    <a:gd name="connsiteX2" fmla="*/ 2778792 w 3056316"/>
                    <a:gd name="connsiteY2" fmla="*/ 1666538 h 2182650"/>
                    <a:gd name="connsiteX3" fmla="*/ 2786215 w 3056316"/>
                    <a:gd name="connsiteY3" fmla="*/ 1651953 h 2182650"/>
                    <a:gd name="connsiteX4" fmla="*/ 3056316 w 3056316"/>
                    <a:gd name="connsiteY4" fmla="*/ 2182650 h 2182650"/>
                    <a:gd name="connsiteX5" fmla="*/ 2516113 w 3056316"/>
                    <a:gd name="connsiteY5" fmla="*/ 2182650 h 2182650"/>
                    <a:gd name="connsiteX6" fmla="*/ 2516720 w 3056316"/>
                    <a:gd name="connsiteY6" fmla="*/ 2181457 h 2182650"/>
                    <a:gd name="connsiteX7" fmla="*/ 0 w 3056316"/>
                    <a:gd name="connsiteY7" fmla="*/ 2182650 h 2182650"/>
                    <a:gd name="connsiteX0" fmla="*/ 1087004 w 3056316"/>
                    <a:gd name="connsiteY0" fmla="*/ 0 h 2182650"/>
                    <a:gd name="connsiteX1" fmla="*/ 1895809 w 3056316"/>
                    <a:gd name="connsiteY1" fmla="*/ 0 h 2182650"/>
                    <a:gd name="connsiteX2" fmla="*/ 2778792 w 3056316"/>
                    <a:gd name="connsiteY2" fmla="*/ 1666538 h 2182650"/>
                    <a:gd name="connsiteX3" fmla="*/ 3056316 w 3056316"/>
                    <a:gd name="connsiteY3" fmla="*/ 2182650 h 2182650"/>
                    <a:gd name="connsiteX4" fmla="*/ 2516113 w 3056316"/>
                    <a:gd name="connsiteY4" fmla="*/ 2182650 h 2182650"/>
                    <a:gd name="connsiteX5" fmla="*/ 2516720 w 3056316"/>
                    <a:gd name="connsiteY5" fmla="*/ 2181457 h 2182650"/>
                    <a:gd name="connsiteX6" fmla="*/ 0 w 3056316"/>
                    <a:gd name="connsiteY6" fmla="*/ 2182650 h 2182650"/>
                    <a:gd name="connsiteX7" fmla="*/ 1087004 w 3056316"/>
                    <a:gd name="connsiteY7" fmla="*/ 0 h 2182650"/>
                    <a:gd name="connsiteX0" fmla="*/ 1087004 w 3056316"/>
                    <a:gd name="connsiteY0" fmla="*/ 0 h 2182650"/>
                    <a:gd name="connsiteX1" fmla="*/ 1895809 w 3056316"/>
                    <a:gd name="connsiteY1" fmla="*/ 0 h 2182650"/>
                    <a:gd name="connsiteX2" fmla="*/ 3056316 w 3056316"/>
                    <a:gd name="connsiteY2" fmla="*/ 2182650 h 2182650"/>
                    <a:gd name="connsiteX3" fmla="*/ 2516113 w 3056316"/>
                    <a:gd name="connsiteY3" fmla="*/ 2182650 h 2182650"/>
                    <a:gd name="connsiteX4" fmla="*/ 2516720 w 3056316"/>
                    <a:gd name="connsiteY4" fmla="*/ 2181457 h 2182650"/>
                    <a:gd name="connsiteX5" fmla="*/ 0 w 3056316"/>
                    <a:gd name="connsiteY5" fmla="*/ 2182650 h 2182650"/>
                    <a:gd name="connsiteX6" fmla="*/ 1087004 w 3056316"/>
                    <a:gd name="connsiteY6" fmla="*/ 0 h 2182650"/>
                    <a:gd name="connsiteX0" fmla="*/ 1087004 w 3056316"/>
                    <a:gd name="connsiteY0" fmla="*/ 0 h 2182650"/>
                    <a:gd name="connsiteX1" fmla="*/ 1895809 w 3056316"/>
                    <a:gd name="connsiteY1" fmla="*/ 0 h 2182650"/>
                    <a:gd name="connsiteX2" fmla="*/ 3056316 w 3056316"/>
                    <a:gd name="connsiteY2" fmla="*/ 2182650 h 2182650"/>
                    <a:gd name="connsiteX3" fmla="*/ 2516113 w 3056316"/>
                    <a:gd name="connsiteY3" fmla="*/ 2182650 h 2182650"/>
                    <a:gd name="connsiteX4" fmla="*/ 0 w 3056316"/>
                    <a:gd name="connsiteY4" fmla="*/ 2182650 h 2182650"/>
                    <a:gd name="connsiteX5" fmla="*/ 1087004 w 3056316"/>
                    <a:gd name="connsiteY5" fmla="*/ 0 h 2182650"/>
                    <a:gd name="connsiteX0" fmla="*/ 1087004 w 3056316"/>
                    <a:gd name="connsiteY0" fmla="*/ 0 h 2182650"/>
                    <a:gd name="connsiteX1" fmla="*/ 1895809 w 3056316"/>
                    <a:gd name="connsiteY1" fmla="*/ 0 h 2182650"/>
                    <a:gd name="connsiteX2" fmla="*/ 3056316 w 3056316"/>
                    <a:gd name="connsiteY2" fmla="*/ 2182650 h 2182650"/>
                    <a:gd name="connsiteX3" fmla="*/ 0 w 3056316"/>
                    <a:gd name="connsiteY3" fmla="*/ 2182650 h 2182650"/>
                    <a:gd name="connsiteX4" fmla="*/ 1087004 w 3056316"/>
                    <a:gd name="connsiteY4" fmla="*/ 0 h 2182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56316" h="2182650">
                      <a:moveTo>
                        <a:pt x="1087004" y="0"/>
                      </a:moveTo>
                      <a:lnTo>
                        <a:pt x="1895809" y="0"/>
                      </a:lnTo>
                      <a:lnTo>
                        <a:pt x="3056316" y="2182650"/>
                      </a:lnTo>
                      <a:lnTo>
                        <a:pt x="0" y="2182650"/>
                      </a:lnTo>
                      <a:lnTo>
                        <a:pt x="1087004" y="0"/>
                      </a:lnTo>
                      <a:close/>
                    </a:path>
                  </a:pathLst>
                </a:custGeom>
                <a:grp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360" name="Freeform: Shape 359">
                  <a:extLst>
                    <a:ext uri="{FF2B5EF4-FFF2-40B4-BE49-F238E27FC236}">
                      <a16:creationId xmlns:a16="http://schemas.microsoft.com/office/drawing/2014/main" id="{35AAB63B-C440-409A-AC6E-B562C7A0FBFA}"/>
                    </a:ext>
                  </a:extLst>
                </p:cNvPr>
                <p:cNvSpPr/>
                <p:nvPr/>
              </p:nvSpPr>
              <p:spPr bwMode="auto">
                <a:xfrm flipH="1">
                  <a:off x="868143" y="921769"/>
                  <a:ext cx="4550679" cy="4789602"/>
                </a:xfrm>
                <a:custGeom>
                  <a:avLst/>
                  <a:gdLst>
                    <a:gd name="connsiteX0" fmla="*/ 3443078 w 4550679"/>
                    <a:gd name="connsiteY0" fmla="*/ 0 h 4789602"/>
                    <a:gd name="connsiteX1" fmla="*/ 1105998 w 4550679"/>
                    <a:gd name="connsiteY1" fmla="*/ 0 h 4789602"/>
                    <a:gd name="connsiteX2" fmla="*/ 1105998 w 4550679"/>
                    <a:gd name="connsiteY2" fmla="*/ 559355 h 4789602"/>
                    <a:gd name="connsiteX3" fmla="*/ 1394974 w 4550679"/>
                    <a:gd name="connsiteY3" fmla="*/ 559355 h 4789602"/>
                    <a:gd name="connsiteX4" fmla="*/ 1394974 w 4550679"/>
                    <a:gd name="connsiteY4" fmla="*/ 1404731 h 4789602"/>
                    <a:gd name="connsiteX5" fmla="*/ 1330 w 4550679"/>
                    <a:gd name="connsiteY5" fmla="*/ 4045234 h 4789602"/>
                    <a:gd name="connsiteX6" fmla="*/ 0 w 4550679"/>
                    <a:gd name="connsiteY6" fmla="*/ 4046009 h 4789602"/>
                    <a:gd name="connsiteX7" fmla="*/ 483 w 4550679"/>
                    <a:gd name="connsiteY7" fmla="*/ 4046839 h 4789602"/>
                    <a:gd name="connsiteX8" fmla="*/ 2 w 4550679"/>
                    <a:gd name="connsiteY8" fmla="*/ 4047751 h 4789602"/>
                    <a:gd name="connsiteX9" fmla="*/ 1462 w 4550679"/>
                    <a:gd name="connsiteY9" fmla="*/ 4048522 h 4789602"/>
                    <a:gd name="connsiteX10" fmla="*/ 433105 w 4550679"/>
                    <a:gd name="connsiteY10" fmla="*/ 4789602 h 4789602"/>
                    <a:gd name="connsiteX11" fmla="*/ 4117574 w 4550679"/>
                    <a:gd name="connsiteY11" fmla="*/ 4789602 h 4789602"/>
                    <a:gd name="connsiteX12" fmla="*/ 4549217 w 4550679"/>
                    <a:gd name="connsiteY12" fmla="*/ 4048520 h 4789602"/>
                    <a:gd name="connsiteX13" fmla="*/ 4550677 w 4550679"/>
                    <a:gd name="connsiteY13" fmla="*/ 4047749 h 4789602"/>
                    <a:gd name="connsiteX14" fmla="*/ 4550196 w 4550679"/>
                    <a:gd name="connsiteY14" fmla="*/ 4046838 h 4789602"/>
                    <a:gd name="connsiteX15" fmla="*/ 4550679 w 4550679"/>
                    <a:gd name="connsiteY15" fmla="*/ 4046009 h 4789602"/>
                    <a:gd name="connsiteX16" fmla="*/ 4549350 w 4550679"/>
                    <a:gd name="connsiteY16" fmla="*/ 4045236 h 4789602"/>
                    <a:gd name="connsiteX17" fmla="*/ 3156970 w 4550679"/>
                    <a:gd name="connsiteY17" fmla="*/ 1407125 h 4789602"/>
                    <a:gd name="connsiteX18" fmla="*/ 3156970 w 4550679"/>
                    <a:gd name="connsiteY18" fmla="*/ 559355 h 4789602"/>
                    <a:gd name="connsiteX19" fmla="*/ 3443078 w 4550679"/>
                    <a:gd name="connsiteY19" fmla="*/ 559355 h 4789602"/>
                    <a:gd name="connsiteX20" fmla="*/ 3443078 w 4550679"/>
                    <a:gd name="connsiteY20" fmla="*/ 0 h 4789602"/>
                    <a:gd name="connsiteX21" fmla="*/ 2616902 w 4550679"/>
                    <a:gd name="connsiteY21" fmla="*/ 559355 h 4789602"/>
                    <a:gd name="connsiteX22" fmla="*/ 2616902 w 4550679"/>
                    <a:gd name="connsiteY22" fmla="*/ 1537839 h 4789602"/>
                    <a:gd name="connsiteX23" fmla="*/ 3932712 w 4550679"/>
                    <a:gd name="connsiteY23" fmla="*/ 4033937 h 4789602"/>
                    <a:gd name="connsiteX24" fmla="*/ 3820081 w 4550679"/>
                    <a:gd name="connsiteY24" fmla="*/ 4227314 h 4789602"/>
                    <a:gd name="connsiteX25" fmla="*/ 3567103 w 4550679"/>
                    <a:gd name="connsiteY25" fmla="*/ 4227314 h 4789602"/>
                    <a:gd name="connsiteX26" fmla="*/ 2480038 w 4550679"/>
                    <a:gd name="connsiteY26" fmla="*/ 2044542 h 4789602"/>
                    <a:gd name="connsiteX27" fmla="*/ 2069912 w 4550679"/>
                    <a:gd name="connsiteY27" fmla="*/ 2044542 h 4789602"/>
                    <a:gd name="connsiteX28" fmla="*/ 983576 w 4550679"/>
                    <a:gd name="connsiteY28" fmla="*/ 4225849 h 4789602"/>
                    <a:gd name="connsiteX29" fmla="*/ 730598 w 4550679"/>
                    <a:gd name="connsiteY29" fmla="*/ 4225849 h 4789602"/>
                    <a:gd name="connsiteX30" fmla="*/ 617967 w 4550679"/>
                    <a:gd name="connsiteY30" fmla="*/ 4032472 h 4789602"/>
                    <a:gd name="connsiteX31" fmla="*/ 1933777 w 4550679"/>
                    <a:gd name="connsiteY31" fmla="*/ 1536374 h 4789602"/>
                    <a:gd name="connsiteX32" fmla="*/ 1935041 w 4550679"/>
                    <a:gd name="connsiteY32" fmla="*/ 1541054 h 4789602"/>
                    <a:gd name="connsiteX33" fmla="*/ 1935041 w 4550679"/>
                    <a:gd name="connsiteY33" fmla="*/ 559355 h 4789602"/>
                    <a:gd name="connsiteX34" fmla="*/ 2616902 w 4550679"/>
                    <a:gd name="connsiteY34" fmla="*/ 559355 h 4789602"/>
                    <a:gd name="connsiteX0" fmla="*/ 3443078 w 4550679"/>
                    <a:gd name="connsiteY0" fmla="*/ 0 h 4789602"/>
                    <a:gd name="connsiteX1" fmla="*/ 1105998 w 4550679"/>
                    <a:gd name="connsiteY1" fmla="*/ 0 h 4789602"/>
                    <a:gd name="connsiteX2" fmla="*/ 1105998 w 4550679"/>
                    <a:gd name="connsiteY2" fmla="*/ 559355 h 4789602"/>
                    <a:gd name="connsiteX3" fmla="*/ 1394974 w 4550679"/>
                    <a:gd name="connsiteY3" fmla="*/ 559355 h 4789602"/>
                    <a:gd name="connsiteX4" fmla="*/ 1394974 w 4550679"/>
                    <a:gd name="connsiteY4" fmla="*/ 1404731 h 4789602"/>
                    <a:gd name="connsiteX5" fmla="*/ 1330 w 4550679"/>
                    <a:gd name="connsiteY5" fmla="*/ 4045234 h 4789602"/>
                    <a:gd name="connsiteX6" fmla="*/ 0 w 4550679"/>
                    <a:gd name="connsiteY6" fmla="*/ 4046009 h 4789602"/>
                    <a:gd name="connsiteX7" fmla="*/ 483 w 4550679"/>
                    <a:gd name="connsiteY7" fmla="*/ 4046839 h 4789602"/>
                    <a:gd name="connsiteX8" fmla="*/ 2 w 4550679"/>
                    <a:gd name="connsiteY8" fmla="*/ 4047751 h 4789602"/>
                    <a:gd name="connsiteX9" fmla="*/ 1462 w 4550679"/>
                    <a:gd name="connsiteY9" fmla="*/ 4048522 h 4789602"/>
                    <a:gd name="connsiteX10" fmla="*/ 433105 w 4550679"/>
                    <a:gd name="connsiteY10" fmla="*/ 4789602 h 4789602"/>
                    <a:gd name="connsiteX11" fmla="*/ 4117574 w 4550679"/>
                    <a:gd name="connsiteY11" fmla="*/ 4789602 h 4789602"/>
                    <a:gd name="connsiteX12" fmla="*/ 4549217 w 4550679"/>
                    <a:gd name="connsiteY12" fmla="*/ 4048520 h 4789602"/>
                    <a:gd name="connsiteX13" fmla="*/ 4550677 w 4550679"/>
                    <a:gd name="connsiteY13" fmla="*/ 4047749 h 4789602"/>
                    <a:gd name="connsiteX14" fmla="*/ 4550196 w 4550679"/>
                    <a:gd name="connsiteY14" fmla="*/ 4046838 h 4789602"/>
                    <a:gd name="connsiteX15" fmla="*/ 4550679 w 4550679"/>
                    <a:gd name="connsiteY15" fmla="*/ 4046009 h 4789602"/>
                    <a:gd name="connsiteX16" fmla="*/ 4549350 w 4550679"/>
                    <a:gd name="connsiteY16" fmla="*/ 4045236 h 4789602"/>
                    <a:gd name="connsiteX17" fmla="*/ 3156970 w 4550679"/>
                    <a:gd name="connsiteY17" fmla="*/ 1407125 h 4789602"/>
                    <a:gd name="connsiteX18" fmla="*/ 3156970 w 4550679"/>
                    <a:gd name="connsiteY18" fmla="*/ 559355 h 4789602"/>
                    <a:gd name="connsiteX19" fmla="*/ 3443078 w 4550679"/>
                    <a:gd name="connsiteY19" fmla="*/ 559355 h 4789602"/>
                    <a:gd name="connsiteX20" fmla="*/ 3443078 w 4550679"/>
                    <a:gd name="connsiteY20" fmla="*/ 0 h 4789602"/>
                    <a:gd name="connsiteX21" fmla="*/ 2616902 w 4550679"/>
                    <a:gd name="connsiteY21" fmla="*/ 559355 h 4789602"/>
                    <a:gd name="connsiteX22" fmla="*/ 2616902 w 4550679"/>
                    <a:gd name="connsiteY22" fmla="*/ 1537839 h 4789602"/>
                    <a:gd name="connsiteX23" fmla="*/ 3932712 w 4550679"/>
                    <a:gd name="connsiteY23" fmla="*/ 4033937 h 4789602"/>
                    <a:gd name="connsiteX24" fmla="*/ 3820081 w 4550679"/>
                    <a:gd name="connsiteY24" fmla="*/ 4227314 h 4789602"/>
                    <a:gd name="connsiteX25" fmla="*/ 3567103 w 4550679"/>
                    <a:gd name="connsiteY25" fmla="*/ 4227314 h 4789602"/>
                    <a:gd name="connsiteX26" fmla="*/ 2480038 w 4550679"/>
                    <a:gd name="connsiteY26" fmla="*/ 2044542 h 4789602"/>
                    <a:gd name="connsiteX27" fmla="*/ 2069912 w 4550679"/>
                    <a:gd name="connsiteY27" fmla="*/ 2044542 h 4789602"/>
                    <a:gd name="connsiteX28" fmla="*/ 983576 w 4550679"/>
                    <a:gd name="connsiteY28" fmla="*/ 4225849 h 4789602"/>
                    <a:gd name="connsiteX29" fmla="*/ 730598 w 4550679"/>
                    <a:gd name="connsiteY29" fmla="*/ 4225849 h 4789602"/>
                    <a:gd name="connsiteX30" fmla="*/ 617967 w 4550679"/>
                    <a:gd name="connsiteY30" fmla="*/ 4032472 h 4789602"/>
                    <a:gd name="connsiteX31" fmla="*/ 1933777 w 4550679"/>
                    <a:gd name="connsiteY31" fmla="*/ 1536374 h 4789602"/>
                    <a:gd name="connsiteX32" fmla="*/ 1935041 w 4550679"/>
                    <a:gd name="connsiteY32" fmla="*/ 559355 h 4789602"/>
                    <a:gd name="connsiteX33" fmla="*/ 2616902 w 4550679"/>
                    <a:gd name="connsiteY33" fmla="*/ 559355 h 4789602"/>
                    <a:gd name="connsiteX0" fmla="*/ 3443078 w 4550679"/>
                    <a:gd name="connsiteY0" fmla="*/ 0 h 4789602"/>
                    <a:gd name="connsiteX1" fmla="*/ 1105998 w 4550679"/>
                    <a:gd name="connsiteY1" fmla="*/ 0 h 4789602"/>
                    <a:gd name="connsiteX2" fmla="*/ 1105998 w 4550679"/>
                    <a:gd name="connsiteY2" fmla="*/ 559355 h 4789602"/>
                    <a:gd name="connsiteX3" fmla="*/ 1394974 w 4550679"/>
                    <a:gd name="connsiteY3" fmla="*/ 559355 h 4789602"/>
                    <a:gd name="connsiteX4" fmla="*/ 1394974 w 4550679"/>
                    <a:gd name="connsiteY4" fmla="*/ 1404731 h 4789602"/>
                    <a:gd name="connsiteX5" fmla="*/ 1330 w 4550679"/>
                    <a:gd name="connsiteY5" fmla="*/ 4045234 h 4789602"/>
                    <a:gd name="connsiteX6" fmla="*/ 0 w 4550679"/>
                    <a:gd name="connsiteY6" fmla="*/ 4046009 h 4789602"/>
                    <a:gd name="connsiteX7" fmla="*/ 483 w 4550679"/>
                    <a:gd name="connsiteY7" fmla="*/ 4046839 h 4789602"/>
                    <a:gd name="connsiteX8" fmla="*/ 2 w 4550679"/>
                    <a:gd name="connsiteY8" fmla="*/ 4047751 h 4789602"/>
                    <a:gd name="connsiteX9" fmla="*/ 1462 w 4550679"/>
                    <a:gd name="connsiteY9" fmla="*/ 4048522 h 4789602"/>
                    <a:gd name="connsiteX10" fmla="*/ 433105 w 4550679"/>
                    <a:gd name="connsiteY10" fmla="*/ 4789602 h 4789602"/>
                    <a:gd name="connsiteX11" fmla="*/ 4117574 w 4550679"/>
                    <a:gd name="connsiteY11" fmla="*/ 4789602 h 4789602"/>
                    <a:gd name="connsiteX12" fmla="*/ 4549217 w 4550679"/>
                    <a:gd name="connsiteY12" fmla="*/ 4048520 h 4789602"/>
                    <a:gd name="connsiteX13" fmla="*/ 4550677 w 4550679"/>
                    <a:gd name="connsiteY13" fmla="*/ 4047749 h 4789602"/>
                    <a:gd name="connsiteX14" fmla="*/ 4550196 w 4550679"/>
                    <a:gd name="connsiteY14" fmla="*/ 4046838 h 4789602"/>
                    <a:gd name="connsiteX15" fmla="*/ 4550679 w 4550679"/>
                    <a:gd name="connsiteY15" fmla="*/ 4046009 h 4789602"/>
                    <a:gd name="connsiteX16" fmla="*/ 4549350 w 4550679"/>
                    <a:gd name="connsiteY16" fmla="*/ 4045236 h 4789602"/>
                    <a:gd name="connsiteX17" fmla="*/ 3156970 w 4550679"/>
                    <a:gd name="connsiteY17" fmla="*/ 1407125 h 4789602"/>
                    <a:gd name="connsiteX18" fmla="*/ 3156970 w 4550679"/>
                    <a:gd name="connsiteY18" fmla="*/ 559355 h 4789602"/>
                    <a:gd name="connsiteX19" fmla="*/ 3443078 w 4550679"/>
                    <a:gd name="connsiteY19" fmla="*/ 559355 h 4789602"/>
                    <a:gd name="connsiteX20" fmla="*/ 3443078 w 4550679"/>
                    <a:gd name="connsiteY20" fmla="*/ 0 h 4789602"/>
                    <a:gd name="connsiteX21" fmla="*/ 2616902 w 4550679"/>
                    <a:gd name="connsiteY21" fmla="*/ 559355 h 4789602"/>
                    <a:gd name="connsiteX22" fmla="*/ 2616902 w 4550679"/>
                    <a:gd name="connsiteY22" fmla="*/ 1537839 h 4789602"/>
                    <a:gd name="connsiteX23" fmla="*/ 3932712 w 4550679"/>
                    <a:gd name="connsiteY23" fmla="*/ 4033937 h 4789602"/>
                    <a:gd name="connsiteX24" fmla="*/ 3820081 w 4550679"/>
                    <a:gd name="connsiteY24" fmla="*/ 4227314 h 4789602"/>
                    <a:gd name="connsiteX25" fmla="*/ 3567103 w 4550679"/>
                    <a:gd name="connsiteY25" fmla="*/ 4227314 h 4789602"/>
                    <a:gd name="connsiteX26" fmla="*/ 2480038 w 4550679"/>
                    <a:gd name="connsiteY26" fmla="*/ 2044542 h 4789602"/>
                    <a:gd name="connsiteX27" fmla="*/ 983576 w 4550679"/>
                    <a:gd name="connsiteY27" fmla="*/ 4225849 h 4789602"/>
                    <a:gd name="connsiteX28" fmla="*/ 730598 w 4550679"/>
                    <a:gd name="connsiteY28" fmla="*/ 4225849 h 4789602"/>
                    <a:gd name="connsiteX29" fmla="*/ 617967 w 4550679"/>
                    <a:gd name="connsiteY29" fmla="*/ 4032472 h 4789602"/>
                    <a:gd name="connsiteX30" fmla="*/ 1933777 w 4550679"/>
                    <a:gd name="connsiteY30" fmla="*/ 1536374 h 4789602"/>
                    <a:gd name="connsiteX31" fmla="*/ 1935041 w 4550679"/>
                    <a:gd name="connsiteY31" fmla="*/ 559355 h 4789602"/>
                    <a:gd name="connsiteX32" fmla="*/ 2616902 w 4550679"/>
                    <a:gd name="connsiteY32" fmla="*/ 559355 h 4789602"/>
                    <a:gd name="connsiteX0" fmla="*/ 3443078 w 4550679"/>
                    <a:gd name="connsiteY0" fmla="*/ 0 h 4789602"/>
                    <a:gd name="connsiteX1" fmla="*/ 1105998 w 4550679"/>
                    <a:gd name="connsiteY1" fmla="*/ 0 h 4789602"/>
                    <a:gd name="connsiteX2" fmla="*/ 1105998 w 4550679"/>
                    <a:gd name="connsiteY2" fmla="*/ 559355 h 4789602"/>
                    <a:gd name="connsiteX3" fmla="*/ 1394974 w 4550679"/>
                    <a:gd name="connsiteY3" fmla="*/ 559355 h 4789602"/>
                    <a:gd name="connsiteX4" fmla="*/ 1394974 w 4550679"/>
                    <a:gd name="connsiteY4" fmla="*/ 1404731 h 4789602"/>
                    <a:gd name="connsiteX5" fmla="*/ 1330 w 4550679"/>
                    <a:gd name="connsiteY5" fmla="*/ 4045234 h 4789602"/>
                    <a:gd name="connsiteX6" fmla="*/ 0 w 4550679"/>
                    <a:gd name="connsiteY6" fmla="*/ 4046009 h 4789602"/>
                    <a:gd name="connsiteX7" fmla="*/ 483 w 4550679"/>
                    <a:gd name="connsiteY7" fmla="*/ 4046839 h 4789602"/>
                    <a:gd name="connsiteX8" fmla="*/ 2 w 4550679"/>
                    <a:gd name="connsiteY8" fmla="*/ 4047751 h 4789602"/>
                    <a:gd name="connsiteX9" fmla="*/ 1462 w 4550679"/>
                    <a:gd name="connsiteY9" fmla="*/ 4048522 h 4789602"/>
                    <a:gd name="connsiteX10" fmla="*/ 433105 w 4550679"/>
                    <a:gd name="connsiteY10" fmla="*/ 4789602 h 4789602"/>
                    <a:gd name="connsiteX11" fmla="*/ 4117574 w 4550679"/>
                    <a:gd name="connsiteY11" fmla="*/ 4789602 h 4789602"/>
                    <a:gd name="connsiteX12" fmla="*/ 4549217 w 4550679"/>
                    <a:gd name="connsiteY12" fmla="*/ 4048520 h 4789602"/>
                    <a:gd name="connsiteX13" fmla="*/ 4550677 w 4550679"/>
                    <a:gd name="connsiteY13" fmla="*/ 4047749 h 4789602"/>
                    <a:gd name="connsiteX14" fmla="*/ 4550196 w 4550679"/>
                    <a:gd name="connsiteY14" fmla="*/ 4046838 h 4789602"/>
                    <a:gd name="connsiteX15" fmla="*/ 4550679 w 4550679"/>
                    <a:gd name="connsiteY15" fmla="*/ 4046009 h 4789602"/>
                    <a:gd name="connsiteX16" fmla="*/ 4549350 w 4550679"/>
                    <a:gd name="connsiteY16" fmla="*/ 4045236 h 4789602"/>
                    <a:gd name="connsiteX17" fmla="*/ 3156970 w 4550679"/>
                    <a:gd name="connsiteY17" fmla="*/ 1407125 h 4789602"/>
                    <a:gd name="connsiteX18" fmla="*/ 3156970 w 4550679"/>
                    <a:gd name="connsiteY18" fmla="*/ 559355 h 4789602"/>
                    <a:gd name="connsiteX19" fmla="*/ 3443078 w 4550679"/>
                    <a:gd name="connsiteY19" fmla="*/ 559355 h 4789602"/>
                    <a:gd name="connsiteX20" fmla="*/ 3443078 w 4550679"/>
                    <a:gd name="connsiteY20" fmla="*/ 0 h 4789602"/>
                    <a:gd name="connsiteX21" fmla="*/ 2616902 w 4550679"/>
                    <a:gd name="connsiteY21" fmla="*/ 559355 h 4789602"/>
                    <a:gd name="connsiteX22" fmla="*/ 2616902 w 4550679"/>
                    <a:gd name="connsiteY22" fmla="*/ 1537839 h 4789602"/>
                    <a:gd name="connsiteX23" fmla="*/ 3932712 w 4550679"/>
                    <a:gd name="connsiteY23" fmla="*/ 4033937 h 4789602"/>
                    <a:gd name="connsiteX24" fmla="*/ 3820081 w 4550679"/>
                    <a:gd name="connsiteY24" fmla="*/ 4227314 h 4789602"/>
                    <a:gd name="connsiteX25" fmla="*/ 3567103 w 4550679"/>
                    <a:gd name="connsiteY25" fmla="*/ 4227314 h 4789602"/>
                    <a:gd name="connsiteX26" fmla="*/ 983576 w 4550679"/>
                    <a:gd name="connsiteY26" fmla="*/ 4225849 h 4789602"/>
                    <a:gd name="connsiteX27" fmla="*/ 730598 w 4550679"/>
                    <a:gd name="connsiteY27" fmla="*/ 4225849 h 4789602"/>
                    <a:gd name="connsiteX28" fmla="*/ 617967 w 4550679"/>
                    <a:gd name="connsiteY28" fmla="*/ 4032472 h 4789602"/>
                    <a:gd name="connsiteX29" fmla="*/ 1933777 w 4550679"/>
                    <a:gd name="connsiteY29" fmla="*/ 1536374 h 4789602"/>
                    <a:gd name="connsiteX30" fmla="*/ 1935041 w 4550679"/>
                    <a:gd name="connsiteY30" fmla="*/ 559355 h 4789602"/>
                    <a:gd name="connsiteX31" fmla="*/ 2616902 w 4550679"/>
                    <a:gd name="connsiteY31" fmla="*/ 559355 h 4789602"/>
                    <a:gd name="connsiteX0" fmla="*/ 3443078 w 4550679"/>
                    <a:gd name="connsiteY0" fmla="*/ 0 h 4789602"/>
                    <a:gd name="connsiteX1" fmla="*/ 1105998 w 4550679"/>
                    <a:gd name="connsiteY1" fmla="*/ 0 h 4789602"/>
                    <a:gd name="connsiteX2" fmla="*/ 1105998 w 4550679"/>
                    <a:gd name="connsiteY2" fmla="*/ 559355 h 4789602"/>
                    <a:gd name="connsiteX3" fmla="*/ 1394974 w 4550679"/>
                    <a:gd name="connsiteY3" fmla="*/ 559355 h 4789602"/>
                    <a:gd name="connsiteX4" fmla="*/ 1394974 w 4550679"/>
                    <a:gd name="connsiteY4" fmla="*/ 1404731 h 4789602"/>
                    <a:gd name="connsiteX5" fmla="*/ 1330 w 4550679"/>
                    <a:gd name="connsiteY5" fmla="*/ 4045234 h 4789602"/>
                    <a:gd name="connsiteX6" fmla="*/ 0 w 4550679"/>
                    <a:gd name="connsiteY6" fmla="*/ 4046009 h 4789602"/>
                    <a:gd name="connsiteX7" fmla="*/ 483 w 4550679"/>
                    <a:gd name="connsiteY7" fmla="*/ 4046839 h 4789602"/>
                    <a:gd name="connsiteX8" fmla="*/ 2 w 4550679"/>
                    <a:gd name="connsiteY8" fmla="*/ 4047751 h 4789602"/>
                    <a:gd name="connsiteX9" fmla="*/ 1462 w 4550679"/>
                    <a:gd name="connsiteY9" fmla="*/ 4048522 h 4789602"/>
                    <a:gd name="connsiteX10" fmla="*/ 433105 w 4550679"/>
                    <a:gd name="connsiteY10" fmla="*/ 4789602 h 4789602"/>
                    <a:gd name="connsiteX11" fmla="*/ 4117574 w 4550679"/>
                    <a:gd name="connsiteY11" fmla="*/ 4789602 h 4789602"/>
                    <a:gd name="connsiteX12" fmla="*/ 4549217 w 4550679"/>
                    <a:gd name="connsiteY12" fmla="*/ 4048520 h 4789602"/>
                    <a:gd name="connsiteX13" fmla="*/ 4550677 w 4550679"/>
                    <a:gd name="connsiteY13" fmla="*/ 4047749 h 4789602"/>
                    <a:gd name="connsiteX14" fmla="*/ 4550196 w 4550679"/>
                    <a:gd name="connsiteY14" fmla="*/ 4046838 h 4789602"/>
                    <a:gd name="connsiteX15" fmla="*/ 4550679 w 4550679"/>
                    <a:gd name="connsiteY15" fmla="*/ 4046009 h 4789602"/>
                    <a:gd name="connsiteX16" fmla="*/ 4549350 w 4550679"/>
                    <a:gd name="connsiteY16" fmla="*/ 4045236 h 4789602"/>
                    <a:gd name="connsiteX17" fmla="*/ 3156970 w 4550679"/>
                    <a:gd name="connsiteY17" fmla="*/ 1407125 h 4789602"/>
                    <a:gd name="connsiteX18" fmla="*/ 3156970 w 4550679"/>
                    <a:gd name="connsiteY18" fmla="*/ 559355 h 4789602"/>
                    <a:gd name="connsiteX19" fmla="*/ 3443078 w 4550679"/>
                    <a:gd name="connsiteY19" fmla="*/ 559355 h 4789602"/>
                    <a:gd name="connsiteX20" fmla="*/ 3443078 w 4550679"/>
                    <a:gd name="connsiteY20" fmla="*/ 0 h 4789602"/>
                    <a:gd name="connsiteX21" fmla="*/ 2616902 w 4550679"/>
                    <a:gd name="connsiteY21" fmla="*/ 559355 h 4789602"/>
                    <a:gd name="connsiteX22" fmla="*/ 2616902 w 4550679"/>
                    <a:gd name="connsiteY22" fmla="*/ 1537839 h 4789602"/>
                    <a:gd name="connsiteX23" fmla="*/ 3932712 w 4550679"/>
                    <a:gd name="connsiteY23" fmla="*/ 4033937 h 4789602"/>
                    <a:gd name="connsiteX24" fmla="*/ 3820081 w 4550679"/>
                    <a:gd name="connsiteY24" fmla="*/ 4227314 h 4789602"/>
                    <a:gd name="connsiteX25" fmla="*/ 983576 w 4550679"/>
                    <a:gd name="connsiteY25" fmla="*/ 4225849 h 4789602"/>
                    <a:gd name="connsiteX26" fmla="*/ 730598 w 4550679"/>
                    <a:gd name="connsiteY26" fmla="*/ 4225849 h 4789602"/>
                    <a:gd name="connsiteX27" fmla="*/ 617967 w 4550679"/>
                    <a:gd name="connsiteY27" fmla="*/ 4032472 h 4789602"/>
                    <a:gd name="connsiteX28" fmla="*/ 1933777 w 4550679"/>
                    <a:gd name="connsiteY28" fmla="*/ 1536374 h 4789602"/>
                    <a:gd name="connsiteX29" fmla="*/ 1935041 w 4550679"/>
                    <a:gd name="connsiteY29" fmla="*/ 559355 h 4789602"/>
                    <a:gd name="connsiteX30" fmla="*/ 2616902 w 4550679"/>
                    <a:gd name="connsiteY30" fmla="*/ 559355 h 4789602"/>
                    <a:gd name="connsiteX0" fmla="*/ 3443078 w 4550679"/>
                    <a:gd name="connsiteY0" fmla="*/ 0 h 4789602"/>
                    <a:gd name="connsiteX1" fmla="*/ 1105998 w 4550679"/>
                    <a:gd name="connsiteY1" fmla="*/ 0 h 4789602"/>
                    <a:gd name="connsiteX2" fmla="*/ 1105998 w 4550679"/>
                    <a:gd name="connsiteY2" fmla="*/ 559355 h 4789602"/>
                    <a:gd name="connsiteX3" fmla="*/ 1394974 w 4550679"/>
                    <a:gd name="connsiteY3" fmla="*/ 559355 h 4789602"/>
                    <a:gd name="connsiteX4" fmla="*/ 1394974 w 4550679"/>
                    <a:gd name="connsiteY4" fmla="*/ 1404731 h 4789602"/>
                    <a:gd name="connsiteX5" fmla="*/ 1330 w 4550679"/>
                    <a:gd name="connsiteY5" fmla="*/ 4045234 h 4789602"/>
                    <a:gd name="connsiteX6" fmla="*/ 0 w 4550679"/>
                    <a:gd name="connsiteY6" fmla="*/ 4046009 h 4789602"/>
                    <a:gd name="connsiteX7" fmla="*/ 483 w 4550679"/>
                    <a:gd name="connsiteY7" fmla="*/ 4046839 h 4789602"/>
                    <a:gd name="connsiteX8" fmla="*/ 2 w 4550679"/>
                    <a:gd name="connsiteY8" fmla="*/ 4047751 h 4789602"/>
                    <a:gd name="connsiteX9" fmla="*/ 1462 w 4550679"/>
                    <a:gd name="connsiteY9" fmla="*/ 4048522 h 4789602"/>
                    <a:gd name="connsiteX10" fmla="*/ 433105 w 4550679"/>
                    <a:gd name="connsiteY10" fmla="*/ 4789602 h 4789602"/>
                    <a:gd name="connsiteX11" fmla="*/ 4117574 w 4550679"/>
                    <a:gd name="connsiteY11" fmla="*/ 4789602 h 4789602"/>
                    <a:gd name="connsiteX12" fmla="*/ 4549217 w 4550679"/>
                    <a:gd name="connsiteY12" fmla="*/ 4048520 h 4789602"/>
                    <a:gd name="connsiteX13" fmla="*/ 4550677 w 4550679"/>
                    <a:gd name="connsiteY13" fmla="*/ 4047749 h 4789602"/>
                    <a:gd name="connsiteX14" fmla="*/ 4550196 w 4550679"/>
                    <a:gd name="connsiteY14" fmla="*/ 4046838 h 4789602"/>
                    <a:gd name="connsiteX15" fmla="*/ 4550679 w 4550679"/>
                    <a:gd name="connsiteY15" fmla="*/ 4046009 h 4789602"/>
                    <a:gd name="connsiteX16" fmla="*/ 4549350 w 4550679"/>
                    <a:gd name="connsiteY16" fmla="*/ 4045236 h 4789602"/>
                    <a:gd name="connsiteX17" fmla="*/ 3156970 w 4550679"/>
                    <a:gd name="connsiteY17" fmla="*/ 1407125 h 4789602"/>
                    <a:gd name="connsiteX18" fmla="*/ 3156970 w 4550679"/>
                    <a:gd name="connsiteY18" fmla="*/ 559355 h 4789602"/>
                    <a:gd name="connsiteX19" fmla="*/ 3443078 w 4550679"/>
                    <a:gd name="connsiteY19" fmla="*/ 559355 h 4789602"/>
                    <a:gd name="connsiteX20" fmla="*/ 3443078 w 4550679"/>
                    <a:gd name="connsiteY20" fmla="*/ 0 h 4789602"/>
                    <a:gd name="connsiteX21" fmla="*/ 2616902 w 4550679"/>
                    <a:gd name="connsiteY21" fmla="*/ 559355 h 4789602"/>
                    <a:gd name="connsiteX22" fmla="*/ 2616902 w 4550679"/>
                    <a:gd name="connsiteY22" fmla="*/ 1537839 h 4789602"/>
                    <a:gd name="connsiteX23" fmla="*/ 3932712 w 4550679"/>
                    <a:gd name="connsiteY23" fmla="*/ 4033937 h 4789602"/>
                    <a:gd name="connsiteX24" fmla="*/ 3820081 w 4550679"/>
                    <a:gd name="connsiteY24" fmla="*/ 4227314 h 4789602"/>
                    <a:gd name="connsiteX25" fmla="*/ 730598 w 4550679"/>
                    <a:gd name="connsiteY25" fmla="*/ 4225849 h 4789602"/>
                    <a:gd name="connsiteX26" fmla="*/ 617967 w 4550679"/>
                    <a:gd name="connsiteY26" fmla="*/ 4032472 h 4789602"/>
                    <a:gd name="connsiteX27" fmla="*/ 1933777 w 4550679"/>
                    <a:gd name="connsiteY27" fmla="*/ 1536374 h 4789602"/>
                    <a:gd name="connsiteX28" fmla="*/ 1935041 w 4550679"/>
                    <a:gd name="connsiteY28" fmla="*/ 559355 h 4789602"/>
                    <a:gd name="connsiteX29" fmla="*/ 2616902 w 4550679"/>
                    <a:gd name="connsiteY29" fmla="*/ 559355 h 4789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550679" h="4789602">
                      <a:moveTo>
                        <a:pt x="3443078" y="0"/>
                      </a:moveTo>
                      <a:lnTo>
                        <a:pt x="1105998" y="0"/>
                      </a:lnTo>
                      <a:lnTo>
                        <a:pt x="1105998" y="559355"/>
                      </a:lnTo>
                      <a:lnTo>
                        <a:pt x="1394974" y="559355"/>
                      </a:lnTo>
                      <a:lnTo>
                        <a:pt x="1394974" y="1404731"/>
                      </a:lnTo>
                      <a:lnTo>
                        <a:pt x="1330" y="4045234"/>
                      </a:lnTo>
                      <a:lnTo>
                        <a:pt x="0" y="4046009"/>
                      </a:lnTo>
                      <a:lnTo>
                        <a:pt x="483" y="4046839"/>
                      </a:lnTo>
                      <a:lnTo>
                        <a:pt x="2" y="4047751"/>
                      </a:lnTo>
                      <a:lnTo>
                        <a:pt x="1462" y="4048522"/>
                      </a:lnTo>
                      <a:lnTo>
                        <a:pt x="433105" y="4789602"/>
                      </a:lnTo>
                      <a:lnTo>
                        <a:pt x="4117574" y="4789602"/>
                      </a:lnTo>
                      <a:lnTo>
                        <a:pt x="4549217" y="4048520"/>
                      </a:lnTo>
                      <a:lnTo>
                        <a:pt x="4550677" y="4047749"/>
                      </a:lnTo>
                      <a:lnTo>
                        <a:pt x="4550196" y="4046838"/>
                      </a:lnTo>
                      <a:lnTo>
                        <a:pt x="4550679" y="4046009"/>
                      </a:lnTo>
                      <a:lnTo>
                        <a:pt x="4549350" y="4045236"/>
                      </a:lnTo>
                      <a:lnTo>
                        <a:pt x="3156970" y="1407125"/>
                      </a:lnTo>
                      <a:lnTo>
                        <a:pt x="3156970" y="559355"/>
                      </a:lnTo>
                      <a:lnTo>
                        <a:pt x="3443078" y="559355"/>
                      </a:lnTo>
                      <a:lnTo>
                        <a:pt x="3443078" y="0"/>
                      </a:lnTo>
                      <a:close/>
                      <a:moveTo>
                        <a:pt x="2616902" y="559355"/>
                      </a:moveTo>
                      <a:lnTo>
                        <a:pt x="2616902" y="1537839"/>
                      </a:lnTo>
                      <a:lnTo>
                        <a:pt x="3932712" y="4033937"/>
                      </a:lnTo>
                      <a:lnTo>
                        <a:pt x="3820081" y="4227314"/>
                      </a:lnTo>
                      <a:lnTo>
                        <a:pt x="730598" y="4225849"/>
                      </a:lnTo>
                      <a:lnTo>
                        <a:pt x="617967" y="4032472"/>
                      </a:lnTo>
                      <a:lnTo>
                        <a:pt x="1933777" y="1536374"/>
                      </a:lnTo>
                      <a:cubicBezTo>
                        <a:pt x="1934198" y="1210701"/>
                        <a:pt x="1934620" y="885028"/>
                        <a:pt x="1935041" y="559355"/>
                      </a:cubicBezTo>
                      <a:lnTo>
                        <a:pt x="2616902" y="559355"/>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prstClr val="black"/>
                    </a:solidFill>
                    <a:effectLst/>
                    <a:uLnTx/>
                    <a:uFillTx/>
                    <a:latin typeface="Segoe UI Semibold"/>
                    <a:ea typeface="Segoe UI" pitchFamily="34" charset="0"/>
                    <a:cs typeface="Segoe UI" pitchFamily="34" charset="0"/>
                  </a:endParaRPr>
                </a:p>
              </p:txBody>
            </p:sp>
          </p:grpSp>
        </p:grpSp>
      </p:grpSp>
      <p:sp>
        <p:nvSpPr>
          <p:cNvPr id="361" name="Freeform 182">
            <a:extLst>
              <a:ext uri="{FF2B5EF4-FFF2-40B4-BE49-F238E27FC236}">
                <a16:creationId xmlns:a16="http://schemas.microsoft.com/office/drawing/2014/main" id="{D0DC9334-7745-49D7-8EEF-4CC3D71021FD}"/>
              </a:ext>
            </a:extLst>
          </p:cNvPr>
          <p:cNvSpPr/>
          <p:nvPr/>
        </p:nvSpPr>
        <p:spPr bwMode="auto">
          <a:xfrm>
            <a:off x="3134697" y="4319386"/>
            <a:ext cx="456520" cy="58551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367" name="Straight Arrow Connector 366">
            <a:extLst>
              <a:ext uri="{FF2B5EF4-FFF2-40B4-BE49-F238E27FC236}">
                <a16:creationId xmlns:a16="http://schemas.microsoft.com/office/drawing/2014/main" id="{C2DF0279-E1BD-4CD0-8F3B-D9956BB7C9E0}"/>
              </a:ext>
            </a:extLst>
          </p:cNvPr>
          <p:cNvCxnSpPr>
            <a:cxnSpLocks/>
          </p:cNvCxnSpPr>
          <p:nvPr/>
        </p:nvCxnSpPr>
        <p:spPr>
          <a:xfrm>
            <a:off x="1337895" y="4464484"/>
            <a:ext cx="0" cy="295315"/>
          </a:xfrm>
          <a:prstGeom prst="straightConnector1">
            <a:avLst/>
          </a:prstGeom>
          <a:ln w="12700">
            <a:solidFill>
              <a:schemeClr val="tx2"/>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68" name="Freeform: Shape 367">
            <a:extLst>
              <a:ext uri="{FF2B5EF4-FFF2-40B4-BE49-F238E27FC236}">
                <a16:creationId xmlns:a16="http://schemas.microsoft.com/office/drawing/2014/main" id="{4AACFF44-8707-4146-BBCB-BDF8B4BF6456}"/>
              </a:ext>
            </a:extLst>
          </p:cNvPr>
          <p:cNvSpPr/>
          <p:nvPr/>
        </p:nvSpPr>
        <p:spPr bwMode="auto">
          <a:xfrm>
            <a:off x="1035323" y="4821363"/>
            <a:ext cx="605144" cy="585512"/>
          </a:xfrm>
          <a:custGeom>
            <a:avLst/>
            <a:gdLst>
              <a:gd name="connsiteX0" fmla="*/ 1493936 w 1619058"/>
              <a:gd name="connsiteY0" fmla="*/ 618816 h 1566533"/>
              <a:gd name="connsiteX1" fmla="*/ 1619058 w 1619058"/>
              <a:gd name="connsiteY1" fmla="*/ 743938 h 1566533"/>
              <a:gd name="connsiteX2" fmla="*/ 1353453 w 1619058"/>
              <a:gd name="connsiteY2" fmla="*/ 1009542 h 1566533"/>
              <a:gd name="connsiteX3" fmla="*/ 1619058 w 1619058"/>
              <a:gd name="connsiteY3" fmla="*/ 1275147 h 1566533"/>
              <a:gd name="connsiteX4" fmla="*/ 1493936 w 1619058"/>
              <a:gd name="connsiteY4" fmla="*/ 1400268 h 1566533"/>
              <a:gd name="connsiteX5" fmla="*/ 1103210 w 1619058"/>
              <a:gd name="connsiteY5" fmla="*/ 1009542 h 1566533"/>
              <a:gd name="connsiteX6" fmla="*/ 522761 w 1619058"/>
              <a:gd name="connsiteY6" fmla="*/ 352651 h 1566533"/>
              <a:gd name="connsiteX7" fmla="*/ 397639 w 1619058"/>
              <a:gd name="connsiteY7" fmla="*/ 477773 h 1566533"/>
              <a:gd name="connsiteX8" fmla="*/ 663244 w 1619058"/>
              <a:gd name="connsiteY8" fmla="*/ 743377 h 1566533"/>
              <a:gd name="connsiteX9" fmla="*/ 397639 w 1619058"/>
              <a:gd name="connsiteY9" fmla="*/ 1008982 h 1566533"/>
              <a:gd name="connsiteX10" fmla="*/ 522761 w 1619058"/>
              <a:gd name="connsiteY10" fmla="*/ 1134103 h 1566533"/>
              <a:gd name="connsiteX11" fmla="*/ 913487 w 1619058"/>
              <a:gd name="connsiteY11" fmla="*/ 743377 h 1566533"/>
              <a:gd name="connsiteX12" fmla="*/ 610708 w 1619058"/>
              <a:gd name="connsiteY12" fmla="*/ 0 h 1566533"/>
              <a:gd name="connsiteX13" fmla="*/ 1218265 w 1619058"/>
              <a:gd name="connsiteY13" fmla="*/ 223646 h 1566533"/>
              <a:gd name="connsiteX14" fmla="*/ 1220485 w 1619058"/>
              <a:gd name="connsiteY14" fmla="*/ 241580 h 1566533"/>
              <a:gd name="connsiteX15" fmla="*/ 1221417 w 1619058"/>
              <a:gd name="connsiteY15" fmla="*/ 241580 h 1566533"/>
              <a:gd name="connsiteX16" fmla="*/ 1221417 w 1619058"/>
              <a:gd name="connsiteY16" fmla="*/ 249116 h 1566533"/>
              <a:gd name="connsiteX17" fmla="*/ 1221417 w 1619058"/>
              <a:gd name="connsiteY17" fmla="*/ 618982 h 1566533"/>
              <a:gd name="connsiteX18" fmla="*/ 1221418 w 1619058"/>
              <a:gd name="connsiteY18" fmla="*/ 696170 h 1566533"/>
              <a:gd name="connsiteX19" fmla="*/ 908045 w 1619058"/>
              <a:gd name="connsiteY19" fmla="*/ 1009542 h 1566533"/>
              <a:gd name="connsiteX20" fmla="*/ 1221418 w 1619058"/>
              <a:gd name="connsiteY20" fmla="*/ 1322915 h 1566533"/>
              <a:gd name="connsiteX21" fmla="*/ 1221418 w 1619058"/>
              <a:gd name="connsiteY21" fmla="*/ 1324953 h 1566533"/>
              <a:gd name="connsiteX22" fmla="*/ 1220485 w 1619058"/>
              <a:gd name="connsiteY22" fmla="*/ 1324953 h 1566533"/>
              <a:gd name="connsiteX23" fmla="*/ 1218265 w 1619058"/>
              <a:gd name="connsiteY23" fmla="*/ 1342888 h 1566533"/>
              <a:gd name="connsiteX24" fmla="*/ 610709 w 1619058"/>
              <a:gd name="connsiteY24" fmla="*/ 1566533 h 1566533"/>
              <a:gd name="connsiteX25" fmla="*/ 3153 w 1619058"/>
              <a:gd name="connsiteY25" fmla="*/ 1342888 h 1566533"/>
              <a:gd name="connsiteX26" fmla="*/ 933 w 1619058"/>
              <a:gd name="connsiteY26" fmla="*/ 1324953 h 1566533"/>
              <a:gd name="connsiteX27" fmla="*/ 0 w 1619058"/>
              <a:gd name="connsiteY27" fmla="*/ 1324953 h 1566533"/>
              <a:gd name="connsiteX28" fmla="*/ 0 w 1619058"/>
              <a:gd name="connsiteY28" fmla="*/ 1317417 h 1566533"/>
              <a:gd name="connsiteX29" fmla="*/ 0 w 1619058"/>
              <a:gd name="connsiteY29" fmla="*/ 249119 h 1566533"/>
              <a:gd name="connsiteX30" fmla="*/ 0 w 1619058"/>
              <a:gd name="connsiteY30" fmla="*/ 249114 h 1566533"/>
              <a:gd name="connsiteX31" fmla="*/ 3153 w 1619058"/>
              <a:gd name="connsiteY31" fmla="*/ 223646 h 1566533"/>
              <a:gd name="connsiteX32" fmla="*/ 610708 w 1619058"/>
              <a:gd name="connsiteY32" fmla="*/ 0 h 1566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619058" h="1566533">
                <a:moveTo>
                  <a:pt x="1493936" y="618816"/>
                </a:moveTo>
                <a:lnTo>
                  <a:pt x="1619058" y="743938"/>
                </a:lnTo>
                <a:lnTo>
                  <a:pt x="1353453" y="1009542"/>
                </a:lnTo>
                <a:lnTo>
                  <a:pt x="1619058" y="1275147"/>
                </a:lnTo>
                <a:lnTo>
                  <a:pt x="1493936" y="1400268"/>
                </a:lnTo>
                <a:lnTo>
                  <a:pt x="1103210" y="1009542"/>
                </a:lnTo>
                <a:close/>
                <a:moveTo>
                  <a:pt x="522761" y="352651"/>
                </a:moveTo>
                <a:lnTo>
                  <a:pt x="397639" y="477773"/>
                </a:lnTo>
                <a:lnTo>
                  <a:pt x="663244" y="743377"/>
                </a:lnTo>
                <a:lnTo>
                  <a:pt x="397639" y="1008982"/>
                </a:lnTo>
                <a:lnTo>
                  <a:pt x="522761" y="1134103"/>
                </a:lnTo>
                <a:lnTo>
                  <a:pt x="913487" y="743377"/>
                </a:lnTo>
                <a:close/>
                <a:moveTo>
                  <a:pt x="610708" y="0"/>
                </a:moveTo>
                <a:cubicBezTo>
                  <a:pt x="926913" y="0"/>
                  <a:pt x="1186990" y="98028"/>
                  <a:pt x="1218265" y="223646"/>
                </a:cubicBezTo>
                <a:lnTo>
                  <a:pt x="1220485" y="241580"/>
                </a:lnTo>
                <a:lnTo>
                  <a:pt x="1221417" y="241580"/>
                </a:lnTo>
                <a:lnTo>
                  <a:pt x="1221417" y="249116"/>
                </a:lnTo>
                <a:cubicBezTo>
                  <a:pt x="1221417" y="316356"/>
                  <a:pt x="1221417" y="458357"/>
                  <a:pt x="1221417" y="618982"/>
                </a:cubicBezTo>
                <a:lnTo>
                  <a:pt x="1221418" y="696170"/>
                </a:lnTo>
                <a:lnTo>
                  <a:pt x="908045" y="1009542"/>
                </a:lnTo>
                <a:lnTo>
                  <a:pt x="1221418" y="1322915"/>
                </a:lnTo>
                <a:lnTo>
                  <a:pt x="1221418" y="1324953"/>
                </a:lnTo>
                <a:lnTo>
                  <a:pt x="1220485" y="1324953"/>
                </a:lnTo>
                <a:lnTo>
                  <a:pt x="1218265" y="1342888"/>
                </a:lnTo>
                <a:cubicBezTo>
                  <a:pt x="1186991" y="1468506"/>
                  <a:pt x="926914" y="1566533"/>
                  <a:pt x="610709" y="1566533"/>
                </a:cubicBezTo>
                <a:cubicBezTo>
                  <a:pt x="294504" y="1566533"/>
                  <a:pt x="34428" y="1468506"/>
                  <a:pt x="3153" y="1342888"/>
                </a:cubicBezTo>
                <a:lnTo>
                  <a:pt x="933" y="1324953"/>
                </a:lnTo>
                <a:lnTo>
                  <a:pt x="0" y="1324953"/>
                </a:lnTo>
                <a:lnTo>
                  <a:pt x="0" y="1317417"/>
                </a:lnTo>
                <a:lnTo>
                  <a:pt x="0" y="249119"/>
                </a:lnTo>
                <a:lnTo>
                  <a:pt x="0" y="249114"/>
                </a:lnTo>
                <a:lnTo>
                  <a:pt x="3153" y="223646"/>
                </a:lnTo>
                <a:cubicBezTo>
                  <a:pt x="34427" y="98028"/>
                  <a:pt x="294503" y="0"/>
                  <a:pt x="610708" y="0"/>
                </a:cubicBezTo>
                <a:close/>
              </a:path>
            </a:pathLst>
          </a:custGeom>
          <a:solidFill>
            <a:schemeClr val="tx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140" name="Freeform: Shape 139">
            <a:extLst>
              <a:ext uri="{FF2B5EF4-FFF2-40B4-BE49-F238E27FC236}">
                <a16:creationId xmlns:a16="http://schemas.microsoft.com/office/drawing/2014/main" id="{F40029B6-A062-48DF-AA55-F287162C011A}"/>
              </a:ext>
            </a:extLst>
          </p:cNvPr>
          <p:cNvSpPr/>
          <p:nvPr/>
        </p:nvSpPr>
        <p:spPr bwMode="auto">
          <a:xfrm flipH="1">
            <a:off x="10478266" y="3545127"/>
            <a:ext cx="452541" cy="591109"/>
          </a:xfrm>
          <a:custGeom>
            <a:avLst/>
            <a:gdLst>
              <a:gd name="connsiteX0" fmla="*/ 241548 w 489702"/>
              <a:gd name="connsiteY0" fmla="*/ 312298 h 639648"/>
              <a:gd name="connsiteX1" fmla="*/ 225297 w 489702"/>
              <a:gd name="connsiteY1" fmla="*/ 321375 h 639648"/>
              <a:gd name="connsiteX2" fmla="*/ 219357 w 489702"/>
              <a:gd name="connsiteY2" fmla="*/ 346201 h 639648"/>
              <a:gd name="connsiteX3" fmla="*/ 225648 w 489702"/>
              <a:gd name="connsiteY3" fmla="*/ 369870 h 639648"/>
              <a:gd name="connsiteX4" fmla="*/ 242160 w 489702"/>
              <a:gd name="connsiteY4" fmla="*/ 378678 h 639648"/>
              <a:gd name="connsiteX5" fmla="*/ 259153 w 489702"/>
              <a:gd name="connsiteY5" fmla="*/ 369959 h 639648"/>
              <a:gd name="connsiteX6" fmla="*/ 265401 w 489702"/>
              <a:gd name="connsiteY6" fmla="*/ 345666 h 639648"/>
              <a:gd name="connsiteX7" fmla="*/ 259110 w 489702"/>
              <a:gd name="connsiteY7" fmla="*/ 321018 h 639648"/>
              <a:gd name="connsiteX8" fmla="*/ 241548 w 489702"/>
              <a:gd name="connsiteY8" fmla="*/ 312298 h 639648"/>
              <a:gd name="connsiteX9" fmla="*/ 161681 w 489702"/>
              <a:gd name="connsiteY9" fmla="*/ 281690 h 639648"/>
              <a:gd name="connsiteX10" fmla="*/ 161681 w 489702"/>
              <a:gd name="connsiteY10" fmla="*/ 409290 h 639648"/>
              <a:gd name="connsiteX11" fmla="*/ 80776 w 489702"/>
              <a:gd name="connsiteY11" fmla="*/ 409290 h 639648"/>
              <a:gd name="connsiteX12" fmla="*/ 80776 w 489702"/>
              <a:gd name="connsiteY12" fmla="*/ 379213 h 639648"/>
              <a:gd name="connsiteX13" fmla="*/ 123937 w 489702"/>
              <a:gd name="connsiteY13" fmla="*/ 379213 h 639648"/>
              <a:gd name="connsiteX14" fmla="*/ 123937 w 489702"/>
              <a:gd name="connsiteY14" fmla="*/ 281690 h 639648"/>
              <a:gd name="connsiteX15" fmla="*/ 241199 w 489702"/>
              <a:gd name="connsiteY15" fmla="*/ 279553 h 639648"/>
              <a:gd name="connsiteX16" fmla="*/ 274576 w 489702"/>
              <a:gd name="connsiteY16" fmla="*/ 288051 h 639648"/>
              <a:gd name="connsiteX17" fmla="*/ 297379 w 489702"/>
              <a:gd name="connsiteY17" fmla="*/ 312121 h 639648"/>
              <a:gd name="connsiteX18" fmla="*/ 305505 w 489702"/>
              <a:gd name="connsiteY18" fmla="*/ 347180 h 639648"/>
              <a:gd name="connsiteX19" fmla="*/ 297466 w 489702"/>
              <a:gd name="connsiteY19" fmla="*/ 380503 h 639648"/>
              <a:gd name="connsiteX20" fmla="*/ 274968 w 489702"/>
              <a:gd name="connsiteY20" fmla="*/ 403372 h 639648"/>
              <a:gd name="connsiteX21" fmla="*/ 242859 w 489702"/>
              <a:gd name="connsiteY21" fmla="*/ 411514 h 639648"/>
              <a:gd name="connsiteX22" fmla="*/ 228269 w 489702"/>
              <a:gd name="connsiteY22" fmla="*/ 410000 h 639648"/>
              <a:gd name="connsiteX23" fmla="*/ 212367 w 489702"/>
              <a:gd name="connsiteY23" fmla="*/ 426462 h 639648"/>
              <a:gd name="connsiteX24" fmla="*/ 165012 w 489702"/>
              <a:gd name="connsiteY24" fmla="*/ 426462 h 639648"/>
              <a:gd name="connsiteX25" fmla="*/ 198125 w 489702"/>
              <a:gd name="connsiteY25" fmla="*/ 393894 h 639648"/>
              <a:gd name="connsiteX26" fmla="*/ 179340 w 489702"/>
              <a:gd name="connsiteY26" fmla="*/ 345133 h 639648"/>
              <a:gd name="connsiteX27" fmla="*/ 187072 w 489702"/>
              <a:gd name="connsiteY27" fmla="*/ 310918 h 639648"/>
              <a:gd name="connsiteX28" fmla="*/ 209003 w 489702"/>
              <a:gd name="connsiteY28" fmla="*/ 287696 h 639648"/>
              <a:gd name="connsiteX29" fmla="*/ 241199 w 489702"/>
              <a:gd name="connsiteY29" fmla="*/ 279553 h 639648"/>
              <a:gd name="connsiteX30" fmla="*/ 358076 w 489702"/>
              <a:gd name="connsiteY30" fmla="*/ 279553 h 639648"/>
              <a:gd name="connsiteX31" fmla="*/ 395122 w 489702"/>
              <a:gd name="connsiteY31" fmla="*/ 290631 h 639648"/>
              <a:gd name="connsiteX32" fmla="*/ 408926 w 489702"/>
              <a:gd name="connsiteY32" fmla="*/ 320218 h 639648"/>
              <a:gd name="connsiteX33" fmla="*/ 378695 w 489702"/>
              <a:gd name="connsiteY33" fmla="*/ 358482 h 639648"/>
              <a:gd name="connsiteX34" fmla="*/ 365895 w 489702"/>
              <a:gd name="connsiteY34" fmla="*/ 364087 h 639648"/>
              <a:gd name="connsiteX35" fmla="*/ 360741 w 489702"/>
              <a:gd name="connsiteY35" fmla="*/ 368491 h 639648"/>
              <a:gd name="connsiteX36" fmla="*/ 359037 w 489702"/>
              <a:gd name="connsiteY36" fmla="*/ 373963 h 639648"/>
              <a:gd name="connsiteX37" fmla="*/ 362444 w 489702"/>
              <a:gd name="connsiteY37" fmla="*/ 380593 h 639648"/>
              <a:gd name="connsiteX38" fmla="*/ 372054 w 489702"/>
              <a:gd name="connsiteY38" fmla="*/ 382861 h 639648"/>
              <a:gd name="connsiteX39" fmla="*/ 389792 w 489702"/>
              <a:gd name="connsiteY39" fmla="*/ 379258 h 639648"/>
              <a:gd name="connsiteX40" fmla="*/ 407178 w 489702"/>
              <a:gd name="connsiteY40" fmla="*/ 369782 h 639648"/>
              <a:gd name="connsiteX41" fmla="*/ 407178 w 489702"/>
              <a:gd name="connsiteY41" fmla="*/ 404750 h 639648"/>
              <a:gd name="connsiteX42" fmla="*/ 371182 w 489702"/>
              <a:gd name="connsiteY42" fmla="*/ 411514 h 639648"/>
              <a:gd name="connsiteX43" fmla="*/ 342175 w 489702"/>
              <a:gd name="connsiteY43" fmla="*/ 406887 h 639648"/>
              <a:gd name="connsiteX44" fmla="*/ 323435 w 489702"/>
              <a:gd name="connsiteY44" fmla="*/ 392828 h 639648"/>
              <a:gd name="connsiteX45" fmla="*/ 316749 w 489702"/>
              <a:gd name="connsiteY45" fmla="*/ 370672 h 639648"/>
              <a:gd name="connsiteX46" fmla="*/ 324832 w 489702"/>
              <a:gd name="connsiteY46" fmla="*/ 348070 h 639648"/>
              <a:gd name="connsiteX47" fmla="*/ 352397 w 489702"/>
              <a:gd name="connsiteY47" fmla="*/ 330539 h 639648"/>
              <a:gd name="connsiteX48" fmla="*/ 365372 w 489702"/>
              <a:gd name="connsiteY48" fmla="*/ 323734 h 639648"/>
              <a:gd name="connsiteX49" fmla="*/ 368474 w 489702"/>
              <a:gd name="connsiteY49" fmla="*/ 317104 h 639648"/>
              <a:gd name="connsiteX50" fmla="*/ 364628 w 489702"/>
              <a:gd name="connsiteY50" fmla="*/ 310519 h 639648"/>
              <a:gd name="connsiteX51" fmla="*/ 354493 w 489702"/>
              <a:gd name="connsiteY51" fmla="*/ 308117 h 639648"/>
              <a:gd name="connsiteX52" fmla="*/ 323389 w 489702"/>
              <a:gd name="connsiteY52" fmla="*/ 316925 h 639648"/>
              <a:gd name="connsiteX53" fmla="*/ 323389 w 489702"/>
              <a:gd name="connsiteY53" fmla="*/ 284448 h 639648"/>
              <a:gd name="connsiteX54" fmla="*/ 336015 w 489702"/>
              <a:gd name="connsiteY54" fmla="*/ 281421 h 639648"/>
              <a:gd name="connsiteX55" fmla="*/ 346019 w 489702"/>
              <a:gd name="connsiteY55" fmla="*/ 280086 h 639648"/>
              <a:gd name="connsiteX56" fmla="*/ 358076 w 489702"/>
              <a:gd name="connsiteY56" fmla="*/ 279553 h 639648"/>
              <a:gd name="connsiteX57" fmla="*/ 244851 w 489702"/>
              <a:gd name="connsiteY57" fmla="*/ 36696 h 639648"/>
              <a:gd name="connsiteX58" fmla="*/ 413858 w 489702"/>
              <a:gd name="connsiteY58" fmla="*/ 87213 h 639648"/>
              <a:gd name="connsiteX59" fmla="*/ 244851 w 489702"/>
              <a:gd name="connsiteY59" fmla="*/ 137730 h 639648"/>
              <a:gd name="connsiteX60" fmla="*/ 75844 w 489702"/>
              <a:gd name="connsiteY60" fmla="*/ 87213 h 639648"/>
              <a:gd name="connsiteX61" fmla="*/ 244851 w 489702"/>
              <a:gd name="connsiteY61" fmla="*/ 36696 h 639648"/>
              <a:gd name="connsiteX62" fmla="*/ 244851 w 489702"/>
              <a:gd name="connsiteY62" fmla="*/ 0 h 639648"/>
              <a:gd name="connsiteX63" fmla="*/ 1263 w 489702"/>
              <a:gd name="connsiteY63" fmla="*/ 91320 h 639648"/>
              <a:gd name="connsiteX64" fmla="*/ 374 w 489702"/>
              <a:gd name="connsiteY64" fmla="*/ 98642 h 639648"/>
              <a:gd name="connsiteX65" fmla="*/ 0 w 489702"/>
              <a:gd name="connsiteY65" fmla="*/ 98642 h 639648"/>
              <a:gd name="connsiteX66" fmla="*/ 0 w 489702"/>
              <a:gd name="connsiteY66" fmla="*/ 101720 h 639648"/>
              <a:gd name="connsiteX67" fmla="*/ 0 w 489702"/>
              <a:gd name="connsiteY67" fmla="*/ 537928 h 639648"/>
              <a:gd name="connsiteX68" fmla="*/ 0 w 489702"/>
              <a:gd name="connsiteY68" fmla="*/ 537929 h 639648"/>
              <a:gd name="connsiteX69" fmla="*/ 0 w 489702"/>
              <a:gd name="connsiteY69" fmla="*/ 537931 h 639648"/>
              <a:gd name="connsiteX70" fmla="*/ 0 w 489702"/>
              <a:gd name="connsiteY70" fmla="*/ 541006 h 639648"/>
              <a:gd name="connsiteX71" fmla="*/ 374 w 489702"/>
              <a:gd name="connsiteY71" fmla="*/ 541006 h 639648"/>
              <a:gd name="connsiteX72" fmla="*/ 1263 w 489702"/>
              <a:gd name="connsiteY72" fmla="*/ 548330 h 639648"/>
              <a:gd name="connsiteX73" fmla="*/ 244851 w 489702"/>
              <a:gd name="connsiteY73" fmla="*/ 639648 h 639648"/>
              <a:gd name="connsiteX74" fmla="*/ 488437 w 489702"/>
              <a:gd name="connsiteY74" fmla="*/ 548330 h 639648"/>
              <a:gd name="connsiteX75" fmla="*/ 489328 w 489702"/>
              <a:gd name="connsiteY75" fmla="*/ 541006 h 639648"/>
              <a:gd name="connsiteX76" fmla="*/ 489702 w 489702"/>
              <a:gd name="connsiteY76" fmla="*/ 541006 h 639648"/>
              <a:gd name="connsiteX77" fmla="*/ 489702 w 489702"/>
              <a:gd name="connsiteY77" fmla="*/ 537929 h 639648"/>
              <a:gd name="connsiteX78" fmla="*/ 489702 w 489702"/>
              <a:gd name="connsiteY78" fmla="*/ 101720 h 639648"/>
              <a:gd name="connsiteX79" fmla="*/ 489702 w 489702"/>
              <a:gd name="connsiteY79" fmla="*/ 101719 h 639648"/>
              <a:gd name="connsiteX80" fmla="*/ 488437 w 489702"/>
              <a:gd name="connsiteY80" fmla="*/ 91320 h 639648"/>
              <a:gd name="connsiteX81" fmla="*/ 244851 w 489702"/>
              <a:gd name="connsiteY81" fmla="*/ 0 h 639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489702" h="639648">
                <a:moveTo>
                  <a:pt x="241548" y="312298"/>
                </a:moveTo>
                <a:cubicBezTo>
                  <a:pt x="234676" y="312298"/>
                  <a:pt x="229258" y="315323"/>
                  <a:pt x="225297" y="321375"/>
                </a:cubicBezTo>
                <a:cubicBezTo>
                  <a:pt x="221338" y="327425"/>
                  <a:pt x="219357" y="335701"/>
                  <a:pt x="219357" y="346201"/>
                </a:cubicBezTo>
                <a:cubicBezTo>
                  <a:pt x="219357" y="356107"/>
                  <a:pt x="221453" y="363997"/>
                  <a:pt x="225648" y="369870"/>
                </a:cubicBezTo>
                <a:cubicBezTo>
                  <a:pt x="229842" y="375742"/>
                  <a:pt x="235346" y="378678"/>
                  <a:pt x="242160" y="378678"/>
                </a:cubicBezTo>
                <a:cubicBezTo>
                  <a:pt x="249324" y="378678"/>
                  <a:pt x="254988" y="375773"/>
                  <a:pt x="259153" y="369959"/>
                </a:cubicBezTo>
                <a:cubicBezTo>
                  <a:pt x="263319" y="364145"/>
                  <a:pt x="265401" y="356049"/>
                  <a:pt x="265401" y="345666"/>
                </a:cubicBezTo>
                <a:cubicBezTo>
                  <a:pt x="265401" y="335049"/>
                  <a:pt x="263305" y="326833"/>
                  <a:pt x="259110" y="321018"/>
                </a:cubicBezTo>
                <a:cubicBezTo>
                  <a:pt x="254916" y="315206"/>
                  <a:pt x="249063" y="312298"/>
                  <a:pt x="241548" y="312298"/>
                </a:cubicBezTo>
                <a:close/>
                <a:moveTo>
                  <a:pt x="161681" y="281690"/>
                </a:moveTo>
                <a:lnTo>
                  <a:pt x="161681" y="409290"/>
                </a:lnTo>
                <a:lnTo>
                  <a:pt x="80776" y="409290"/>
                </a:lnTo>
                <a:lnTo>
                  <a:pt x="80776" y="379213"/>
                </a:lnTo>
                <a:lnTo>
                  <a:pt x="123937" y="379213"/>
                </a:lnTo>
                <a:lnTo>
                  <a:pt x="123937" y="281690"/>
                </a:lnTo>
                <a:close/>
                <a:moveTo>
                  <a:pt x="241199" y="279553"/>
                </a:moveTo>
                <a:cubicBezTo>
                  <a:pt x="253665" y="279553"/>
                  <a:pt x="264789" y="282385"/>
                  <a:pt x="274576" y="288051"/>
                </a:cubicBezTo>
                <a:cubicBezTo>
                  <a:pt x="284360" y="293716"/>
                  <a:pt x="291962" y="301740"/>
                  <a:pt x="297379" y="312121"/>
                </a:cubicBezTo>
                <a:cubicBezTo>
                  <a:pt x="302796" y="322502"/>
                  <a:pt x="305505" y="334189"/>
                  <a:pt x="305505" y="347180"/>
                </a:cubicBezTo>
                <a:cubicBezTo>
                  <a:pt x="305505" y="359578"/>
                  <a:pt x="302824" y="370687"/>
                  <a:pt x="297466" y="380503"/>
                </a:cubicBezTo>
                <a:cubicBezTo>
                  <a:pt x="292107" y="390322"/>
                  <a:pt x="284607" y="397945"/>
                  <a:pt x="274968" y="403372"/>
                </a:cubicBezTo>
                <a:cubicBezTo>
                  <a:pt x="265328" y="408799"/>
                  <a:pt x="254626" y="411514"/>
                  <a:pt x="242859" y="411514"/>
                </a:cubicBezTo>
                <a:cubicBezTo>
                  <a:pt x="237793" y="411514"/>
                  <a:pt x="232927" y="411010"/>
                  <a:pt x="228269" y="410000"/>
                </a:cubicBezTo>
                <a:lnTo>
                  <a:pt x="212367" y="426462"/>
                </a:lnTo>
                <a:lnTo>
                  <a:pt x="165012" y="426462"/>
                </a:lnTo>
                <a:lnTo>
                  <a:pt x="198125" y="393894"/>
                </a:lnTo>
                <a:cubicBezTo>
                  <a:pt x="185601" y="381142"/>
                  <a:pt x="179340" y="364888"/>
                  <a:pt x="179340" y="345133"/>
                </a:cubicBezTo>
                <a:cubicBezTo>
                  <a:pt x="179340" y="332379"/>
                  <a:pt x="181919" y="320974"/>
                  <a:pt x="187072" y="310918"/>
                </a:cubicBezTo>
                <a:cubicBezTo>
                  <a:pt x="192226" y="300864"/>
                  <a:pt x="199537" y="293122"/>
                  <a:pt x="209003" y="287696"/>
                </a:cubicBezTo>
                <a:cubicBezTo>
                  <a:pt x="218468" y="282268"/>
                  <a:pt x="229200" y="279553"/>
                  <a:pt x="241199" y="279553"/>
                </a:cubicBezTo>
                <a:close/>
                <a:moveTo>
                  <a:pt x="358076" y="279553"/>
                </a:moveTo>
                <a:cubicBezTo>
                  <a:pt x="373570" y="279553"/>
                  <a:pt x="385917" y="283246"/>
                  <a:pt x="395122" y="290631"/>
                </a:cubicBezTo>
                <a:cubicBezTo>
                  <a:pt x="404325" y="298016"/>
                  <a:pt x="408926" y="307879"/>
                  <a:pt x="408926" y="320218"/>
                </a:cubicBezTo>
                <a:cubicBezTo>
                  <a:pt x="408926" y="337837"/>
                  <a:pt x="398849" y="350591"/>
                  <a:pt x="378695" y="358482"/>
                </a:cubicBezTo>
                <a:cubicBezTo>
                  <a:pt x="372462" y="360853"/>
                  <a:pt x="368197" y="362722"/>
                  <a:pt x="365895" y="364087"/>
                </a:cubicBezTo>
                <a:cubicBezTo>
                  <a:pt x="363595" y="365451"/>
                  <a:pt x="361877" y="366919"/>
                  <a:pt x="360741" y="368491"/>
                </a:cubicBezTo>
                <a:cubicBezTo>
                  <a:pt x="359604" y="370062"/>
                  <a:pt x="359037" y="371888"/>
                  <a:pt x="359037" y="373963"/>
                </a:cubicBezTo>
                <a:cubicBezTo>
                  <a:pt x="359037" y="376871"/>
                  <a:pt x="360172" y="379079"/>
                  <a:pt x="362444" y="380593"/>
                </a:cubicBezTo>
                <a:cubicBezTo>
                  <a:pt x="364717" y="382104"/>
                  <a:pt x="367919" y="382861"/>
                  <a:pt x="372054" y="382861"/>
                </a:cubicBezTo>
                <a:cubicBezTo>
                  <a:pt x="377530" y="382861"/>
                  <a:pt x="383442" y="381660"/>
                  <a:pt x="389792" y="379258"/>
                </a:cubicBezTo>
                <a:cubicBezTo>
                  <a:pt x="396141" y="376856"/>
                  <a:pt x="401936" y="373697"/>
                  <a:pt x="407178" y="369782"/>
                </a:cubicBezTo>
                <a:lnTo>
                  <a:pt x="407178" y="404750"/>
                </a:lnTo>
                <a:cubicBezTo>
                  <a:pt x="396287" y="409260"/>
                  <a:pt x="384288" y="411514"/>
                  <a:pt x="371182" y="411514"/>
                </a:cubicBezTo>
                <a:cubicBezTo>
                  <a:pt x="359882" y="411514"/>
                  <a:pt x="350212" y="409971"/>
                  <a:pt x="342175" y="406887"/>
                </a:cubicBezTo>
                <a:cubicBezTo>
                  <a:pt x="334137" y="403802"/>
                  <a:pt x="327889" y="399115"/>
                  <a:pt x="323435" y="392828"/>
                </a:cubicBezTo>
                <a:cubicBezTo>
                  <a:pt x="318977" y="386538"/>
                  <a:pt x="316749" y="379153"/>
                  <a:pt x="316749" y="370672"/>
                </a:cubicBezTo>
                <a:cubicBezTo>
                  <a:pt x="316749" y="361951"/>
                  <a:pt x="319443" y="354416"/>
                  <a:pt x="324832" y="348070"/>
                </a:cubicBezTo>
                <a:cubicBezTo>
                  <a:pt x="330219" y="341722"/>
                  <a:pt x="339407" y="335879"/>
                  <a:pt x="352397" y="330539"/>
                </a:cubicBezTo>
                <a:cubicBezTo>
                  <a:pt x="358979" y="327752"/>
                  <a:pt x="363305" y="325484"/>
                  <a:pt x="365372" y="323734"/>
                </a:cubicBezTo>
                <a:cubicBezTo>
                  <a:pt x="367440" y="321984"/>
                  <a:pt x="368474" y="319773"/>
                  <a:pt x="368474" y="317104"/>
                </a:cubicBezTo>
                <a:cubicBezTo>
                  <a:pt x="368474" y="314316"/>
                  <a:pt x="367192" y="312121"/>
                  <a:pt x="364628" y="310519"/>
                </a:cubicBezTo>
                <a:cubicBezTo>
                  <a:pt x="362066" y="308917"/>
                  <a:pt x="358688" y="308117"/>
                  <a:pt x="354493" y="308117"/>
                </a:cubicBezTo>
                <a:cubicBezTo>
                  <a:pt x="344301" y="308117"/>
                  <a:pt x="333933" y="311054"/>
                  <a:pt x="323389" y="316925"/>
                </a:cubicBezTo>
                <a:lnTo>
                  <a:pt x="323389" y="284448"/>
                </a:lnTo>
                <a:cubicBezTo>
                  <a:pt x="328807" y="282965"/>
                  <a:pt x="333015" y="281955"/>
                  <a:pt x="336015" y="281421"/>
                </a:cubicBezTo>
                <a:cubicBezTo>
                  <a:pt x="339014" y="280888"/>
                  <a:pt x="342348" y="280444"/>
                  <a:pt x="346019" y="280086"/>
                </a:cubicBezTo>
                <a:cubicBezTo>
                  <a:pt x="349689" y="279730"/>
                  <a:pt x="353707" y="279553"/>
                  <a:pt x="358076" y="279553"/>
                </a:cubicBezTo>
                <a:close/>
                <a:moveTo>
                  <a:pt x="244851" y="36696"/>
                </a:moveTo>
                <a:cubicBezTo>
                  <a:pt x="338192" y="36696"/>
                  <a:pt x="413858" y="59312"/>
                  <a:pt x="413858" y="87213"/>
                </a:cubicBezTo>
                <a:cubicBezTo>
                  <a:pt x="413858" y="115114"/>
                  <a:pt x="338192" y="137730"/>
                  <a:pt x="244851" y="137730"/>
                </a:cubicBezTo>
                <a:cubicBezTo>
                  <a:pt x="151511" y="137730"/>
                  <a:pt x="75844" y="115114"/>
                  <a:pt x="75844" y="87213"/>
                </a:cubicBezTo>
                <a:cubicBezTo>
                  <a:pt x="75844" y="59312"/>
                  <a:pt x="151511" y="36696"/>
                  <a:pt x="244851" y="36696"/>
                </a:cubicBezTo>
                <a:close/>
                <a:moveTo>
                  <a:pt x="244851" y="0"/>
                </a:moveTo>
                <a:cubicBezTo>
                  <a:pt x="118076" y="0"/>
                  <a:pt x="13802" y="40027"/>
                  <a:pt x="1263" y="91320"/>
                </a:cubicBezTo>
                <a:lnTo>
                  <a:pt x="374" y="98642"/>
                </a:lnTo>
                <a:lnTo>
                  <a:pt x="0" y="98642"/>
                </a:lnTo>
                <a:lnTo>
                  <a:pt x="0" y="101720"/>
                </a:lnTo>
                <a:cubicBezTo>
                  <a:pt x="0" y="174933"/>
                  <a:pt x="0" y="465227"/>
                  <a:pt x="0" y="537928"/>
                </a:cubicBezTo>
                <a:lnTo>
                  <a:pt x="0" y="537929"/>
                </a:lnTo>
                <a:lnTo>
                  <a:pt x="0" y="537931"/>
                </a:lnTo>
                <a:lnTo>
                  <a:pt x="0" y="541006"/>
                </a:lnTo>
                <a:lnTo>
                  <a:pt x="374" y="541006"/>
                </a:lnTo>
                <a:lnTo>
                  <a:pt x="1263" y="548330"/>
                </a:lnTo>
                <a:cubicBezTo>
                  <a:pt x="13802" y="599621"/>
                  <a:pt x="118076" y="639648"/>
                  <a:pt x="244851" y="639648"/>
                </a:cubicBezTo>
                <a:cubicBezTo>
                  <a:pt x="371627" y="639648"/>
                  <a:pt x="475898" y="599621"/>
                  <a:pt x="488437" y="548330"/>
                </a:cubicBezTo>
                <a:lnTo>
                  <a:pt x="489328" y="541006"/>
                </a:lnTo>
                <a:lnTo>
                  <a:pt x="489702" y="541006"/>
                </a:lnTo>
                <a:lnTo>
                  <a:pt x="489702" y="537929"/>
                </a:lnTo>
                <a:lnTo>
                  <a:pt x="489702" y="101720"/>
                </a:lnTo>
                <a:lnTo>
                  <a:pt x="489702" y="101719"/>
                </a:lnTo>
                <a:lnTo>
                  <a:pt x="488437" y="91320"/>
                </a:lnTo>
                <a:cubicBezTo>
                  <a:pt x="475900" y="40027"/>
                  <a:pt x="371627" y="0"/>
                  <a:pt x="244851"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prstClr val="black"/>
              </a:solidFill>
              <a:effectLst/>
              <a:uLnTx/>
              <a:uFillTx/>
              <a:latin typeface="Segoe UI Light"/>
              <a:ea typeface="Segoe UI" pitchFamily="34" charset="0"/>
              <a:cs typeface="Segoe UI" pitchFamily="34" charset="0"/>
            </a:endParaRPr>
          </a:p>
        </p:txBody>
      </p:sp>
    </p:spTree>
    <p:extLst>
      <p:ext uri="{BB962C8B-B14F-4D97-AF65-F5344CB8AC3E}">
        <p14:creationId xmlns:p14="http://schemas.microsoft.com/office/powerpoint/2010/main" val="3769320815"/>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Title 1">
            <a:extLst>
              <a:ext uri="{FF2B5EF4-FFF2-40B4-BE49-F238E27FC236}">
                <a16:creationId xmlns:a16="http://schemas.microsoft.com/office/drawing/2014/main" id="{DC5A9938-83B8-7C4A-B93A-8937EA0A301F}"/>
              </a:ext>
            </a:extLst>
          </p:cNvPr>
          <p:cNvSpPr txBox="1">
            <a:spLocks/>
          </p:cNvSpPr>
          <p:nvPr/>
        </p:nvSpPr>
        <p:spPr>
          <a:xfrm>
            <a:off x="119920" y="89504"/>
            <a:ext cx="12072079" cy="754061"/>
          </a:xfrm>
          <a:prstGeom prst="rect">
            <a:avLst/>
          </a:prstGeom>
        </p:spPr>
        <p:txBody>
          <a:bodyPr vert="horz" wrap="square" lIns="0" tIns="0" rIns="0" bIns="0" rtlCol="0" anchor="t">
            <a:noAutofit/>
          </a:bodyPr>
          <a:lstStyle>
            <a:lvl1pPr algn="l" defTabSz="914367" rtl="0" eaLnBrk="1" latinLnBrk="0" hangingPunct="1">
              <a:lnSpc>
                <a:spcPct val="90000"/>
              </a:lnSpc>
              <a:spcBef>
                <a:spcPct val="0"/>
              </a:spcBef>
              <a:buNone/>
              <a:defRPr lang="en-US" sz="3137" b="0" kern="1200" cap="none" spc="-98" baseline="0">
                <a:ln w="3175">
                  <a:noFill/>
                </a:ln>
                <a:solidFill>
                  <a:srgbClr val="000000"/>
                </a:soli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endParaRPr kumimoji="0" lang="en-US" sz="3137" b="0" i="0" u="none" strike="noStrike" kern="1200" cap="none" spc="-98" normalizeH="0" baseline="0" noProof="0" dirty="0">
              <a:ln w="3175">
                <a:noFill/>
              </a:ln>
              <a:solidFill>
                <a:srgbClr val="000000"/>
              </a:solidFill>
              <a:effectLst/>
              <a:uLnTx/>
              <a:uFillTx/>
              <a:latin typeface="Segoe UI Semibold"/>
              <a:ea typeface="+mn-ea"/>
              <a:cs typeface="Segoe UI" pitchFamily="34" charset="0"/>
            </a:endParaRPr>
          </a:p>
        </p:txBody>
      </p:sp>
      <p:sp>
        <p:nvSpPr>
          <p:cNvPr id="4" name="Title 3">
            <a:extLst>
              <a:ext uri="{FF2B5EF4-FFF2-40B4-BE49-F238E27FC236}">
                <a16:creationId xmlns:a16="http://schemas.microsoft.com/office/drawing/2014/main" id="{183FA4CE-D2C2-4669-9A58-D9F1AE43FF25}"/>
              </a:ext>
            </a:extLst>
          </p:cNvPr>
          <p:cNvSpPr>
            <a:spLocks noGrp="1"/>
          </p:cNvSpPr>
          <p:nvPr>
            <p:ph type="title"/>
          </p:nvPr>
        </p:nvSpPr>
        <p:spPr/>
        <p:txBody>
          <a:bodyPr/>
          <a:lstStyle/>
          <a:p>
            <a:r>
              <a:rPr lang="en-US" dirty="0"/>
              <a:t>Certify once with Compatibility Certification</a:t>
            </a:r>
          </a:p>
        </p:txBody>
      </p:sp>
      <p:sp>
        <p:nvSpPr>
          <p:cNvPr id="2" name="Text Placeholder 1">
            <a:extLst>
              <a:ext uri="{FF2B5EF4-FFF2-40B4-BE49-F238E27FC236}">
                <a16:creationId xmlns:a16="http://schemas.microsoft.com/office/drawing/2014/main" id="{2699F220-1D02-4632-B523-ADA90FBC53F4}"/>
              </a:ext>
            </a:extLst>
          </p:cNvPr>
          <p:cNvSpPr>
            <a:spLocks noGrp="1"/>
          </p:cNvSpPr>
          <p:nvPr>
            <p:ph type="body" sz="quarter" idx="10"/>
          </p:nvPr>
        </p:nvSpPr>
        <p:spPr/>
        <p:txBody>
          <a:bodyPr/>
          <a:lstStyle/>
          <a:p>
            <a:r>
              <a:rPr lang="en-US" dirty="0"/>
              <a:t>Upgrade &amp; modernize your SQL Server database on-premises, in the cloud and on the edge with Compatibility Certification that eliminates risks of application compatibility </a:t>
            </a:r>
          </a:p>
        </p:txBody>
      </p:sp>
      <p:grpSp>
        <p:nvGrpSpPr>
          <p:cNvPr id="55" name="Group 54">
            <a:extLst>
              <a:ext uri="{FF2B5EF4-FFF2-40B4-BE49-F238E27FC236}">
                <a16:creationId xmlns:a16="http://schemas.microsoft.com/office/drawing/2014/main" id="{70462CD4-0D57-4EAD-A803-260FA2A6E69C}"/>
              </a:ext>
            </a:extLst>
          </p:cNvPr>
          <p:cNvGrpSpPr/>
          <p:nvPr/>
        </p:nvGrpSpPr>
        <p:grpSpPr>
          <a:xfrm>
            <a:off x="1827339" y="3803290"/>
            <a:ext cx="2296249" cy="1723535"/>
            <a:chOff x="2019653" y="3935930"/>
            <a:chExt cx="2296249" cy="1994283"/>
          </a:xfrm>
        </p:grpSpPr>
        <p:cxnSp>
          <p:nvCxnSpPr>
            <p:cNvPr id="56" name="Elbow Connector 23">
              <a:extLst>
                <a:ext uri="{FF2B5EF4-FFF2-40B4-BE49-F238E27FC236}">
                  <a16:creationId xmlns:a16="http://schemas.microsoft.com/office/drawing/2014/main" id="{36D5E262-22E9-43D6-9712-B02BC5C9B1DC}"/>
                </a:ext>
              </a:extLst>
            </p:cNvPr>
            <p:cNvCxnSpPr>
              <a:cxnSpLocks/>
            </p:cNvCxnSpPr>
            <p:nvPr/>
          </p:nvCxnSpPr>
          <p:spPr>
            <a:xfrm rot="16200000" flipV="1">
              <a:off x="1398291" y="4557292"/>
              <a:ext cx="1994283" cy="751559"/>
            </a:xfrm>
            <a:prstGeom prst="bentConnector3">
              <a:avLst>
                <a:gd name="adj1" fmla="val -14"/>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7" name="Elbow Connector 67">
              <a:extLst>
                <a:ext uri="{FF2B5EF4-FFF2-40B4-BE49-F238E27FC236}">
                  <a16:creationId xmlns:a16="http://schemas.microsoft.com/office/drawing/2014/main" id="{36C2BFF5-FF09-421E-8275-4135E37B9780}"/>
                </a:ext>
              </a:extLst>
            </p:cNvPr>
            <p:cNvCxnSpPr>
              <a:cxnSpLocks/>
            </p:cNvCxnSpPr>
            <p:nvPr/>
          </p:nvCxnSpPr>
          <p:spPr>
            <a:xfrm rot="5400000" flipH="1" flipV="1">
              <a:off x="2942981" y="4557292"/>
              <a:ext cx="1994283" cy="751559"/>
            </a:xfrm>
            <a:prstGeom prst="bentConnector3">
              <a:avLst>
                <a:gd name="adj1" fmla="val -14"/>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62" name="Rectangle 61">
            <a:extLst>
              <a:ext uri="{FF2B5EF4-FFF2-40B4-BE49-F238E27FC236}">
                <a16:creationId xmlns:a16="http://schemas.microsoft.com/office/drawing/2014/main" id="{75ABF525-570E-493E-87F4-C93F2ED6BCCE}"/>
              </a:ext>
            </a:extLst>
          </p:cNvPr>
          <p:cNvSpPr/>
          <p:nvPr/>
        </p:nvSpPr>
        <p:spPr bwMode="auto">
          <a:xfrm>
            <a:off x="6579061" y="4012139"/>
            <a:ext cx="1280455" cy="461651"/>
          </a:xfrm>
          <a:prstGeom prst="rect">
            <a:avLst/>
          </a:prstGeom>
          <a:noFill/>
          <a:ln w="6350" cap="flat" cmpd="sng" algn="ctr">
            <a:noFill/>
            <a:prstDash val="solid"/>
            <a:headEnd type="none" w="med" len="med"/>
            <a:tailEnd type="none" w="med" len="med"/>
          </a:ln>
          <a:effectLst/>
        </p:spPr>
        <p:txBody>
          <a:bodyPr rot="0" spcFirstLastPara="0" vert="horz" wrap="square" lIns="91427" tIns="45713" rIns="91388" bIns="45713"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3698" rtl="0" eaLnBrk="1" fontAlgn="auto" latinLnBrk="0" hangingPunct="1">
              <a:lnSpc>
                <a:spcPct val="100000"/>
              </a:lnSpc>
              <a:spcBef>
                <a:spcPts val="0"/>
              </a:spcBef>
              <a:spcAft>
                <a:spcPts val="2400"/>
              </a:spcAft>
              <a:buClrTx/>
              <a:buSzTx/>
              <a:buFontTx/>
              <a:buNone/>
              <a:tabLst/>
              <a:defRPr/>
            </a:pPr>
            <a:r>
              <a:rPr kumimoji="0" lang="en-US" sz="1200" b="1" i="0" u="none" strike="noStrike" kern="0" cap="none" spc="0" normalizeH="0" baseline="0" noProof="0" dirty="0">
                <a:ln>
                  <a:noFill/>
                </a:ln>
                <a:solidFill>
                  <a:prstClr val="black"/>
                </a:solidFill>
                <a:effectLst/>
                <a:uLnTx/>
                <a:uFillTx/>
                <a:latin typeface="Segoe UI Semibold" charset="0"/>
                <a:ea typeface="Segoe UI Semibold" charset="0"/>
                <a:cs typeface="Segoe UI Semibold" charset="0"/>
              </a:rPr>
              <a:t>Reduce upgrade risks</a:t>
            </a:r>
          </a:p>
        </p:txBody>
      </p:sp>
      <p:sp>
        <p:nvSpPr>
          <p:cNvPr id="63" name="Rectangle 62">
            <a:extLst>
              <a:ext uri="{FF2B5EF4-FFF2-40B4-BE49-F238E27FC236}">
                <a16:creationId xmlns:a16="http://schemas.microsoft.com/office/drawing/2014/main" id="{2A8EDECE-F8F7-473A-8203-30719207A356}"/>
              </a:ext>
            </a:extLst>
          </p:cNvPr>
          <p:cNvSpPr/>
          <p:nvPr/>
        </p:nvSpPr>
        <p:spPr bwMode="auto">
          <a:xfrm>
            <a:off x="6579061" y="3003169"/>
            <a:ext cx="1365799" cy="646317"/>
          </a:xfrm>
          <a:prstGeom prst="rect">
            <a:avLst/>
          </a:prstGeom>
          <a:noFill/>
          <a:ln w="6350" cap="flat" cmpd="sng" algn="ctr">
            <a:noFill/>
            <a:prstDash val="solid"/>
            <a:headEnd type="none" w="med" len="med"/>
            <a:tailEnd type="none" w="med" len="med"/>
          </a:ln>
          <a:effectLst/>
        </p:spPr>
        <p:txBody>
          <a:bodyPr rot="0" spcFirstLastPara="0" vert="horz" wrap="square" lIns="91427" tIns="45713" rIns="91388" bIns="45713"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3698" rtl="0" eaLnBrk="1" fontAlgn="auto" latinLnBrk="0" hangingPunct="1">
              <a:lnSpc>
                <a:spcPct val="100000"/>
              </a:lnSpc>
              <a:spcBef>
                <a:spcPts val="0"/>
              </a:spcBef>
              <a:spcAft>
                <a:spcPts val="2400"/>
              </a:spcAft>
              <a:buClrTx/>
              <a:buSzTx/>
              <a:buFontTx/>
              <a:buNone/>
              <a:tabLst/>
              <a:defRPr/>
            </a:pPr>
            <a:r>
              <a:rPr kumimoji="0" lang="en-US" sz="1200" b="1" i="0" u="none" strike="noStrike" kern="0" cap="none" spc="0" normalizeH="0" baseline="0" noProof="0" dirty="0">
                <a:ln>
                  <a:noFill/>
                </a:ln>
                <a:solidFill>
                  <a:prstClr val="black"/>
                </a:solidFill>
                <a:effectLst/>
                <a:uLnTx/>
                <a:uFillTx/>
                <a:latin typeface="Segoe UI Semibold" charset="0"/>
                <a:ea typeface="Segoe UI Semibold" charset="0"/>
                <a:cs typeface="Segoe UI Semibold" charset="0"/>
              </a:rPr>
              <a:t>Unified application certification</a:t>
            </a:r>
          </a:p>
        </p:txBody>
      </p:sp>
      <p:sp>
        <p:nvSpPr>
          <p:cNvPr id="64" name="Rectangle 63">
            <a:extLst>
              <a:ext uri="{FF2B5EF4-FFF2-40B4-BE49-F238E27FC236}">
                <a16:creationId xmlns:a16="http://schemas.microsoft.com/office/drawing/2014/main" id="{156E7F3C-4C9B-4304-AA3D-87F47FFF3937}"/>
              </a:ext>
            </a:extLst>
          </p:cNvPr>
          <p:cNvSpPr/>
          <p:nvPr/>
        </p:nvSpPr>
        <p:spPr bwMode="auto">
          <a:xfrm>
            <a:off x="6579061" y="5122623"/>
            <a:ext cx="1394492" cy="646317"/>
          </a:xfrm>
          <a:prstGeom prst="rect">
            <a:avLst/>
          </a:prstGeom>
          <a:noFill/>
          <a:ln w="6350" cap="flat" cmpd="sng" algn="ctr">
            <a:noFill/>
            <a:prstDash val="solid"/>
            <a:headEnd type="none" w="med" len="med"/>
            <a:tailEnd type="none" w="med" len="med"/>
          </a:ln>
          <a:effectLst/>
        </p:spPr>
        <p:txBody>
          <a:bodyPr rot="0" spcFirstLastPara="0" vert="horz" wrap="square" lIns="91427" tIns="45713" rIns="91388" bIns="45713"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3698" rtl="0" eaLnBrk="1" fontAlgn="auto" latinLnBrk="0" hangingPunct="1">
              <a:lnSpc>
                <a:spcPct val="100000"/>
              </a:lnSpc>
              <a:spcBef>
                <a:spcPts val="0"/>
              </a:spcBef>
              <a:spcAft>
                <a:spcPts val="2400"/>
              </a:spcAft>
              <a:buClrTx/>
              <a:buSzTx/>
              <a:buFontTx/>
              <a:buNone/>
              <a:tabLst/>
              <a:defRPr/>
            </a:pPr>
            <a:r>
              <a:rPr kumimoji="0" lang="en-US" sz="1200" b="1" i="0" u="none" strike="noStrike" kern="0" cap="none" spc="0" normalizeH="0" baseline="0" noProof="0" dirty="0">
                <a:ln>
                  <a:noFill/>
                </a:ln>
                <a:solidFill>
                  <a:prstClr val="black"/>
                </a:solidFill>
                <a:effectLst/>
                <a:uLnTx/>
                <a:uFillTx/>
                <a:latin typeface="Segoe UI Semibold" charset="0"/>
                <a:ea typeface="Segoe UI Semibold" charset="0"/>
                <a:cs typeface="Segoe UI Semibold" charset="0"/>
              </a:rPr>
              <a:t>Upgrade to latest SQL Database Engine version</a:t>
            </a:r>
          </a:p>
        </p:txBody>
      </p:sp>
      <p:sp>
        <p:nvSpPr>
          <p:cNvPr id="65" name="TextBox 64">
            <a:extLst>
              <a:ext uri="{FF2B5EF4-FFF2-40B4-BE49-F238E27FC236}">
                <a16:creationId xmlns:a16="http://schemas.microsoft.com/office/drawing/2014/main" id="{9DB9B14C-F5CA-45A3-AD55-F420A529704D}"/>
              </a:ext>
            </a:extLst>
          </p:cNvPr>
          <p:cNvSpPr txBox="1"/>
          <p:nvPr/>
        </p:nvSpPr>
        <p:spPr>
          <a:xfrm>
            <a:off x="8072943" y="5122623"/>
            <a:ext cx="2841800" cy="613039"/>
          </a:xfrm>
          <a:prstGeom prst="rect">
            <a:avLst/>
          </a:prstGeom>
          <a:noFill/>
        </p:spPr>
        <p:txBody>
          <a:bodyPr wrap="square" lIns="91427" tIns="45713" rIns="91427" bIns="45713" rtlCol="0" anchor="t">
            <a:spAutoFit/>
          </a:bodyPr>
          <a:lstStyle/>
          <a:p>
            <a:pPr marL="0" marR="0" lvl="0" indent="0" algn="l" defTabSz="930789" rtl="0" eaLnBrk="1" fontAlgn="auto" latinLnBrk="0" hangingPunct="1">
              <a:lnSpc>
                <a:spcPct val="100000"/>
              </a:lnSpc>
              <a:spcBef>
                <a:spcPts val="0"/>
              </a:spcBef>
              <a:spcAft>
                <a:spcPts val="60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Segoe UI"/>
                <a:ea typeface="+mn-ea"/>
                <a:cs typeface="+mn-cs"/>
              </a:rPr>
              <a:t>Upgrade your SQL Server Database Engine or move instances to the cloud with no code changes</a:t>
            </a:r>
          </a:p>
        </p:txBody>
      </p:sp>
      <p:sp>
        <p:nvSpPr>
          <p:cNvPr id="66" name="TextBox 65">
            <a:extLst>
              <a:ext uri="{FF2B5EF4-FFF2-40B4-BE49-F238E27FC236}">
                <a16:creationId xmlns:a16="http://schemas.microsoft.com/office/drawing/2014/main" id="{CADF3E36-BE69-4240-B5C7-24E7CE8230EC}"/>
              </a:ext>
            </a:extLst>
          </p:cNvPr>
          <p:cNvSpPr txBox="1"/>
          <p:nvPr/>
        </p:nvSpPr>
        <p:spPr>
          <a:xfrm>
            <a:off x="8072943" y="2998195"/>
            <a:ext cx="2912326" cy="790780"/>
          </a:xfrm>
          <a:prstGeom prst="rect">
            <a:avLst/>
          </a:prstGeom>
          <a:noFill/>
        </p:spPr>
        <p:txBody>
          <a:bodyPr wrap="square" lIns="91427" tIns="45713" rIns="91427" bIns="45713" rtlCol="0" anchor="t">
            <a:spAutoFit/>
          </a:bodyPr>
          <a:lstStyle/>
          <a:p>
            <a:pPr marL="0" marR="0" lvl="0" indent="0" algn="l" defTabSz="930789" rtl="0" eaLnBrk="1" fontAlgn="auto" latinLnBrk="0" hangingPunct="1">
              <a:lnSpc>
                <a:spcPct val="100000"/>
              </a:lnSpc>
              <a:spcBef>
                <a:spcPts val="0"/>
              </a:spcBef>
              <a:spcAft>
                <a:spcPts val="60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Segoe UI"/>
                <a:ea typeface="+mn-ea"/>
                <a:cs typeface="+mn-cs"/>
              </a:rPr>
              <a:t>Applications tested and certified on a given SQL Server version are also implicitly tested and certified on that SQL Server version native database compatibility level </a:t>
            </a:r>
          </a:p>
        </p:txBody>
      </p:sp>
      <p:sp>
        <p:nvSpPr>
          <p:cNvPr id="70" name="TextBox 69">
            <a:extLst>
              <a:ext uri="{FF2B5EF4-FFF2-40B4-BE49-F238E27FC236}">
                <a16:creationId xmlns:a16="http://schemas.microsoft.com/office/drawing/2014/main" id="{838067D4-3B96-49FF-9FEF-4D30BBB4EEE3}"/>
              </a:ext>
            </a:extLst>
          </p:cNvPr>
          <p:cNvSpPr txBox="1"/>
          <p:nvPr/>
        </p:nvSpPr>
        <p:spPr>
          <a:xfrm>
            <a:off x="8072943" y="4009113"/>
            <a:ext cx="2632926" cy="846371"/>
          </a:xfrm>
          <a:prstGeom prst="rect">
            <a:avLst/>
          </a:prstGeom>
          <a:noFill/>
        </p:spPr>
        <p:txBody>
          <a:bodyPr wrap="square" lIns="91427" tIns="45713" rIns="91427" bIns="45713" rtlCol="0" anchor="t">
            <a:spAutoFit/>
          </a:bodyPr>
          <a:lstStyle/>
          <a:p>
            <a:pPr marL="0" marR="0" lvl="0" indent="0" algn="l" defTabSz="930789" rtl="0" eaLnBrk="1" fontAlgn="auto" latinLnBrk="0" hangingPunct="1">
              <a:lnSpc>
                <a:spcPct val="100000"/>
              </a:lnSpc>
              <a:spcBef>
                <a:spcPts val="0"/>
              </a:spcBef>
              <a:spcAft>
                <a:spcPts val="60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Segoe UI"/>
                <a:ea typeface="+mn-ea"/>
                <a:cs typeface="+mn-cs"/>
              </a:rPr>
              <a:t>Separate application and platform layer upgrade cycles for less disruption</a:t>
            </a:r>
          </a:p>
          <a:p>
            <a:pPr marL="0" marR="0" lvl="0" indent="0" algn="l" defTabSz="930789" rtl="0" eaLnBrk="1" fontAlgn="auto" latinLnBrk="0" hangingPunct="1">
              <a:lnSpc>
                <a:spcPct val="100000"/>
              </a:lnSpc>
              <a:spcBef>
                <a:spcPts val="0"/>
              </a:spcBef>
              <a:spcAft>
                <a:spcPts val="60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Segoe UI"/>
                <a:ea typeface="+mn-ea"/>
                <a:cs typeface="+mn-cs"/>
              </a:rPr>
              <a:t>Microsoft fully supports Compatibility Certification</a:t>
            </a:r>
          </a:p>
        </p:txBody>
      </p:sp>
      <p:sp>
        <p:nvSpPr>
          <p:cNvPr id="71" name="Rectangle 70">
            <a:extLst>
              <a:ext uri="{FF2B5EF4-FFF2-40B4-BE49-F238E27FC236}">
                <a16:creationId xmlns:a16="http://schemas.microsoft.com/office/drawing/2014/main" id="{EA21F8FE-FCB1-4243-ABF4-11F89F44FC95}"/>
              </a:ext>
            </a:extLst>
          </p:cNvPr>
          <p:cNvSpPr/>
          <p:nvPr/>
        </p:nvSpPr>
        <p:spPr bwMode="auto">
          <a:xfrm>
            <a:off x="6409255" y="2138403"/>
            <a:ext cx="4165698" cy="276985"/>
          </a:xfrm>
          <a:prstGeom prst="rect">
            <a:avLst/>
          </a:prstGeom>
          <a:noFill/>
        </p:spPr>
        <p:txBody>
          <a:bodyPr wrap="square" lIns="91440" tIns="45720" rIns="91440" bIns="45720" rtlCol="0">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Semibold"/>
                <a:ea typeface="+mn-ea"/>
                <a:cs typeface="Segoe UI Semibold" panose="020B0502040204020203" pitchFamily="34" charset="0"/>
              </a:rPr>
              <a:t>Compatibility Certification benefits</a:t>
            </a:r>
          </a:p>
        </p:txBody>
      </p:sp>
      <p:sp>
        <p:nvSpPr>
          <p:cNvPr id="72" name="TextBox 71">
            <a:extLst>
              <a:ext uri="{FF2B5EF4-FFF2-40B4-BE49-F238E27FC236}">
                <a16:creationId xmlns:a16="http://schemas.microsoft.com/office/drawing/2014/main" id="{0DD3DB33-AE29-40A2-AA0E-CB3A1A8E0E49}"/>
              </a:ext>
            </a:extLst>
          </p:cNvPr>
          <p:cNvSpPr txBox="1"/>
          <p:nvPr/>
        </p:nvSpPr>
        <p:spPr>
          <a:xfrm>
            <a:off x="1025794" y="2138403"/>
            <a:ext cx="3884819" cy="461665"/>
          </a:xfrm>
          <a:prstGeom prst="rect">
            <a:avLst/>
          </a:prstGeom>
          <a:noFill/>
        </p:spPr>
        <p:txBody>
          <a:bodyPr wrap="square" lIns="91440" tIns="45720" rIns="91440" bIns="45720" rtlCol="0">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Semibold"/>
                <a:ea typeface="+mn-ea"/>
                <a:cs typeface="Segoe UI Semibold" panose="020B0502040204020203" pitchFamily="34" charset="0"/>
              </a:rPr>
              <a:t>Upgrade to the latest </a:t>
            </a:r>
            <a:r>
              <a:rPr kumimoji="0" lang="en-US" sz="1200" b="1" i="0" u="none" strike="noStrike" kern="0" cap="none" spc="0" normalizeH="0" baseline="0" noProof="0" dirty="0">
                <a:ln>
                  <a:noFill/>
                </a:ln>
                <a:solidFill>
                  <a:prstClr val="black"/>
                </a:solidFill>
                <a:effectLst/>
                <a:uLnTx/>
                <a:uFillTx/>
                <a:latin typeface="Segoe UI Semibold"/>
                <a:ea typeface="Segoe UI Semilight" charset="0"/>
                <a:cs typeface="Segoe UI Semibold" panose="020B0502040204020203" pitchFamily="34" charset="0"/>
              </a:rPr>
              <a:t>SQL Server Database Engine without changing your critical applications</a:t>
            </a:r>
            <a:endParaRPr kumimoji="0" lang="en-US" sz="1200" b="1" i="0" u="none" strike="noStrike" kern="1200" cap="none" spc="0" normalizeH="0" baseline="0" noProof="0" dirty="0">
              <a:ln>
                <a:noFill/>
              </a:ln>
              <a:solidFill>
                <a:prstClr val="black"/>
              </a:solidFill>
              <a:effectLst/>
              <a:uLnTx/>
              <a:uFillTx/>
              <a:latin typeface="Segoe UI Semibold"/>
              <a:ea typeface="+mn-ea"/>
              <a:cs typeface="Segoe UI Semibold" panose="020B0502040204020203" pitchFamily="34" charset="0"/>
            </a:endParaRPr>
          </a:p>
        </p:txBody>
      </p:sp>
      <p:sp useBgFill="1">
        <p:nvSpPr>
          <p:cNvPr id="73" name="Rectangle 72">
            <a:extLst>
              <a:ext uri="{FF2B5EF4-FFF2-40B4-BE49-F238E27FC236}">
                <a16:creationId xmlns:a16="http://schemas.microsoft.com/office/drawing/2014/main" id="{404B7CE1-F56B-4FBD-B679-57895DFB6084}"/>
              </a:ext>
            </a:extLst>
          </p:cNvPr>
          <p:cNvSpPr/>
          <p:nvPr/>
        </p:nvSpPr>
        <p:spPr bwMode="auto">
          <a:xfrm>
            <a:off x="1525350" y="4326758"/>
            <a:ext cx="530042" cy="421113"/>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4" name="Freeform 188">
            <a:extLst>
              <a:ext uri="{FF2B5EF4-FFF2-40B4-BE49-F238E27FC236}">
                <a16:creationId xmlns:a16="http://schemas.microsoft.com/office/drawing/2014/main" id="{6E09C316-9A11-42E3-9C12-F8B6DF3E0B64}"/>
              </a:ext>
            </a:extLst>
          </p:cNvPr>
          <p:cNvSpPr/>
          <p:nvPr/>
        </p:nvSpPr>
        <p:spPr bwMode="auto">
          <a:xfrm>
            <a:off x="2735358" y="5345947"/>
            <a:ext cx="530042" cy="679806"/>
          </a:xfrm>
          <a:custGeom>
            <a:avLst/>
            <a:gdLst>
              <a:gd name="connsiteX0" fmla="*/ 737517 w 1455401"/>
              <a:gd name="connsiteY0" fmla="*/ 911351 h 1866625"/>
              <a:gd name="connsiteX1" fmla="*/ 785815 w 1455401"/>
              <a:gd name="connsiteY1" fmla="*/ 937839 h 1866625"/>
              <a:gd name="connsiteX2" fmla="*/ 803471 w 1455401"/>
              <a:gd name="connsiteY2" fmla="*/ 1010286 h 1866625"/>
              <a:gd name="connsiteX3" fmla="*/ 784774 w 1455401"/>
              <a:gd name="connsiteY3" fmla="*/ 1079356 h 1866625"/>
              <a:gd name="connsiteX4" fmla="*/ 735697 w 1455401"/>
              <a:gd name="connsiteY4" fmla="*/ 1105062 h 1866625"/>
              <a:gd name="connsiteX5" fmla="*/ 685192 w 1455401"/>
              <a:gd name="connsiteY5" fmla="*/ 1079616 h 1866625"/>
              <a:gd name="connsiteX6" fmla="*/ 666627 w 1455401"/>
              <a:gd name="connsiteY6" fmla="*/ 1008726 h 1866625"/>
              <a:gd name="connsiteX7" fmla="*/ 685324 w 1455401"/>
              <a:gd name="connsiteY7" fmla="*/ 936797 h 1866625"/>
              <a:gd name="connsiteX8" fmla="*/ 737517 w 1455401"/>
              <a:gd name="connsiteY8" fmla="*/ 911351 h 1866625"/>
              <a:gd name="connsiteX9" fmla="*/ 974881 w 1455401"/>
              <a:gd name="connsiteY9" fmla="*/ 822027 h 1866625"/>
              <a:gd name="connsiteX10" fmla="*/ 974881 w 1455401"/>
              <a:gd name="connsiteY10" fmla="*/ 1194390 h 1866625"/>
              <a:gd name="connsiteX11" fmla="*/ 1215333 w 1455401"/>
              <a:gd name="connsiteY11" fmla="*/ 1194390 h 1866625"/>
              <a:gd name="connsiteX12" fmla="*/ 1215333 w 1455401"/>
              <a:gd name="connsiteY12" fmla="*/ 1106622 h 1866625"/>
              <a:gd name="connsiteX13" fmla="*/ 1087058 w 1455401"/>
              <a:gd name="connsiteY13" fmla="*/ 1106622 h 1866625"/>
              <a:gd name="connsiteX14" fmla="*/ 1087058 w 1455401"/>
              <a:gd name="connsiteY14" fmla="*/ 822027 h 1866625"/>
              <a:gd name="connsiteX15" fmla="*/ 738555 w 1455401"/>
              <a:gd name="connsiteY15" fmla="*/ 815793 h 1866625"/>
              <a:gd name="connsiteX16" fmla="*/ 639361 w 1455401"/>
              <a:gd name="connsiteY16" fmla="*/ 840592 h 1866625"/>
              <a:gd name="connsiteX17" fmla="*/ 571587 w 1455401"/>
              <a:gd name="connsiteY17" fmla="*/ 910832 h 1866625"/>
              <a:gd name="connsiteX18" fmla="*/ 547438 w 1455401"/>
              <a:gd name="connsiteY18" fmla="*/ 1013140 h 1866625"/>
              <a:gd name="connsiteX19" fmla="*/ 571328 w 1455401"/>
              <a:gd name="connsiteY19" fmla="*/ 1110386 h 1866625"/>
              <a:gd name="connsiteX20" fmla="*/ 638192 w 1455401"/>
              <a:gd name="connsiteY20" fmla="*/ 1177121 h 1866625"/>
              <a:gd name="connsiteX21" fmla="*/ 733622 w 1455401"/>
              <a:gd name="connsiteY21" fmla="*/ 1200880 h 1866625"/>
              <a:gd name="connsiteX22" fmla="*/ 776983 w 1455401"/>
              <a:gd name="connsiteY22" fmla="*/ 1196466 h 1866625"/>
              <a:gd name="connsiteX23" fmla="*/ 824244 w 1455401"/>
              <a:gd name="connsiteY23" fmla="*/ 1244504 h 1866625"/>
              <a:gd name="connsiteX24" fmla="*/ 964983 w 1455401"/>
              <a:gd name="connsiteY24" fmla="*/ 1244504 h 1866625"/>
              <a:gd name="connsiteX25" fmla="*/ 866571 w 1455401"/>
              <a:gd name="connsiteY25" fmla="*/ 1149465 h 1866625"/>
              <a:gd name="connsiteX26" fmla="*/ 922399 w 1455401"/>
              <a:gd name="connsiteY26" fmla="*/ 1007169 h 1866625"/>
              <a:gd name="connsiteX27" fmla="*/ 899420 w 1455401"/>
              <a:gd name="connsiteY27" fmla="*/ 907325 h 1866625"/>
              <a:gd name="connsiteX28" fmla="*/ 834241 w 1455401"/>
              <a:gd name="connsiteY28" fmla="*/ 839555 h 1866625"/>
              <a:gd name="connsiteX29" fmla="*/ 738555 w 1455401"/>
              <a:gd name="connsiteY29" fmla="*/ 815793 h 1866625"/>
              <a:gd name="connsiteX30" fmla="*/ 391194 w 1455401"/>
              <a:gd name="connsiteY30" fmla="*/ 815793 h 1866625"/>
              <a:gd name="connsiteX31" fmla="*/ 281097 w 1455401"/>
              <a:gd name="connsiteY31" fmla="*/ 848123 h 1866625"/>
              <a:gd name="connsiteX32" fmla="*/ 240067 w 1455401"/>
              <a:gd name="connsiteY32" fmla="*/ 934462 h 1866625"/>
              <a:gd name="connsiteX33" fmla="*/ 329914 w 1455401"/>
              <a:gd name="connsiteY33" fmla="*/ 1046120 h 1866625"/>
              <a:gd name="connsiteX34" fmla="*/ 367955 w 1455401"/>
              <a:gd name="connsiteY34" fmla="*/ 1062479 h 1866625"/>
              <a:gd name="connsiteX35" fmla="*/ 383276 w 1455401"/>
              <a:gd name="connsiteY35" fmla="*/ 1075330 h 1866625"/>
              <a:gd name="connsiteX36" fmla="*/ 388337 w 1455401"/>
              <a:gd name="connsiteY36" fmla="*/ 1091301 h 1866625"/>
              <a:gd name="connsiteX37" fmla="*/ 378212 w 1455401"/>
              <a:gd name="connsiteY37" fmla="*/ 1110645 h 1866625"/>
              <a:gd name="connsiteX38" fmla="*/ 349649 w 1455401"/>
              <a:gd name="connsiteY38" fmla="*/ 1117266 h 1866625"/>
              <a:gd name="connsiteX39" fmla="*/ 296937 w 1455401"/>
              <a:gd name="connsiteY39" fmla="*/ 1106750 h 1866625"/>
              <a:gd name="connsiteX40" fmla="*/ 245263 w 1455401"/>
              <a:gd name="connsiteY40" fmla="*/ 1079097 h 1866625"/>
              <a:gd name="connsiteX41" fmla="*/ 245263 w 1455401"/>
              <a:gd name="connsiteY41" fmla="*/ 1181145 h 1866625"/>
              <a:gd name="connsiteX42" fmla="*/ 352243 w 1455401"/>
              <a:gd name="connsiteY42" fmla="*/ 1200880 h 1866625"/>
              <a:gd name="connsiteX43" fmla="*/ 438454 w 1455401"/>
              <a:gd name="connsiteY43" fmla="*/ 1187378 h 1866625"/>
              <a:gd name="connsiteX44" fmla="*/ 494152 w 1455401"/>
              <a:gd name="connsiteY44" fmla="*/ 1146351 h 1866625"/>
              <a:gd name="connsiteX45" fmla="*/ 514018 w 1455401"/>
              <a:gd name="connsiteY45" fmla="*/ 1081695 h 1866625"/>
              <a:gd name="connsiteX46" fmla="*/ 489997 w 1455401"/>
              <a:gd name="connsiteY46" fmla="*/ 1015737 h 1866625"/>
              <a:gd name="connsiteX47" fmla="*/ 408072 w 1455401"/>
              <a:gd name="connsiteY47" fmla="*/ 964582 h 1866625"/>
              <a:gd name="connsiteX48" fmla="*/ 369512 w 1455401"/>
              <a:gd name="connsiteY48" fmla="*/ 944719 h 1866625"/>
              <a:gd name="connsiteX49" fmla="*/ 360293 w 1455401"/>
              <a:gd name="connsiteY49" fmla="*/ 925372 h 1866625"/>
              <a:gd name="connsiteX50" fmla="*/ 371719 w 1455401"/>
              <a:gd name="connsiteY50" fmla="*/ 906159 h 1866625"/>
              <a:gd name="connsiteX51" fmla="*/ 401842 w 1455401"/>
              <a:gd name="connsiteY51" fmla="*/ 899147 h 1866625"/>
              <a:gd name="connsiteX52" fmla="*/ 494283 w 1455401"/>
              <a:gd name="connsiteY52" fmla="*/ 924853 h 1866625"/>
              <a:gd name="connsiteX53" fmla="*/ 494283 w 1455401"/>
              <a:gd name="connsiteY53" fmla="*/ 830076 h 1866625"/>
              <a:gd name="connsiteX54" fmla="*/ 456761 w 1455401"/>
              <a:gd name="connsiteY54" fmla="*/ 821245 h 1866625"/>
              <a:gd name="connsiteX55" fmla="*/ 427029 w 1455401"/>
              <a:gd name="connsiteY55" fmla="*/ 817350 h 1866625"/>
              <a:gd name="connsiteX56" fmla="*/ 391194 w 1455401"/>
              <a:gd name="connsiteY56" fmla="*/ 815793 h 1866625"/>
              <a:gd name="connsiteX57" fmla="*/ 1 w 1455401"/>
              <a:gd name="connsiteY57" fmla="*/ 235984 h 1866625"/>
              <a:gd name="connsiteX58" fmla="*/ 1 w 1455401"/>
              <a:gd name="connsiteY58" fmla="*/ 257081 h 1866625"/>
              <a:gd name="connsiteX59" fmla="*/ 1 w 1455401"/>
              <a:gd name="connsiteY59" fmla="*/ 296835 h 1866625"/>
              <a:gd name="connsiteX60" fmla="*/ 0 w 1455401"/>
              <a:gd name="connsiteY60" fmla="*/ 296838 h 1866625"/>
              <a:gd name="connsiteX61" fmla="*/ 1 w 1455401"/>
              <a:gd name="connsiteY61" fmla="*/ 235984 h 1866625"/>
              <a:gd name="connsiteX62" fmla="*/ 727701 w 1455401"/>
              <a:gd name="connsiteY62" fmla="*/ 107085 h 1866625"/>
              <a:gd name="connsiteX63" fmla="*/ 225411 w 1455401"/>
              <a:gd name="connsiteY63" fmla="*/ 254506 h 1866625"/>
              <a:gd name="connsiteX64" fmla="*/ 727701 w 1455401"/>
              <a:gd name="connsiteY64" fmla="*/ 401926 h 1866625"/>
              <a:gd name="connsiteX65" fmla="*/ 1229991 w 1455401"/>
              <a:gd name="connsiteY65" fmla="*/ 254506 h 1866625"/>
              <a:gd name="connsiteX66" fmla="*/ 727701 w 1455401"/>
              <a:gd name="connsiteY66" fmla="*/ 107085 h 1866625"/>
              <a:gd name="connsiteX67" fmla="*/ 727700 w 1455401"/>
              <a:gd name="connsiteY67" fmla="*/ 0 h 1866625"/>
              <a:gd name="connsiteX68" fmla="*/ 1451644 w 1455401"/>
              <a:gd name="connsiteY68" fmla="*/ 266488 h 1866625"/>
              <a:gd name="connsiteX69" fmla="*/ 1454289 w 1455401"/>
              <a:gd name="connsiteY69" fmla="*/ 287858 h 1866625"/>
              <a:gd name="connsiteX70" fmla="*/ 1455400 w 1455401"/>
              <a:gd name="connsiteY70" fmla="*/ 287858 h 1866625"/>
              <a:gd name="connsiteX71" fmla="*/ 1455400 w 1455401"/>
              <a:gd name="connsiteY71" fmla="*/ 296838 h 1866625"/>
              <a:gd name="connsiteX72" fmla="*/ 1455401 w 1455401"/>
              <a:gd name="connsiteY72" fmla="*/ 1569784 h 1866625"/>
              <a:gd name="connsiteX73" fmla="*/ 1455401 w 1455401"/>
              <a:gd name="connsiteY73" fmla="*/ 1569787 h 1866625"/>
              <a:gd name="connsiteX74" fmla="*/ 1455401 w 1455401"/>
              <a:gd name="connsiteY74" fmla="*/ 1569790 h 1866625"/>
              <a:gd name="connsiteX75" fmla="*/ 1455401 w 1455401"/>
              <a:gd name="connsiteY75" fmla="*/ 1578767 h 1866625"/>
              <a:gd name="connsiteX76" fmla="*/ 1454289 w 1455401"/>
              <a:gd name="connsiteY76" fmla="*/ 1578767 h 1866625"/>
              <a:gd name="connsiteX77" fmla="*/ 1451644 w 1455401"/>
              <a:gd name="connsiteY77" fmla="*/ 1600137 h 1866625"/>
              <a:gd name="connsiteX78" fmla="*/ 727701 w 1455401"/>
              <a:gd name="connsiteY78" fmla="*/ 1866625 h 1866625"/>
              <a:gd name="connsiteX79" fmla="*/ 3758 w 1455401"/>
              <a:gd name="connsiteY79" fmla="*/ 1600137 h 1866625"/>
              <a:gd name="connsiteX80" fmla="*/ 1113 w 1455401"/>
              <a:gd name="connsiteY80" fmla="*/ 1578767 h 1866625"/>
              <a:gd name="connsiteX81" fmla="*/ 1 w 1455401"/>
              <a:gd name="connsiteY81" fmla="*/ 1578767 h 1866625"/>
              <a:gd name="connsiteX82" fmla="*/ 1 w 1455401"/>
              <a:gd name="connsiteY82" fmla="*/ 1569787 h 1866625"/>
              <a:gd name="connsiteX83" fmla="*/ 1 w 1455401"/>
              <a:gd name="connsiteY83" fmla="*/ 296841 h 1866625"/>
              <a:gd name="connsiteX84" fmla="*/ 1 w 1455401"/>
              <a:gd name="connsiteY84" fmla="*/ 296835 h 1866625"/>
              <a:gd name="connsiteX85" fmla="*/ 1 w 1455401"/>
              <a:gd name="connsiteY85" fmla="*/ 296835 h 1866625"/>
              <a:gd name="connsiteX86" fmla="*/ 3758 w 1455401"/>
              <a:gd name="connsiteY86" fmla="*/ 266488 h 1866625"/>
              <a:gd name="connsiteX87" fmla="*/ 727700 w 1455401"/>
              <a:gd name="connsiteY87"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455401" h="1866625">
                <a:moveTo>
                  <a:pt x="737517" y="911351"/>
                </a:moveTo>
                <a:cubicBezTo>
                  <a:pt x="757941" y="911351"/>
                  <a:pt x="774041" y="920179"/>
                  <a:pt x="785815" y="937839"/>
                </a:cubicBezTo>
                <a:cubicBezTo>
                  <a:pt x="797585" y="955495"/>
                  <a:pt x="803471" y="979644"/>
                  <a:pt x="803471" y="1010286"/>
                </a:cubicBezTo>
                <a:cubicBezTo>
                  <a:pt x="803471" y="1039193"/>
                  <a:pt x="797241" y="1062219"/>
                  <a:pt x="784774" y="1079356"/>
                </a:cubicBezTo>
                <a:cubicBezTo>
                  <a:pt x="772310" y="1096493"/>
                  <a:pt x="755951" y="1105062"/>
                  <a:pt x="735697" y="1105062"/>
                </a:cubicBezTo>
                <a:cubicBezTo>
                  <a:pt x="714406" y="1105062"/>
                  <a:pt x="697571" y="1096582"/>
                  <a:pt x="685192" y="1079616"/>
                </a:cubicBezTo>
                <a:cubicBezTo>
                  <a:pt x="672814" y="1062649"/>
                  <a:pt x="666627" y="1039023"/>
                  <a:pt x="666627" y="1008726"/>
                </a:cubicBezTo>
                <a:cubicBezTo>
                  <a:pt x="666627" y="977739"/>
                  <a:pt x="672857" y="953764"/>
                  <a:pt x="685324" y="936797"/>
                </a:cubicBezTo>
                <a:cubicBezTo>
                  <a:pt x="697787" y="919834"/>
                  <a:pt x="715184" y="911351"/>
                  <a:pt x="737517" y="911351"/>
                </a:cubicBezTo>
                <a:close/>
                <a:moveTo>
                  <a:pt x="974881" y="822027"/>
                </a:moveTo>
                <a:lnTo>
                  <a:pt x="974881" y="1194390"/>
                </a:lnTo>
                <a:lnTo>
                  <a:pt x="1215333" y="1194390"/>
                </a:lnTo>
                <a:lnTo>
                  <a:pt x="1215333" y="1106622"/>
                </a:lnTo>
                <a:lnTo>
                  <a:pt x="1087058" y="1106622"/>
                </a:lnTo>
                <a:lnTo>
                  <a:pt x="1087058" y="822027"/>
                </a:lnTo>
                <a:close/>
                <a:moveTo>
                  <a:pt x="738555" y="815793"/>
                </a:moveTo>
                <a:cubicBezTo>
                  <a:pt x="701508" y="815793"/>
                  <a:pt x="668443" y="824059"/>
                  <a:pt x="639361" y="840592"/>
                </a:cubicBezTo>
                <a:cubicBezTo>
                  <a:pt x="610279" y="857125"/>
                  <a:pt x="587687" y="880538"/>
                  <a:pt x="571587" y="910832"/>
                </a:cubicBezTo>
                <a:cubicBezTo>
                  <a:pt x="555488" y="941126"/>
                  <a:pt x="547438" y="975230"/>
                  <a:pt x="547438" y="1013140"/>
                </a:cubicBezTo>
                <a:cubicBezTo>
                  <a:pt x="547438" y="1049322"/>
                  <a:pt x="555403" y="1081737"/>
                  <a:pt x="571328" y="1110386"/>
                </a:cubicBezTo>
                <a:cubicBezTo>
                  <a:pt x="587253" y="1139037"/>
                  <a:pt x="609543" y="1161282"/>
                  <a:pt x="638192" y="1177121"/>
                </a:cubicBezTo>
                <a:cubicBezTo>
                  <a:pt x="666843" y="1192961"/>
                  <a:pt x="698651" y="1200880"/>
                  <a:pt x="733622" y="1200880"/>
                </a:cubicBezTo>
                <a:cubicBezTo>
                  <a:pt x="748680" y="1200880"/>
                  <a:pt x="763137" y="1199408"/>
                  <a:pt x="776983" y="1196466"/>
                </a:cubicBezTo>
                <a:lnTo>
                  <a:pt x="824244" y="1244504"/>
                </a:lnTo>
                <a:lnTo>
                  <a:pt x="964983" y="1244504"/>
                </a:lnTo>
                <a:lnTo>
                  <a:pt x="866571" y="1149465"/>
                </a:lnTo>
                <a:cubicBezTo>
                  <a:pt x="903791" y="1112248"/>
                  <a:pt x="922399" y="1064814"/>
                  <a:pt x="922399" y="1007169"/>
                </a:cubicBezTo>
                <a:cubicBezTo>
                  <a:pt x="922399" y="969949"/>
                  <a:pt x="914737" y="936669"/>
                  <a:pt x="899420" y="907325"/>
                </a:cubicBezTo>
                <a:cubicBezTo>
                  <a:pt x="884099" y="877983"/>
                  <a:pt x="862373" y="855391"/>
                  <a:pt x="834241" y="839555"/>
                </a:cubicBezTo>
                <a:cubicBezTo>
                  <a:pt x="806111" y="823715"/>
                  <a:pt x="774215" y="815793"/>
                  <a:pt x="738555" y="815793"/>
                </a:cubicBezTo>
                <a:close/>
                <a:moveTo>
                  <a:pt x="391194" y="815793"/>
                </a:moveTo>
                <a:cubicBezTo>
                  <a:pt x="345146" y="815793"/>
                  <a:pt x="308448" y="826569"/>
                  <a:pt x="281097" y="848123"/>
                </a:cubicBezTo>
                <a:cubicBezTo>
                  <a:pt x="253743" y="869674"/>
                  <a:pt x="240067" y="898454"/>
                  <a:pt x="240067" y="934462"/>
                </a:cubicBezTo>
                <a:cubicBezTo>
                  <a:pt x="240067" y="985877"/>
                  <a:pt x="270016" y="1023094"/>
                  <a:pt x="329914" y="1046120"/>
                </a:cubicBezTo>
                <a:cubicBezTo>
                  <a:pt x="348437" y="1053043"/>
                  <a:pt x="361117" y="1058495"/>
                  <a:pt x="367955" y="1062479"/>
                </a:cubicBezTo>
                <a:cubicBezTo>
                  <a:pt x="374793" y="1066459"/>
                  <a:pt x="379900" y="1070745"/>
                  <a:pt x="383276" y="1075330"/>
                </a:cubicBezTo>
                <a:cubicBezTo>
                  <a:pt x="386652" y="1079918"/>
                  <a:pt x="388337" y="1085242"/>
                  <a:pt x="388337" y="1091301"/>
                </a:cubicBezTo>
                <a:cubicBezTo>
                  <a:pt x="388337" y="1099784"/>
                  <a:pt x="384964" y="1106231"/>
                  <a:pt x="378212" y="1110645"/>
                </a:cubicBezTo>
                <a:cubicBezTo>
                  <a:pt x="371459" y="1115059"/>
                  <a:pt x="361938" y="1117266"/>
                  <a:pt x="349649" y="1117266"/>
                </a:cubicBezTo>
                <a:cubicBezTo>
                  <a:pt x="333375" y="1117266"/>
                  <a:pt x="315805" y="1113762"/>
                  <a:pt x="296937" y="1106750"/>
                </a:cubicBezTo>
                <a:cubicBezTo>
                  <a:pt x="278066" y="1099742"/>
                  <a:pt x="260843" y="1090523"/>
                  <a:pt x="245263" y="1079097"/>
                </a:cubicBezTo>
                <a:lnTo>
                  <a:pt x="245263" y="1181145"/>
                </a:lnTo>
                <a:cubicBezTo>
                  <a:pt x="277632" y="1194301"/>
                  <a:pt x="313296" y="1200880"/>
                  <a:pt x="352243" y="1200880"/>
                </a:cubicBezTo>
                <a:cubicBezTo>
                  <a:pt x="385828" y="1200880"/>
                  <a:pt x="414565" y="1196380"/>
                  <a:pt x="438454" y="1187378"/>
                </a:cubicBezTo>
                <a:cubicBezTo>
                  <a:pt x="462344" y="1178376"/>
                  <a:pt x="480910" y="1164700"/>
                  <a:pt x="494152" y="1146351"/>
                </a:cubicBezTo>
                <a:cubicBezTo>
                  <a:pt x="507397" y="1127999"/>
                  <a:pt x="514018" y="1106448"/>
                  <a:pt x="514018" y="1081695"/>
                </a:cubicBezTo>
                <a:cubicBezTo>
                  <a:pt x="514018" y="1056245"/>
                  <a:pt x="506011" y="1034260"/>
                  <a:pt x="489997" y="1015737"/>
                </a:cubicBezTo>
                <a:cubicBezTo>
                  <a:pt x="473987" y="997214"/>
                  <a:pt x="446678" y="980163"/>
                  <a:pt x="408072" y="964582"/>
                </a:cubicBezTo>
                <a:cubicBezTo>
                  <a:pt x="388511" y="956447"/>
                  <a:pt x="375657" y="949826"/>
                  <a:pt x="369512" y="944719"/>
                </a:cubicBezTo>
                <a:cubicBezTo>
                  <a:pt x="363367" y="939612"/>
                  <a:pt x="360293" y="933162"/>
                  <a:pt x="360293" y="925372"/>
                </a:cubicBezTo>
                <a:cubicBezTo>
                  <a:pt x="360293" y="917237"/>
                  <a:pt x="364103" y="910832"/>
                  <a:pt x="371719" y="906159"/>
                </a:cubicBezTo>
                <a:cubicBezTo>
                  <a:pt x="379338" y="901482"/>
                  <a:pt x="389378" y="899147"/>
                  <a:pt x="401842" y="899147"/>
                </a:cubicBezTo>
                <a:cubicBezTo>
                  <a:pt x="432136" y="899147"/>
                  <a:pt x="462948" y="907716"/>
                  <a:pt x="494283" y="924853"/>
                </a:cubicBezTo>
                <a:lnTo>
                  <a:pt x="494283" y="830076"/>
                </a:lnTo>
                <a:cubicBezTo>
                  <a:pt x="478184" y="825748"/>
                  <a:pt x="465677" y="822805"/>
                  <a:pt x="456761" y="821245"/>
                </a:cubicBezTo>
                <a:cubicBezTo>
                  <a:pt x="447847" y="819688"/>
                  <a:pt x="437936" y="818391"/>
                  <a:pt x="427029" y="817350"/>
                </a:cubicBezTo>
                <a:cubicBezTo>
                  <a:pt x="416122" y="816312"/>
                  <a:pt x="404177" y="815793"/>
                  <a:pt x="391194" y="815793"/>
                </a:cubicBezTo>
                <a:close/>
                <a:moveTo>
                  <a:pt x="1" y="235984"/>
                </a:moveTo>
                <a:cubicBezTo>
                  <a:pt x="1" y="233280"/>
                  <a:pt x="1" y="238148"/>
                  <a:pt x="1" y="257081"/>
                </a:cubicBezTo>
                <a:lnTo>
                  <a:pt x="1" y="296835"/>
                </a:lnTo>
                <a:lnTo>
                  <a:pt x="0" y="296838"/>
                </a:lnTo>
                <a:cubicBezTo>
                  <a:pt x="0" y="296839"/>
                  <a:pt x="0" y="242745"/>
                  <a:pt x="1" y="235984"/>
                </a:cubicBezTo>
                <a:close/>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lnTo>
                  <a:pt x="1" y="296835"/>
                </a:lnTo>
                <a:lnTo>
                  <a:pt x="1" y="296835"/>
                </a:lnTo>
                <a:lnTo>
                  <a:pt x="3758" y="266488"/>
                </a:lnTo>
                <a:cubicBezTo>
                  <a:pt x="41023" y="116806"/>
                  <a:pt x="350921" y="0"/>
                  <a:pt x="727700" y="0"/>
                </a:cubicBezTo>
                <a:close/>
              </a:path>
            </a:pathLst>
          </a:custGeom>
          <a:solidFill>
            <a:schemeClr val="accent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274" b="0" i="0" u="none" strike="noStrike" kern="1200" cap="none" spc="0" normalizeH="0" baseline="0" noProof="0" dirty="0">
              <a:ln>
                <a:noFill/>
              </a:ln>
              <a:solidFill>
                <a:srgbClr val="FFFFFF">
                  <a:lumMod val="85000"/>
                </a:srgbClr>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75" name="Freeform 188">
            <a:extLst>
              <a:ext uri="{FF2B5EF4-FFF2-40B4-BE49-F238E27FC236}">
                <a16:creationId xmlns:a16="http://schemas.microsoft.com/office/drawing/2014/main" id="{1720D7F1-2321-4283-93AD-793A90DF8953}"/>
              </a:ext>
            </a:extLst>
          </p:cNvPr>
          <p:cNvSpPr/>
          <p:nvPr/>
        </p:nvSpPr>
        <p:spPr bwMode="auto">
          <a:xfrm>
            <a:off x="3846211" y="2998195"/>
            <a:ext cx="530042" cy="679806"/>
          </a:xfrm>
          <a:custGeom>
            <a:avLst/>
            <a:gdLst>
              <a:gd name="connsiteX0" fmla="*/ 737517 w 1455401"/>
              <a:gd name="connsiteY0" fmla="*/ 911351 h 1866625"/>
              <a:gd name="connsiteX1" fmla="*/ 785815 w 1455401"/>
              <a:gd name="connsiteY1" fmla="*/ 937839 h 1866625"/>
              <a:gd name="connsiteX2" fmla="*/ 803471 w 1455401"/>
              <a:gd name="connsiteY2" fmla="*/ 1010286 h 1866625"/>
              <a:gd name="connsiteX3" fmla="*/ 784774 w 1455401"/>
              <a:gd name="connsiteY3" fmla="*/ 1079356 h 1866625"/>
              <a:gd name="connsiteX4" fmla="*/ 735697 w 1455401"/>
              <a:gd name="connsiteY4" fmla="*/ 1105062 h 1866625"/>
              <a:gd name="connsiteX5" fmla="*/ 685192 w 1455401"/>
              <a:gd name="connsiteY5" fmla="*/ 1079616 h 1866625"/>
              <a:gd name="connsiteX6" fmla="*/ 666627 w 1455401"/>
              <a:gd name="connsiteY6" fmla="*/ 1008726 h 1866625"/>
              <a:gd name="connsiteX7" fmla="*/ 685324 w 1455401"/>
              <a:gd name="connsiteY7" fmla="*/ 936797 h 1866625"/>
              <a:gd name="connsiteX8" fmla="*/ 737517 w 1455401"/>
              <a:gd name="connsiteY8" fmla="*/ 911351 h 1866625"/>
              <a:gd name="connsiteX9" fmla="*/ 974881 w 1455401"/>
              <a:gd name="connsiteY9" fmla="*/ 822027 h 1866625"/>
              <a:gd name="connsiteX10" fmla="*/ 974881 w 1455401"/>
              <a:gd name="connsiteY10" fmla="*/ 1194390 h 1866625"/>
              <a:gd name="connsiteX11" fmla="*/ 1215333 w 1455401"/>
              <a:gd name="connsiteY11" fmla="*/ 1194390 h 1866625"/>
              <a:gd name="connsiteX12" fmla="*/ 1215333 w 1455401"/>
              <a:gd name="connsiteY12" fmla="*/ 1106622 h 1866625"/>
              <a:gd name="connsiteX13" fmla="*/ 1087058 w 1455401"/>
              <a:gd name="connsiteY13" fmla="*/ 1106622 h 1866625"/>
              <a:gd name="connsiteX14" fmla="*/ 1087058 w 1455401"/>
              <a:gd name="connsiteY14" fmla="*/ 822027 h 1866625"/>
              <a:gd name="connsiteX15" fmla="*/ 738555 w 1455401"/>
              <a:gd name="connsiteY15" fmla="*/ 815793 h 1866625"/>
              <a:gd name="connsiteX16" fmla="*/ 639361 w 1455401"/>
              <a:gd name="connsiteY16" fmla="*/ 840592 h 1866625"/>
              <a:gd name="connsiteX17" fmla="*/ 571587 w 1455401"/>
              <a:gd name="connsiteY17" fmla="*/ 910832 h 1866625"/>
              <a:gd name="connsiteX18" fmla="*/ 547438 w 1455401"/>
              <a:gd name="connsiteY18" fmla="*/ 1013140 h 1866625"/>
              <a:gd name="connsiteX19" fmla="*/ 571328 w 1455401"/>
              <a:gd name="connsiteY19" fmla="*/ 1110386 h 1866625"/>
              <a:gd name="connsiteX20" fmla="*/ 638192 w 1455401"/>
              <a:gd name="connsiteY20" fmla="*/ 1177121 h 1866625"/>
              <a:gd name="connsiteX21" fmla="*/ 733622 w 1455401"/>
              <a:gd name="connsiteY21" fmla="*/ 1200880 h 1866625"/>
              <a:gd name="connsiteX22" fmla="*/ 776983 w 1455401"/>
              <a:gd name="connsiteY22" fmla="*/ 1196466 h 1866625"/>
              <a:gd name="connsiteX23" fmla="*/ 824244 w 1455401"/>
              <a:gd name="connsiteY23" fmla="*/ 1244504 h 1866625"/>
              <a:gd name="connsiteX24" fmla="*/ 964983 w 1455401"/>
              <a:gd name="connsiteY24" fmla="*/ 1244504 h 1866625"/>
              <a:gd name="connsiteX25" fmla="*/ 866571 w 1455401"/>
              <a:gd name="connsiteY25" fmla="*/ 1149465 h 1866625"/>
              <a:gd name="connsiteX26" fmla="*/ 922399 w 1455401"/>
              <a:gd name="connsiteY26" fmla="*/ 1007169 h 1866625"/>
              <a:gd name="connsiteX27" fmla="*/ 899420 w 1455401"/>
              <a:gd name="connsiteY27" fmla="*/ 907325 h 1866625"/>
              <a:gd name="connsiteX28" fmla="*/ 834241 w 1455401"/>
              <a:gd name="connsiteY28" fmla="*/ 839555 h 1866625"/>
              <a:gd name="connsiteX29" fmla="*/ 738555 w 1455401"/>
              <a:gd name="connsiteY29" fmla="*/ 815793 h 1866625"/>
              <a:gd name="connsiteX30" fmla="*/ 391194 w 1455401"/>
              <a:gd name="connsiteY30" fmla="*/ 815793 h 1866625"/>
              <a:gd name="connsiteX31" fmla="*/ 281097 w 1455401"/>
              <a:gd name="connsiteY31" fmla="*/ 848123 h 1866625"/>
              <a:gd name="connsiteX32" fmla="*/ 240067 w 1455401"/>
              <a:gd name="connsiteY32" fmla="*/ 934462 h 1866625"/>
              <a:gd name="connsiteX33" fmla="*/ 329914 w 1455401"/>
              <a:gd name="connsiteY33" fmla="*/ 1046120 h 1866625"/>
              <a:gd name="connsiteX34" fmla="*/ 367955 w 1455401"/>
              <a:gd name="connsiteY34" fmla="*/ 1062479 h 1866625"/>
              <a:gd name="connsiteX35" fmla="*/ 383276 w 1455401"/>
              <a:gd name="connsiteY35" fmla="*/ 1075330 h 1866625"/>
              <a:gd name="connsiteX36" fmla="*/ 388337 w 1455401"/>
              <a:gd name="connsiteY36" fmla="*/ 1091301 h 1866625"/>
              <a:gd name="connsiteX37" fmla="*/ 378212 w 1455401"/>
              <a:gd name="connsiteY37" fmla="*/ 1110645 h 1866625"/>
              <a:gd name="connsiteX38" fmla="*/ 349649 w 1455401"/>
              <a:gd name="connsiteY38" fmla="*/ 1117266 h 1866625"/>
              <a:gd name="connsiteX39" fmla="*/ 296937 w 1455401"/>
              <a:gd name="connsiteY39" fmla="*/ 1106750 h 1866625"/>
              <a:gd name="connsiteX40" fmla="*/ 245263 w 1455401"/>
              <a:gd name="connsiteY40" fmla="*/ 1079097 h 1866625"/>
              <a:gd name="connsiteX41" fmla="*/ 245263 w 1455401"/>
              <a:gd name="connsiteY41" fmla="*/ 1181145 h 1866625"/>
              <a:gd name="connsiteX42" fmla="*/ 352243 w 1455401"/>
              <a:gd name="connsiteY42" fmla="*/ 1200880 h 1866625"/>
              <a:gd name="connsiteX43" fmla="*/ 438454 w 1455401"/>
              <a:gd name="connsiteY43" fmla="*/ 1187378 h 1866625"/>
              <a:gd name="connsiteX44" fmla="*/ 494152 w 1455401"/>
              <a:gd name="connsiteY44" fmla="*/ 1146351 h 1866625"/>
              <a:gd name="connsiteX45" fmla="*/ 514018 w 1455401"/>
              <a:gd name="connsiteY45" fmla="*/ 1081695 h 1866625"/>
              <a:gd name="connsiteX46" fmla="*/ 489997 w 1455401"/>
              <a:gd name="connsiteY46" fmla="*/ 1015737 h 1866625"/>
              <a:gd name="connsiteX47" fmla="*/ 408072 w 1455401"/>
              <a:gd name="connsiteY47" fmla="*/ 964582 h 1866625"/>
              <a:gd name="connsiteX48" fmla="*/ 369512 w 1455401"/>
              <a:gd name="connsiteY48" fmla="*/ 944719 h 1866625"/>
              <a:gd name="connsiteX49" fmla="*/ 360293 w 1455401"/>
              <a:gd name="connsiteY49" fmla="*/ 925372 h 1866625"/>
              <a:gd name="connsiteX50" fmla="*/ 371719 w 1455401"/>
              <a:gd name="connsiteY50" fmla="*/ 906159 h 1866625"/>
              <a:gd name="connsiteX51" fmla="*/ 401842 w 1455401"/>
              <a:gd name="connsiteY51" fmla="*/ 899147 h 1866625"/>
              <a:gd name="connsiteX52" fmla="*/ 494283 w 1455401"/>
              <a:gd name="connsiteY52" fmla="*/ 924853 h 1866625"/>
              <a:gd name="connsiteX53" fmla="*/ 494283 w 1455401"/>
              <a:gd name="connsiteY53" fmla="*/ 830076 h 1866625"/>
              <a:gd name="connsiteX54" fmla="*/ 456761 w 1455401"/>
              <a:gd name="connsiteY54" fmla="*/ 821245 h 1866625"/>
              <a:gd name="connsiteX55" fmla="*/ 427029 w 1455401"/>
              <a:gd name="connsiteY55" fmla="*/ 817350 h 1866625"/>
              <a:gd name="connsiteX56" fmla="*/ 391194 w 1455401"/>
              <a:gd name="connsiteY56" fmla="*/ 815793 h 1866625"/>
              <a:gd name="connsiteX57" fmla="*/ 1 w 1455401"/>
              <a:gd name="connsiteY57" fmla="*/ 235984 h 1866625"/>
              <a:gd name="connsiteX58" fmla="*/ 1 w 1455401"/>
              <a:gd name="connsiteY58" fmla="*/ 257081 h 1866625"/>
              <a:gd name="connsiteX59" fmla="*/ 1 w 1455401"/>
              <a:gd name="connsiteY59" fmla="*/ 296835 h 1866625"/>
              <a:gd name="connsiteX60" fmla="*/ 0 w 1455401"/>
              <a:gd name="connsiteY60" fmla="*/ 296838 h 1866625"/>
              <a:gd name="connsiteX61" fmla="*/ 1 w 1455401"/>
              <a:gd name="connsiteY61" fmla="*/ 235984 h 1866625"/>
              <a:gd name="connsiteX62" fmla="*/ 727701 w 1455401"/>
              <a:gd name="connsiteY62" fmla="*/ 107085 h 1866625"/>
              <a:gd name="connsiteX63" fmla="*/ 225411 w 1455401"/>
              <a:gd name="connsiteY63" fmla="*/ 254506 h 1866625"/>
              <a:gd name="connsiteX64" fmla="*/ 727701 w 1455401"/>
              <a:gd name="connsiteY64" fmla="*/ 401926 h 1866625"/>
              <a:gd name="connsiteX65" fmla="*/ 1229991 w 1455401"/>
              <a:gd name="connsiteY65" fmla="*/ 254506 h 1866625"/>
              <a:gd name="connsiteX66" fmla="*/ 727701 w 1455401"/>
              <a:gd name="connsiteY66" fmla="*/ 107085 h 1866625"/>
              <a:gd name="connsiteX67" fmla="*/ 727700 w 1455401"/>
              <a:gd name="connsiteY67" fmla="*/ 0 h 1866625"/>
              <a:gd name="connsiteX68" fmla="*/ 1451644 w 1455401"/>
              <a:gd name="connsiteY68" fmla="*/ 266488 h 1866625"/>
              <a:gd name="connsiteX69" fmla="*/ 1454289 w 1455401"/>
              <a:gd name="connsiteY69" fmla="*/ 287858 h 1866625"/>
              <a:gd name="connsiteX70" fmla="*/ 1455400 w 1455401"/>
              <a:gd name="connsiteY70" fmla="*/ 287858 h 1866625"/>
              <a:gd name="connsiteX71" fmla="*/ 1455400 w 1455401"/>
              <a:gd name="connsiteY71" fmla="*/ 296838 h 1866625"/>
              <a:gd name="connsiteX72" fmla="*/ 1455401 w 1455401"/>
              <a:gd name="connsiteY72" fmla="*/ 1569784 h 1866625"/>
              <a:gd name="connsiteX73" fmla="*/ 1455401 w 1455401"/>
              <a:gd name="connsiteY73" fmla="*/ 1569787 h 1866625"/>
              <a:gd name="connsiteX74" fmla="*/ 1455401 w 1455401"/>
              <a:gd name="connsiteY74" fmla="*/ 1569790 h 1866625"/>
              <a:gd name="connsiteX75" fmla="*/ 1455401 w 1455401"/>
              <a:gd name="connsiteY75" fmla="*/ 1578767 h 1866625"/>
              <a:gd name="connsiteX76" fmla="*/ 1454289 w 1455401"/>
              <a:gd name="connsiteY76" fmla="*/ 1578767 h 1866625"/>
              <a:gd name="connsiteX77" fmla="*/ 1451644 w 1455401"/>
              <a:gd name="connsiteY77" fmla="*/ 1600137 h 1866625"/>
              <a:gd name="connsiteX78" fmla="*/ 727701 w 1455401"/>
              <a:gd name="connsiteY78" fmla="*/ 1866625 h 1866625"/>
              <a:gd name="connsiteX79" fmla="*/ 3758 w 1455401"/>
              <a:gd name="connsiteY79" fmla="*/ 1600137 h 1866625"/>
              <a:gd name="connsiteX80" fmla="*/ 1113 w 1455401"/>
              <a:gd name="connsiteY80" fmla="*/ 1578767 h 1866625"/>
              <a:gd name="connsiteX81" fmla="*/ 1 w 1455401"/>
              <a:gd name="connsiteY81" fmla="*/ 1578767 h 1866625"/>
              <a:gd name="connsiteX82" fmla="*/ 1 w 1455401"/>
              <a:gd name="connsiteY82" fmla="*/ 1569787 h 1866625"/>
              <a:gd name="connsiteX83" fmla="*/ 1 w 1455401"/>
              <a:gd name="connsiteY83" fmla="*/ 296841 h 1866625"/>
              <a:gd name="connsiteX84" fmla="*/ 1 w 1455401"/>
              <a:gd name="connsiteY84" fmla="*/ 296835 h 1866625"/>
              <a:gd name="connsiteX85" fmla="*/ 1 w 1455401"/>
              <a:gd name="connsiteY85" fmla="*/ 296835 h 1866625"/>
              <a:gd name="connsiteX86" fmla="*/ 3758 w 1455401"/>
              <a:gd name="connsiteY86" fmla="*/ 266488 h 1866625"/>
              <a:gd name="connsiteX87" fmla="*/ 727700 w 1455401"/>
              <a:gd name="connsiteY87"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455401" h="1866625">
                <a:moveTo>
                  <a:pt x="737517" y="911351"/>
                </a:moveTo>
                <a:cubicBezTo>
                  <a:pt x="757941" y="911351"/>
                  <a:pt x="774041" y="920179"/>
                  <a:pt x="785815" y="937839"/>
                </a:cubicBezTo>
                <a:cubicBezTo>
                  <a:pt x="797585" y="955495"/>
                  <a:pt x="803471" y="979644"/>
                  <a:pt x="803471" y="1010286"/>
                </a:cubicBezTo>
                <a:cubicBezTo>
                  <a:pt x="803471" y="1039193"/>
                  <a:pt x="797241" y="1062219"/>
                  <a:pt x="784774" y="1079356"/>
                </a:cubicBezTo>
                <a:cubicBezTo>
                  <a:pt x="772310" y="1096493"/>
                  <a:pt x="755951" y="1105062"/>
                  <a:pt x="735697" y="1105062"/>
                </a:cubicBezTo>
                <a:cubicBezTo>
                  <a:pt x="714406" y="1105062"/>
                  <a:pt x="697571" y="1096582"/>
                  <a:pt x="685192" y="1079616"/>
                </a:cubicBezTo>
                <a:cubicBezTo>
                  <a:pt x="672814" y="1062649"/>
                  <a:pt x="666627" y="1039023"/>
                  <a:pt x="666627" y="1008726"/>
                </a:cubicBezTo>
                <a:cubicBezTo>
                  <a:pt x="666627" y="977739"/>
                  <a:pt x="672857" y="953764"/>
                  <a:pt x="685324" y="936797"/>
                </a:cubicBezTo>
                <a:cubicBezTo>
                  <a:pt x="697787" y="919834"/>
                  <a:pt x="715184" y="911351"/>
                  <a:pt x="737517" y="911351"/>
                </a:cubicBezTo>
                <a:close/>
                <a:moveTo>
                  <a:pt x="974881" y="822027"/>
                </a:moveTo>
                <a:lnTo>
                  <a:pt x="974881" y="1194390"/>
                </a:lnTo>
                <a:lnTo>
                  <a:pt x="1215333" y="1194390"/>
                </a:lnTo>
                <a:lnTo>
                  <a:pt x="1215333" y="1106622"/>
                </a:lnTo>
                <a:lnTo>
                  <a:pt x="1087058" y="1106622"/>
                </a:lnTo>
                <a:lnTo>
                  <a:pt x="1087058" y="822027"/>
                </a:lnTo>
                <a:close/>
                <a:moveTo>
                  <a:pt x="738555" y="815793"/>
                </a:moveTo>
                <a:cubicBezTo>
                  <a:pt x="701508" y="815793"/>
                  <a:pt x="668443" y="824059"/>
                  <a:pt x="639361" y="840592"/>
                </a:cubicBezTo>
                <a:cubicBezTo>
                  <a:pt x="610279" y="857125"/>
                  <a:pt x="587687" y="880538"/>
                  <a:pt x="571587" y="910832"/>
                </a:cubicBezTo>
                <a:cubicBezTo>
                  <a:pt x="555488" y="941126"/>
                  <a:pt x="547438" y="975230"/>
                  <a:pt x="547438" y="1013140"/>
                </a:cubicBezTo>
                <a:cubicBezTo>
                  <a:pt x="547438" y="1049322"/>
                  <a:pt x="555403" y="1081737"/>
                  <a:pt x="571328" y="1110386"/>
                </a:cubicBezTo>
                <a:cubicBezTo>
                  <a:pt x="587253" y="1139037"/>
                  <a:pt x="609543" y="1161282"/>
                  <a:pt x="638192" y="1177121"/>
                </a:cubicBezTo>
                <a:cubicBezTo>
                  <a:pt x="666843" y="1192961"/>
                  <a:pt x="698651" y="1200880"/>
                  <a:pt x="733622" y="1200880"/>
                </a:cubicBezTo>
                <a:cubicBezTo>
                  <a:pt x="748680" y="1200880"/>
                  <a:pt x="763137" y="1199408"/>
                  <a:pt x="776983" y="1196466"/>
                </a:cubicBezTo>
                <a:lnTo>
                  <a:pt x="824244" y="1244504"/>
                </a:lnTo>
                <a:lnTo>
                  <a:pt x="964983" y="1244504"/>
                </a:lnTo>
                <a:lnTo>
                  <a:pt x="866571" y="1149465"/>
                </a:lnTo>
                <a:cubicBezTo>
                  <a:pt x="903791" y="1112248"/>
                  <a:pt x="922399" y="1064814"/>
                  <a:pt x="922399" y="1007169"/>
                </a:cubicBezTo>
                <a:cubicBezTo>
                  <a:pt x="922399" y="969949"/>
                  <a:pt x="914737" y="936669"/>
                  <a:pt x="899420" y="907325"/>
                </a:cubicBezTo>
                <a:cubicBezTo>
                  <a:pt x="884099" y="877983"/>
                  <a:pt x="862373" y="855391"/>
                  <a:pt x="834241" y="839555"/>
                </a:cubicBezTo>
                <a:cubicBezTo>
                  <a:pt x="806111" y="823715"/>
                  <a:pt x="774215" y="815793"/>
                  <a:pt x="738555" y="815793"/>
                </a:cubicBezTo>
                <a:close/>
                <a:moveTo>
                  <a:pt x="391194" y="815793"/>
                </a:moveTo>
                <a:cubicBezTo>
                  <a:pt x="345146" y="815793"/>
                  <a:pt x="308448" y="826569"/>
                  <a:pt x="281097" y="848123"/>
                </a:cubicBezTo>
                <a:cubicBezTo>
                  <a:pt x="253743" y="869674"/>
                  <a:pt x="240067" y="898454"/>
                  <a:pt x="240067" y="934462"/>
                </a:cubicBezTo>
                <a:cubicBezTo>
                  <a:pt x="240067" y="985877"/>
                  <a:pt x="270016" y="1023094"/>
                  <a:pt x="329914" y="1046120"/>
                </a:cubicBezTo>
                <a:cubicBezTo>
                  <a:pt x="348437" y="1053043"/>
                  <a:pt x="361117" y="1058495"/>
                  <a:pt x="367955" y="1062479"/>
                </a:cubicBezTo>
                <a:cubicBezTo>
                  <a:pt x="374793" y="1066459"/>
                  <a:pt x="379900" y="1070745"/>
                  <a:pt x="383276" y="1075330"/>
                </a:cubicBezTo>
                <a:cubicBezTo>
                  <a:pt x="386652" y="1079918"/>
                  <a:pt x="388337" y="1085242"/>
                  <a:pt x="388337" y="1091301"/>
                </a:cubicBezTo>
                <a:cubicBezTo>
                  <a:pt x="388337" y="1099784"/>
                  <a:pt x="384964" y="1106231"/>
                  <a:pt x="378212" y="1110645"/>
                </a:cubicBezTo>
                <a:cubicBezTo>
                  <a:pt x="371459" y="1115059"/>
                  <a:pt x="361938" y="1117266"/>
                  <a:pt x="349649" y="1117266"/>
                </a:cubicBezTo>
                <a:cubicBezTo>
                  <a:pt x="333375" y="1117266"/>
                  <a:pt x="315805" y="1113762"/>
                  <a:pt x="296937" y="1106750"/>
                </a:cubicBezTo>
                <a:cubicBezTo>
                  <a:pt x="278066" y="1099742"/>
                  <a:pt x="260843" y="1090523"/>
                  <a:pt x="245263" y="1079097"/>
                </a:cubicBezTo>
                <a:lnTo>
                  <a:pt x="245263" y="1181145"/>
                </a:lnTo>
                <a:cubicBezTo>
                  <a:pt x="277632" y="1194301"/>
                  <a:pt x="313296" y="1200880"/>
                  <a:pt x="352243" y="1200880"/>
                </a:cubicBezTo>
                <a:cubicBezTo>
                  <a:pt x="385828" y="1200880"/>
                  <a:pt x="414565" y="1196380"/>
                  <a:pt x="438454" y="1187378"/>
                </a:cubicBezTo>
                <a:cubicBezTo>
                  <a:pt x="462344" y="1178376"/>
                  <a:pt x="480910" y="1164700"/>
                  <a:pt x="494152" y="1146351"/>
                </a:cubicBezTo>
                <a:cubicBezTo>
                  <a:pt x="507397" y="1127999"/>
                  <a:pt x="514018" y="1106448"/>
                  <a:pt x="514018" y="1081695"/>
                </a:cubicBezTo>
                <a:cubicBezTo>
                  <a:pt x="514018" y="1056245"/>
                  <a:pt x="506011" y="1034260"/>
                  <a:pt x="489997" y="1015737"/>
                </a:cubicBezTo>
                <a:cubicBezTo>
                  <a:pt x="473987" y="997214"/>
                  <a:pt x="446678" y="980163"/>
                  <a:pt x="408072" y="964582"/>
                </a:cubicBezTo>
                <a:cubicBezTo>
                  <a:pt x="388511" y="956447"/>
                  <a:pt x="375657" y="949826"/>
                  <a:pt x="369512" y="944719"/>
                </a:cubicBezTo>
                <a:cubicBezTo>
                  <a:pt x="363367" y="939612"/>
                  <a:pt x="360293" y="933162"/>
                  <a:pt x="360293" y="925372"/>
                </a:cubicBezTo>
                <a:cubicBezTo>
                  <a:pt x="360293" y="917237"/>
                  <a:pt x="364103" y="910832"/>
                  <a:pt x="371719" y="906159"/>
                </a:cubicBezTo>
                <a:cubicBezTo>
                  <a:pt x="379338" y="901482"/>
                  <a:pt x="389378" y="899147"/>
                  <a:pt x="401842" y="899147"/>
                </a:cubicBezTo>
                <a:cubicBezTo>
                  <a:pt x="432136" y="899147"/>
                  <a:pt x="462948" y="907716"/>
                  <a:pt x="494283" y="924853"/>
                </a:cubicBezTo>
                <a:lnTo>
                  <a:pt x="494283" y="830076"/>
                </a:lnTo>
                <a:cubicBezTo>
                  <a:pt x="478184" y="825748"/>
                  <a:pt x="465677" y="822805"/>
                  <a:pt x="456761" y="821245"/>
                </a:cubicBezTo>
                <a:cubicBezTo>
                  <a:pt x="447847" y="819688"/>
                  <a:pt x="437936" y="818391"/>
                  <a:pt x="427029" y="817350"/>
                </a:cubicBezTo>
                <a:cubicBezTo>
                  <a:pt x="416122" y="816312"/>
                  <a:pt x="404177" y="815793"/>
                  <a:pt x="391194" y="815793"/>
                </a:cubicBezTo>
                <a:close/>
                <a:moveTo>
                  <a:pt x="1" y="235984"/>
                </a:moveTo>
                <a:cubicBezTo>
                  <a:pt x="1" y="233280"/>
                  <a:pt x="1" y="238148"/>
                  <a:pt x="1" y="257081"/>
                </a:cubicBezTo>
                <a:lnTo>
                  <a:pt x="1" y="296835"/>
                </a:lnTo>
                <a:lnTo>
                  <a:pt x="0" y="296838"/>
                </a:lnTo>
                <a:cubicBezTo>
                  <a:pt x="0" y="296839"/>
                  <a:pt x="0" y="242745"/>
                  <a:pt x="1" y="235984"/>
                </a:cubicBezTo>
                <a:close/>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lnTo>
                  <a:pt x="1" y="296835"/>
                </a:lnTo>
                <a:lnTo>
                  <a:pt x="1" y="296835"/>
                </a:lnTo>
                <a:lnTo>
                  <a:pt x="3758" y="266488"/>
                </a:lnTo>
                <a:cubicBezTo>
                  <a:pt x="41023" y="116806"/>
                  <a:pt x="350921" y="0"/>
                  <a:pt x="727700" y="0"/>
                </a:cubicBezTo>
                <a:close/>
              </a:path>
            </a:pathLst>
          </a:custGeom>
          <a:solidFill>
            <a:schemeClr val="accent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274" b="0" i="0" u="none" strike="noStrike" kern="1200" cap="none" spc="0" normalizeH="0" baseline="0" noProof="0" dirty="0">
                <a:ln>
                  <a:noFill/>
                </a:ln>
                <a:solidFill>
                  <a:srgbClr val="FFFFFF">
                    <a:lumMod val="85000"/>
                  </a:srgbClr>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 </a:t>
            </a:r>
          </a:p>
        </p:txBody>
      </p:sp>
      <p:sp useBgFill="1">
        <p:nvSpPr>
          <p:cNvPr id="76" name="Rectangle 75">
            <a:extLst>
              <a:ext uri="{FF2B5EF4-FFF2-40B4-BE49-F238E27FC236}">
                <a16:creationId xmlns:a16="http://schemas.microsoft.com/office/drawing/2014/main" id="{D42285B5-349A-40FF-83CF-95126BD15874}"/>
              </a:ext>
            </a:extLst>
          </p:cNvPr>
          <p:cNvSpPr/>
          <p:nvPr/>
        </p:nvSpPr>
        <p:spPr bwMode="auto">
          <a:xfrm>
            <a:off x="3838587" y="4326758"/>
            <a:ext cx="530042" cy="421113"/>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8" name="TextBox 77">
            <a:extLst>
              <a:ext uri="{FF2B5EF4-FFF2-40B4-BE49-F238E27FC236}">
                <a16:creationId xmlns:a16="http://schemas.microsoft.com/office/drawing/2014/main" id="{F395D6C5-CAEF-40C1-9BC1-4A108FDA2742}"/>
              </a:ext>
            </a:extLst>
          </p:cNvPr>
          <p:cNvSpPr txBox="1"/>
          <p:nvPr/>
        </p:nvSpPr>
        <p:spPr>
          <a:xfrm>
            <a:off x="2199600" y="4235693"/>
            <a:ext cx="1639032" cy="603242"/>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Frictionless migration </a:t>
            </a:r>
            <a:br>
              <a:rPr kumimoji="0" lang="en-US" sz="10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br>
            <a:r>
              <a:rPr kumimoji="0" lang="en-US" sz="10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with </a:t>
            </a:r>
            <a:r>
              <a:rPr kumimoji="0" lang="en-US" sz="10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no code changes</a:t>
            </a:r>
          </a:p>
        </p:txBody>
      </p:sp>
      <p:grpSp>
        <p:nvGrpSpPr>
          <p:cNvPr id="79" name="Group 18">
            <a:extLst>
              <a:ext uri="{FF2B5EF4-FFF2-40B4-BE49-F238E27FC236}">
                <a16:creationId xmlns:a16="http://schemas.microsoft.com/office/drawing/2014/main" id="{48125AE8-099F-4EBA-9FCD-E054FB0AD2B2}"/>
              </a:ext>
            </a:extLst>
          </p:cNvPr>
          <p:cNvGrpSpPr>
            <a:grpSpLocks noChangeAspect="1"/>
          </p:cNvGrpSpPr>
          <p:nvPr/>
        </p:nvGrpSpPr>
        <p:grpSpPr bwMode="auto">
          <a:xfrm>
            <a:off x="1571191" y="4427777"/>
            <a:ext cx="495306" cy="219075"/>
            <a:chOff x="2204" y="1874"/>
            <a:chExt cx="312" cy="138"/>
          </a:xfrm>
        </p:grpSpPr>
        <p:sp>
          <p:nvSpPr>
            <p:cNvPr id="80" name="Freeform 19">
              <a:extLst>
                <a:ext uri="{FF2B5EF4-FFF2-40B4-BE49-F238E27FC236}">
                  <a16:creationId xmlns:a16="http://schemas.microsoft.com/office/drawing/2014/main" id="{46F06DD4-A0BF-4CEE-895D-42CB851F336A}"/>
                </a:ext>
              </a:extLst>
            </p:cNvPr>
            <p:cNvSpPr>
              <a:spLocks/>
            </p:cNvSpPr>
            <p:nvPr/>
          </p:nvSpPr>
          <p:spPr bwMode="auto">
            <a:xfrm>
              <a:off x="2426" y="1922"/>
              <a:ext cx="90" cy="90"/>
            </a:xfrm>
            <a:custGeom>
              <a:avLst/>
              <a:gdLst>
                <a:gd name="T0" fmla="*/ 69 w 90"/>
                <a:gd name="T1" fmla="*/ 0 h 90"/>
                <a:gd name="T2" fmla="*/ 90 w 90"/>
                <a:gd name="T3" fmla="*/ 21 h 90"/>
                <a:gd name="T4" fmla="*/ 21 w 90"/>
                <a:gd name="T5" fmla="*/ 90 h 90"/>
                <a:gd name="T6" fmla="*/ 0 w 90"/>
                <a:gd name="T7" fmla="*/ 69 h 90"/>
                <a:gd name="T8" fmla="*/ 69 w 90"/>
                <a:gd name="T9" fmla="*/ 0 h 90"/>
              </a:gdLst>
              <a:ahLst/>
              <a:cxnLst>
                <a:cxn ang="0">
                  <a:pos x="T0" y="T1"/>
                </a:cxn>
                <a:cxn ang="0">
                  <a:pos x="T2" y="T3"/>
                </a:cxn>
                <a:cxn ang="0">
                  <a:pos x="T4" y="T5"/>
                </a:cxn>
                <a:cxn ang="0">
                  <a:pos x="T6" y="T7"/>
                </a:cxn>
                <a:cxn ang="0">
                  <a:pos x="T8" y="T9"/>
                </a:cxn>
              </a:cxnLst>
              <a:rect l="0" t="0" r="r" b="b"/>
              <a:pathLst>
                <a:path w="90" h="90">
                  <a:moveTo>
                    <a:pt x="69" y="0"/>
                  </a:moveTo>
                  <a:lnTo>
                    <a:pt x="90" y="21"/>
                  </a:lnTo>
                  <a:lnTo>
                    <a:pt x="21" y="90"/>
                  </a:lnTo>
                  <a:lnTo>
                    <a:pt x="0" y="69"/>
                  </a:lnTo>
                  <a:lnTo>
                    <a:pt x="6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00" name="Freeform 20">
              <a:extLst>
                <a:ext uri="{FF2B5EF4-FFF2-40B4-BE49-F238E27FC236}">
                  <a16:creationId xmlns:a16="http://schemas.microsoft.com/office/drawing/2014/main" id="{CB12E4D2-7E09-4FD3-9BFE-BD59C99A4718}"/>
                </a:ext>
              </a:extLst>
            </p:cNvPr>
            <p:cNvSpPr>
              <a:spLocks/>
            </p:cNvSpPr>
            <p:nvPr/>
          </p:nvSpPr>
          <p:spPr bwMode="auto">
            <a:xfrm>
              <a:off x="2426" y="1874"/>
              <a:ext cx="90" cy="90"/>
            </a:xfrm>
            <a:custGeom>
              <a:avLst/>
              <a:gdLst>
                <a:gd name="T0" fmla="*/ 90 w 90"/>
                <a:gd name="T1" fmla="*/ 69 h 90"/>
                <a:gd name="T2" fmla="*/ 69 w 90"/>
                <a:gd name="T3" fmla="*/ 90 h 90"/>
                <a:gd name="T4" fmla="*/ 0 w 90"/>
                <a:gd name="T5" fmla="*/ 21 h 90"/>
                <a:gd name="T6" fmla="*/ 21 w 90"/>
                <a:gd name="T7" fmla="*/ 0 h 90"/>
                <a:gd name="T8" fmla="*/ 90 w 90"/>
                <a:gd name="T9" fmla="*/ 69 h 90"/>
              </a:gdLst>
              <a:ahLst/>
              <a:cxnLst>
                <a:cxn ang="0">
                  <a:pos x="T0" y="T1"/>
                </a:cxn>
                <a:cxn ang="0">
                  <a:pos x="T2" y="T3"/>
                </a:cxn>
                <a:cxn ang="0">
                  <a:pos x="T4" y="T5"/>
                </a:cxn>
                <a:cxn ang="0">
                  <a:pos x="T6" y="T7"/>
                </a:cxn>
                <a:cxn ang="0">
                  <a:pos x="T8" y="T9"/>
                </a:cxn>
              </a:cxnLst>
              <a:rect l="0" t="0" r="r" b="b"/>
              <a:pathLst>
                <a:path w="90" h="90">
                  <a:moveTo>
                    <a:pt x="90" y="69"/>
                  </a:moveTo>
                  <a:lnTo>
                    <a:pt x="69" y="90"/>
                  </a:lnTo>
                  <a:lnTo>
                    <a:pt x="0" y="21"/>
                  </a:lnTo>
                  <a:lnTo>
                    <a:pt x="21" y="0"/>
                  </a:lnTo>
                  <a:lnTo>
                    <a:pt x="90" y="6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01" name="Freeform 21">
              <a:extLst>
                <a:ext uri="{FF2B5EF4-FFF2-40B4-BE49-F238E27FC236}">
                  <a16:creationId xmlns:a16="http://schemas.microsoft.com/office/drawing/2014/main" id="{CFF2A92E-F8F4-40D8-86F5-F7508B53048C}"/>
                </a:ext>
              </a:extLst>
            </p:cNvPr>
            <p:cNvSpPr>
              <a:spLocks/>
            </p:cNvSpPr>
            <p:nvPr/>
          </p:nvSpPr>
          <p:spPr bwMode="auto">
            <a:xfrm>
              <a:off x="2204" y="1922"/>
              <a:ext cx="90" cy="90"/>
            </a:xfrm>
            <a:custGeom>
              <a:avLst/>
              <a:gdLst>
                <a:gd name="T0" fmla="*/ 21 w 90"/>
                <a:gd name="T1" fmla="*/ 0 h 90"/>
                <a:gd name="T2" fmla="*/ 0 w 90"/>
                <a:gd name="T3" fmla="*/ 21 h 90"/>
                <a:gd name="T4" fmla="*/ 69 w 90"/>
                <a:gd name="T5" fmla="*/ 90 h 90"/>
                <a:gd name="T6" fmla="*/ 90 w 90"/>
                <a:gd name="T7" fmla="*/ 69 h 90"/>
                <a:gd name="T8" fmla="*/ 21 w 90"/>
                <a:gd name="T9" fmla="*/ 0 h 90"/>
              </a:gdLst>
              <a:ahLst/>
              <a:cxnLst>
                <a:cxn ang="0">
                  <a:pos x="T0" y="T1"/>
                </a:cxn>
                <a:cxn ang="0">
                  <a:pos x="T2" y="T3"/>
                </a:cxn>
                <a:cxn ang="0">
                  <a:pos x="T4" y="T5"/>
                </a:cxn>
                <a:cxn ang="0">
                  <a:pos x="T6" y="T7"/>
                </a:cxn>
                <a:cxn ang="0">
                  <a:pos x="T8" y="T9"/>
                </a:cxn>
              </a:cxnLst>
              <a:rect l="0" t="0" r="r" b="b"/>
              <a:pathLst>
                <a:path w="90" h="90">
                  <a:moveTo>
                    <a:pt x="21" y="0"/>
                  </a:moveTo>
                  <a:lnTo>
                    <a:pt x="0" y="21"/>
                  </a:lnTo>
                  <a:lnTo>
                    <a:pt x="69" y="90"/>
                  </a:lnTo>
                  <a:lnTo>
                    <a:pt x="90" y="69"/>
                  </a:lnTo>
                  <a:lnTo>
                    <a:pt x="2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02" name="Freeform 22">
              <a:extLst>
                <a:ext uri="{FF2B5EF4-FFF2-40B4-BE49-F238E27FC236}">
                  <a16:creationId xmlns:a16="http://schemas.microsoft.com/office/drawing/2014/main" id="{4805C422-85D9-45D2-BC50-7FAF1EE2F03F}"/>
                </a:ext>
              </a:extLst>
            </p:cNvPr>
            <p:cNvSpPr>
              <a:spLocks/>
            </p:cNvSpPr>
            <p:nvPr/>
          </p:nvSpPr>
          <p:spPr bwMode="auto">
            <a:xfrm>
              <a:off x="2204" y="1874"/>
              <a:ext cx="90" cy="90"/>
            </a:xfrm>
            <a:custGeom>
              <a:avLst/>
              <a:gdLst>
                <a:gd name="T0" fmla="*/ 0 w 90"/>
                <a:gd name="T1" fmla="*/ 69 h 90"/>
                <a:gd name="T2" fmla="*/ 21 w 90"/>
                <a:gd name="T3" fmla="*/ 90 h 90"/>
                <a:gd name="T4" fmla="*/ 90 w 90"/>
                <a:gd name="T5" fmla="*/ 21 h 90"/>
                <a:gd name="T6" fmla="*/ 69 w 90"/>
                <a:gd name="T7" fmla="*/ 0 h 90"/>
                <a:gd name="T8" fmla="*/ 0 w 90"/>
                <a:gd name="T9" fmla="*/ 69 h 90"/>
              </a:gdLst>
              <a:ahLst/>
              <a:cxnLst>
                <a:cxn ang="0">
                  <a:pos x="T0" y="T1"/>
                </a:cxn>
                <a:cxn ang="0">
                  <a:pos x="T2" y="T3"/>
                </a:cxn>
                <a:cxn ang="0">
                  <a:pos x="T4" y="T5"/>
                </a:cxn>
                <a:cxn ang="0">
                  <a:pos x="T6" y="T7"/>
                </a:cxn>
                <a:cxn ang="0">
                  <a:pos x="T8" y="T9"/>
                </a:cxn>
              </a:cxnLst>
              <a:rect l="0" t="0" r="r" b="b"/>
              <a:pathLst>
                <a:path w="90" h="90">
                  <a:moveTo>
                    <a:pt x="0" y="69"/>
                  </a:moveTo>
                  <a:lnTo>
                    <a:pt x="21" y="90"/>
                  </a:lnTo>
                  <a:lnTo>
                    <a:pt x="90" y="21"/>
                  </a:lnTo>
                  <a:lnTo>
                    <a:pt x="69" y="0"/>
                  </a:lnTo>
                  <a:lnTo>
                    <a:pt x="0" y="6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03" name="Oval 23">
              <a:extLst>
                <a:ext uri="{FF2B5EF4-FFF2-40B4-BE49-F238E27FC236}">
                  <a16:creationId xmlns:a16="http://schemas.microsoft.com/office/drawing/2014/main" id="{CA3323CD-F352-4B8A-A6D3-7CD6F1809D1C}"/>
                </a:ext>
              </a:extLst>
            </p:cNvPr>
            <p:cNvSpPr>
              <a:spLocks noChangeArrowheads="1"/>
            </p:cNvSpPr>
            <p:nvPr/>
          </p:nvSpPr>
          <p:spPr bwMode="auto">
            <a:xfrm>
              <a:off x="2345" y="1928"/>
              <a:ext cx="30"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04" name="Oval 24">
              <a:extLst>
                <a:ext uri="{FF2B5EF4-FFF2-40B4-BE49-F238E27FC236}">
                  <a16:creationId xmlns:a16="http://schemas.microsoft.com/office/drawing/2014/main" id="{9EF2CDA8-AE4C-495F-AAAF-BBBC466E1AFC}"/>
                </a:ext>
              </a:extLst>
            </p:cNvPr>
            <p:cNvSpPr>
              <a:spLocks noChangeArrowheads="1"/>
            </p:cNvSpPr>
            <p:nvPr/>
          </p:nvSpPr>
          <p:spPr bwMode="auto">
            <a:xfrm>
              <a:off x="2389" y="1928"/>
              <a:ext cx="29"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05" name="Oval 25">
              <a:extLst>
                <a:ext uri="{FF2B5EF4-FFF2-40B4-BE49-F238E27FC236}">
                  <a16:creationId xmlns:a16="http://schemas.microsoft.com/office/drawing/2014/main" id="{662D51BE-2ED8-4EA3-85F4-21E0E9D22554}"/>
                </a:ext>
              </a:extLst>
            </p:cNvPr>
            <p:cNvSpPr>
              <a:spLocks noChangeArrowheads="1"/>
            </p:cNvSpPr>
            <p:nvPr/>
          </p:nvSpPr>
          <p:spPr bwMode="auto">
            <a:xfrm>
              <a:off x="2302" y="1928"/>
              <a:ext cx="29"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grpSp>
      <p:grpSp>
        <p:nvGrpSpPr>
          <p:cNvPr id="106" name="Group 18">
            <a:extLst>
              <a:ext uri="{FF2B5EF4-FFF2-40B4-BE49-F238E27FC236}">
                <a16:creationId xmlns:a16="http://schemas.microsoft.com/office/drawing/2014/main" id="{4915123F-F16F-499D-8A99-1558A2C30CBF}"/>
              </a:ext>
            </a:extLst>
          </p:cNvPr>
          <p:cNvGrpSpPr>
            <a:grpSpLocks noChangeAspect="1"/>
          </p:cNvGrpSpPr>
          <p:nvPr/>
        </p:nvGrpSpPr>
        <p:grpSpPr bwMode="auto">
          <a:xfrm>
            <a:off x="3871813" y="4427777"/>
            <a:ext cx="495306" cy="219075"/>
            <a:chOff x="2204" y="1874"/>
            <a:chExt cx="312" cy="138"/>
          </a:xfrm>
        </p:grpSpPr>
        <p:sp>
          <p:nvSpPr>
            <p:cNvPr id="107" name="Freeform 19">
              <a:extLst>
                <a:ext uri="{FF2B5EF4-FFF2-40B4-BE49-F238E27FC236}">
                  <a16:creationId xmlns:a16="http://schemas.microsoft.com/office/drawing/2014/main" id="{542D451E-E83C-4BA7-A57B-EB03966F2A1D}"/>
                </a:ext>
              </a:extLst>
            </p:cNvPr>
            <p:cNvSpPr>
              <a:spLocks/>
            </p:cNvSpPr>
            <p:nvPr/>
          </p:nvSpPr>
          <p:spPr bwMode="auto">
            <a:xfrm>
              <a:off x="2426" y="1922"/>
              <a:ext cx="90" cy="90"/>
            </a:xfrm>
            <a:custGeom>
              <a:avLst/>
              <a:gdLst>
                <a:gd name="T0" fmla="*/ 69 w 90"/>
                <a:gd name="T1" fmla="*/ 0 h 90"/>
                <a:gd name="T2" fmla="*/ 90 w 90"/>
                <a:gd name="T3" fmla="*/ 21 h 90"/>
                <a:gd name="T4" fmla="*/ 21 w 90"/>
                <a:gd name="T5" fmla="*/ 90 h 90"/>
                <a:gd name="T6" fmla="*/ 0 w 90"/>
                <a:gd name="T7" fmla="*/ 69 h 90"/>
                <a:gd name="T8" fmla="*/ 69 w 90"/>
                <a:gd name="T9" fmla="*/ 0 h 90"/>
              </a:gdLst>
              <a:ahLst/>
              <a:cxnLst>
                <a:cxn ang="0">
                  <a:pos x="T0" y="T1"/>
                </a:cxn>
                <a:cxn ang="0">
                  <a:pos x="T2" y="T3"/>
                </a:cxn>
                <a:cxn ang="0">
                  <a:pos x="T4" y="T5"/>
                </a:cxn>
                <a:cxn ang="0">
                  <a:pos x="T6" y="T7"/>
                </a:cxn>
                <a:cxn ang="0">
                  <a:pos x="T8" y="T9"/>
                </a:cxn>
              </a:cxnLst>
              <a:rect l="0" t="0" r="r" b="b"/>
              <a:pathLst>
                <a:path w="90" h="90">
                  <a:moveTo>
                    <a:pt x="69" y="0"/>
                  </a:moveTo>
                  <a:lnTo>
                    <a:pt x="90" y="21"/>
                  </a:lnTo>
                  <a:lnTo>
                    <a:pt x="21" y="90"/>
                  </a:lnTo>
                  <a:lnTo>
                    <a:pt x="0" y="69"/>
                  </a:lnTo>
                  <a:lnTo>
                    <a:pt x="6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08" name="Freeform 20">
              <a:extLst>
                <a:ext uri="{FF2B5EF4-FFF2-40B4-BE49-F238E27FC236}">
                  <a16:creationId xmlns:a16="http://schemas.microsoft.com/office/drawing/2014/main" id="{9FEF3D37-D12B-41F2-B044-916542570E96}"/>
                </a:ext>
              </a:extLst>
            </p:cNvPr>
            <p:cNvSpPr>
              <a:spLocks/>
            </p:cNvSpPr>
            <p:nvPr/>
          </p:nvSpPr>
          <p:spPr bwMode="auto">
            <a:xfrm>
              <a:off x="2426" y="1874"/>
              <a:ext cx="90" cy="90"/>
            </a:xfrm>
            <a:custGeom>
              <a:avLst/>
              <a:gdLst>
                <a:gd name="T0" fmla="*/ 90 w 90"/>
                <a:gd name="T1" fmla="*/ 69 h 90"/>
                <a:gd name="T2" fmla="*/ 69 w 90"/>
                <a:gd name="T3" fmla="*/ 90 h 90"/>
                <a:gd name="T4" fmla="*/ 0 w 90"/>
                <a:gd name="T5" fmla="*/ 21 h 90"/>
                <a:gd name="T6" fmla="*/ 21 w 90"/>
                <a:gd name="T7" fmla="*/ 0 h 90"/>
                <a:gd name="T8" fmla="*/ 90 w 90"/>
                <a:gd name="T9" fmla="*/ 69 h 90"/>
              </a:gdLst>
              <a:ahLst/>
              <a:cxnLst>
                <a:cxn ang="0">
                  <a:pos x="T0" y="T1"/>
                </a:cxn>
                <a:cxn ang="0">
                  <a:pos x="T2" y="T3"/>
                </a:cxn>
                <a:cxn ang="0">
                  <a:pos x="T4" y="T5"/>
                </a:cxn>
                <a:cxn ang="0">
                  <a:pos x="T6" y="T7"/>
                </a:cxn>
                <a:cxn ang="0">
                  <a:pos x="T8" y="T9"/>
                </a:cxn>
              </a:cxnLst>
              <a:rect l="0" t="0" r="r" b="b"/>
              <a:pathLst>
                <a:path w="90" h="90">
                  <a:moveTo>
                    <a:pt x="90" y="69"/>
                  </a:moveTo>
                  <a:lnTo>
                    <a:pt x="69" y="90"/>
                  </a:lnTo>
                  <a:lnTo>
                    <a:pt x="0" y="21"/>
                  </a:lnTo>
                  <a:lnTo>
                    <a:pt x="21" y="0"/>
                  </a:lnTo>
                  <a:lnTo>
                    <a:pt x="90" y="6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09" name="Freeform 21">
              <a:extLst>
                <a:ext uri="{FF2B5EF4-FFF2-40B4-BE49-F238E27FC236}">
                  <a16:creationId xmlns:a16="http://schemas.microsoft.com/office/drawing/2014/main" id="{387C0656-32CC-402D-8985-CFFB74660BAA}"/>
                </a:ext>
              </a:extLst>
            </p:cNvPr>
            <p:cNvSpPr>
              <a:spLocks/>
            </p:cNvSpPr>
            <p:nvPr/>
          </p:nvSpPr>
          <p:spPr bwMode="auto">
            <a:xfrm>
              <a:off x="2204" y="1922"/>
              <a:ext cx="90" cy="90"/>
            </a:xfrm>
            <a:custGeom>
              <a:avLst/>
              <a:gdLst>
                <a:gd name="T0" fmla="*/ 21 w 90"/>
                <a:gd name="T1" fmla="*/ 0 h 90"/>
                <a:gd name="T2" fmla="*/ 0 w 90"/>
                <a:gd name="T3" fmla="*/ 21 h 90"/>
                <a:gd name="T4" fmla="*/ 69 w 90"/>
                <a:gd name="T5" fmla="*/ 90 h 90"/>
                <a:gd name="T6" fmla="*/ 90 w 90"/>
                <a:gd name="T7" fmla="*/ 69 h 90"/>
                <a:gd name="T8" fmla="*/ 21 w 90"/>
                <a:gd name="T9" fmla="*/ 0 h 90"/>
              </a:gdLst>
              <a:ahLst/>
              <a:cxnLst>
                <a:cxn ang="0">
                  <a:pos x="T0" y="T1"/>
                </a:cxn>
                <a:cxn ang="0">
                  <a:pos x="T2" y="T3"/>
                </a:cxn>
                <a:cxn ang="0">
                  <a:pos x="T4" y="T5"/>
                </a:cxn>
                <a:cxn ang="0">
                  <a:pos x="T6" y="T7"/>
                </a:cxn>
                <a:cxn ang="0">
                  <a:pos x="T8" y="T9"/>
                </a:cxn>
              </a:cxnLst>
              <a:rect l="0" t="0" r="r" b="b"/>
              <a:pathLst>
                <a:path w="90" h="90">
                  <a:moveTo>
                    <a:pt x="21" y="0"/>
                  </a:moveTo>
                  <a:lnTo>
                    <a:pt x="0" y="21"/>
                  </a:lnTo>
                  <a:lnTo>
                    <a:pt x="69" y="90"/>
                  </a:lnTo>
                  <a:lnTo>
                    <a:pt x="90" y="69"/>
                  </a:lnTo>
                  <a:lnTo>
                    <a:pt x="2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10" name="Freeform 22">
              <a:extLst>
                <a:ext uri="{FF2B5EF4-FFF2-40B4-BE49-F238E27FC236}">
                  <a16:creationId xmlns:a16="http://schemas.microsoft.com/office/drawing/2014/main" id="{B1D8B7FB-E678-458D-B9C3-73F9CDD2DC34}"/>
                </a:ext>
              </a:extLst>
            </p:cNvPr>
            <p:cNvSpPr>
              <a:spLocks/>
            </p:cNvSpPr>
            <p:nvPr/>
          </p:nvSpPr>
          <p:spPr bwMode="auto">
            <a:xfrm>
              <a:off x="2204" y="1874"/>
              <a:ext cx="90" cy="90"/>
            </a:xfrm>
            <a:custGeom>
              <a:avLst/>
              <a:gdLst>
                <a:gd name="T0" fmla="*/ 0 w 90"/>
                <a:gd name="T1" fmla="*/ 69 h 90"/>
                <a:gd name="T2" fmla="*/ 21 w 90"/>
                <a:gd name="T3" fmla="*/ 90 h 90"/>
                <a:gd name="T4" fmla="*/ 90 w 90"/>
                <a:gd name="T5" fmla="*/ 21 h 90"/>
                <a:gd name="T6" fmla="*/ 69 w 90"/>
                <a:gd name="T7" fmla="*/ 0 h 90"/>
                <a:gd name="T8" fmla="*/ 0 w 90"/>
                <a:gd name="T9" fmla="*/ 69 h 90"/>
              </a:gdLst>
              <a:ahLst/>
              <a:cxnLst>
                <a:cxn ang="0">
                  <a:pos x="T0" y="T1"/>
                </a:cxn>
                <a:cxn ang="0">
                  <a:pos x="T2" y="T3"/>
                </a:cxn>
                <a:cxn ang="0">
                  <a:pos x="T4" y="T5"/>
                </a:cxn>
                <a:cxn ang="0">
                  <a:pos x="T6" y="T7"/>
                </a:cxn>
                <a:cxn ang="0">
                  <a:pos x="T8" y="T9"/>
                </a:cxn>
              </a:cxnLst>
              <a:rect l="0" t="0" r="r" b="b"/>
              <a:pathLst>
                <a:path w="90" h="90">
                  <a:moveTo>
                    <a:pt x="0" y="69"/>
                  </a:moveTo>
                  <a:lnTo>
                    <a:pt x="21" y="90"/>
                  </a:lnTo>
                  <a:lnTo>
                    <a:pt x="90" y="21"/>
                  </a:lnTo>
                  <a:lnTo>
                    <a:pt x="69" y="0"/>
                  </a:lnTo>
                  <a:lnTo>
                    <a:pt x="0" y="6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11" name="Oval 23">
              <a:extLst>
                <a:ext uri="{FF2B5EF4-FFF2-40B4-BE49-F238E27FC236}">
                  <a16:creationId xmlns:a16="http://schemas.microsoft.com/office/drawing/2014/main" id="{8F8A0BC6-395D-4678-A8D9-EC85BDBAC13F}"/>
                </a:ext>
              </a:extLst>
            </p:cNvPr>
            <p:cNvSpPr>
              <a:spLocks noChangeArrowheads="1"/>
            </p:cNvSpPr>
            <p:nvPr/>
          </p:nvSpPr>
          <p:spPr bwMode="auto">
            <a:xfrm>
              <a:off x="2345" y="1928"/>
              <a:ext cx="30"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12" name="Oval 24">
              <a:extLst>
                <a:ext uri="{FF2B5EF4-FFF2-40B4-BE49-F238E27FC236}">
                  <a16:creationId xmlns:a16="http://schemas.microsoft.com/office/drawing/2014/main" id="{85FF8715-5014-4216-B24D-51BD077217CD}"/>
                </a:ext>
              </a:extLst>
            </p:cNvPr>
            <p:cNvSpPr>
              <a:spLocks noChangeArrowheads="1"/>
            </p:cNvSpPr>
            <p:nvPr/>
          </p:nvSpPr>
          <p:spPr bwMode="auto">
            <a:xfrm>
              <a:off x="2389" y="1928"/>
              <a:ext cx="29"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13" name="Oval 25">
              <a:extLst>
                <a:ext uri="{FF2B5EF4-FFF2-40B4-BE49-F238E27FC236}">
                  <a16:creationId xmlns:a16="http://schemas.microsoft.com/office/drawing/2014/main" id="{E6C90F25-F902-4E96-B16D-611E0DC2510C}"/>
                </a:ext>
              </a:extLst>
            </p:cNvPr>
            <p:cNvSpPr>
              <a:spLocks noChangeArrowheads="1"/>
            </p:cNvSpPr>
            <p:nvPr/>
          </p:nvSpPr>
          <p:spPr bwMode="auto">
            <a:xfrm>
              <a:off x="2302" y="1928"/>
              <a:ext cx="29"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grpSp>
      <p:grpSp>
        <p:nvGrpSpPr>
          <p:cNvPr id="114" name="Group 46">
            <a:extLst>
              <a:ext uri="{FF2B5EF4-FFF2-40B4-BE49-F238E27FC236}">
                <a16:creationId xmlns:a16="http://schemas.microsoft.com/office/drawing/2014/main" id="{70B3F8DE-44FA-441F-8D72-A702AE511EBD}"/>
              </a:ext>
            </a:extLst>
          </p:cNvPr>
          <p:cNvGrpSpPr>
            <a:grpSpLocks noChangeAspect="1"/>
          </p:cNvGrpSpPr>
          <p:nvPr/>
        </p:nvGrpSpPr>
        <p:grpSpPr bwMode="auto">
          <a:xfrm>
            <a:off x="6101697" y="4116460"/>
            <a:ext cx="296635" cy="296635"/>
            <a:chOff x="2812" y="999"/>
            <a:chExt cx="312" cy="312"/>
          </a:xfrm>
        </p:grpSpPr>
        <p:sp>
          <p:nvSpPr>
            <p:cNvPr id="115" name="Freeform 47">
              <a:extLst>
                <a:ext uri="{FF2B5EF4-FFF2-40B4-BE49-F238E27FC236}">
                  <a16:creationId xmlns:a16="http://schemas.microsoft.com/office/drawing/2014/main" id="{630FF522-E12B-4293-907C-96252B04365E}"/>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16" name="Freeform 48">
              <a:extLst>
                <a:ext uri="{FF2B5EF4-FFF2-40B4-BE49-F238E27FC236}">
                  <a16:creationId xmlns:a16="http://schemas.microsoft.com/office/drawing/2014/main" id="{220EFF9F-8158-40D8-A23D-952F2EC8E9AF}"/>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17" name="Freeform 49">
              <a:extLst>
                <a:ext uri="{FF2B5EF4-FFF2-40B4-BE49-F238E27FC236}">
                  <a16:creationId xmlns:a16="http://schemas.microsoft.com/office/drawing/2014/main" id="{B7B06991-C565-4D3B-8DE2-8B2D59A343F1}"/>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grpSp>
      <p:grpSp>
        <p:nvGrpSpPr>
          <p:cNvPr id="118" name="Group 60">
            <a:extLst>
              <a:ext uri="{FF2B5EF4-FFF2-40B4-BE49-F238E27FC236}">
                <a16:creationId xmlns:a16="http://schemas.microsoft.com/office/drawing/2014/main" id="{B701B4A0-104C-4486-9055-5C2DCE6A2741}"/>
              </a:ext>
            </a:extLst>
          </p:cNvPr>
          <p:cNvGrpSpPr>
            <a:grpSpLocks noChangeAspect="1"/>
          </p:cNvGrpSpPr>
          <p:nvPr/>
        </p:nvGrpSpPr>
        <p:grpSpPr bwMode="auto">
          <a:xfrm>
            <a:off x="6108727" y="3144061"/>
            <a:ext cx="282575" cy="403225"/>
            <a:chOff x="4184" y="801"/>
            <a:chExt cx="178" cy="254"/>
          </a:xfrm>
        </p:grpSpPr>
        <p:sp>
          <p:nvSpPr>
            <p:cNvPr id="119" name="Freeform 61">
              <a:extLst>
                <a:ext uri="{FF2B5EF4-FFF2-40B4-BE49-F238E27FC236}">
                  <a16:creationId xmlns:a16="http://schemas.microsoft.com/office/drawing/2014/main" id="{D6959DD9-6998-4410-BD62-21C9C7581876}"/>
                </a:ext>
              </a:extLst>
            </p:cNvPr>
            <p:cNvSpPr>
              <a:spLocks/>
            </p:cNvSpPr>
            <p:nvPr/>
          </p:nvSpPr>
          <p:spPr bwMode="auto">
            <a:xfrm>
              <a:off x="4229" y="980"/>
              <a:ext cx="86" cy="75"/>
            </a:xfrm>
            <a:custGeom>
              <a:avLst/>
              <a:gdLst>
                <a:gd name="T0" fmla="*/ 105 w 139"/>
                <a:gd name="T1" fmla="*/ 17 h 121"/>
                <a:gd name="T2" fmla="*/ 105 w 139"/>
                <a:gd name="T3" fmla="*/ 17 h 121"/>
                <a:gd name="T4" fmla="*/ 70 w 139"/>
                <a:gd name="T5" fmla="*/ 24 h 121"/>
                <a:gd name="T6" fmla="*/ 35 w 139"/>
                <a:gd name="T7" fmla="*/ 17 h 121"/>
                <a:gd name="T8" fmla="*/ 10 w 139"/>
                <a:gd name="T9" fmla="*/ 1 h 121"/>
                <a:gd name="T10" fmla="*/ 0 w 139"/>
                <a:gd name="T11" fmla="*/ 0 h 121"/>
                <a:gd name="T12" fmla="*/ 0 w 139"/>
                <a:gd name="T13" fmla="*/ 121 h 121"/>
                <a:gd name="T14" fmla="*/ 70 w 139"/>
                <a:gd name="T15" fmla="*/ 86 h 121"/>
                <a:gd name="T16" fmla="*/ 139 w 139"/>
                <a:gd name="T17" fmla="*/ 121 h 121"/>
                <a:gd name="T18" fmla="*/ 139 w 139"/>
                <a:gd name="T19" fmla="*/ 0 h 121"/>
                <a:gd name="T20" fmla="*/ 129 w 139"/>
                <a:gd name="T21" fmla="*/ 1 h 121"/>
                <a:gd name="T22" fmla="*/ 105 w 139"/>
                <a:gd name="T23" fmla="*/ 17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9" h="121">
                  <a:moveTo>
                    <a:pt x="105" y="17"/>
                  </a:moveTo>
                  <a:lnTo>
                    <a:pt x="105" y="17"/>
                  </a:lnTo>
                  <a:cubicBezTo>
                    <a:pt x="94" y="22"/>
                    <a:pt x="82" y="24"/>
                    <a:pt x="70" y="24"/>
                  </a:cubicBezTo>
                  <a:cubicBezTo>
                    <a:pt x="58" y="24"/>
                    <a:pt x="46" y="22"/>
                    <a:pt x="35" y="17"/>
                  </a:cubicBezTo>
                  <a:cubicBezTo>
                    <a:pt x="26" y="13"/>
                    <a:pt x="17" y="8"/>
                    <a:pt x="10" y="1"/>
                  </a:cubicBezTo>
                  <a:cubicBezTo>
                    <a:pt x="7" y="1"/>
                    <a:pt x="3" y="0"/>
                    <a:pt x="0" y="0"/>
                  </a:cubicBezTo>
                  <a:lnTo>
                    <a:pt x="0" y="121"/>
                  </a:lnTo>
                  <a:lnTo>
                    <a:pt x="70" y="86"/>
                  </a:lnTo>
                  <a:lnTo>
                    <a:pt x="139" y="121"/>
                  </a:lnTo>
                  <a:lnTo>
                    <a:pt x="139" y="0"/>
                  </a:lnTo>
                  <a:cubicBezTo>
                    <a:pt x="136" y="0"/>
                    <a:pt x="133" y="1"/>
                    <a:pt x="129" y="1"/>
                  </a:cubicBezTo>
                  <a:cubicBezTo>
                    <a:pt x="122" y="8"/>
                    <a:pt x="114" y="13"/>
                    <a:pt x="105" y="17"/>
                  </a:cubicBez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20" name="Freeform 62">
              <a:extLst>
                <a:ext uri="{FF2B5EF4-FFF2-40B4-BE49-F238E27FC236}">
                  <a16:creationId xmlns:a16="http://schemas.microsoft.com/office/drawing/2014/main" id="{9E24A7E4-04B8-42EE-8840-B2971EE0B798}"/>
                </a:ext>
              </a:extLst>
            </p:cNvPr>
            <p:cNvSpPr>
              <a:spLocks/>
            </p:cNvSpPr>
            <p:nvPr/>
          </p:nvSpPr>
          <p:spPr bwMode="auto">
            <a:xfrm>
              <a:off x="4229" y="847"/>
              <a:ext cx="86" cy="86"/>
            </a:xfrm>
            <a:custGeom>
              <a:avLst/>
              <a:gdLst>
                <a:gd name="T0" fmla="*/ 21 w 139"/>
                <a:gd name="T1" fmla="*/ 119 h 139"/>
                <a:gd name="T2" fmla="*/ 21 w 139"/>
                <a:gd name="T3" fmla="*/ 119 h 139"/>
                <a:gd name="T4" fmla="*/ 43 w 139"/>
                <a:gd name="T5" fmla="*/ 133 h 139"/>
                <a:gd name="T6" fmla="*/ 70 w 139"/>
                <a:gd name="T7" fmla="*/ 139 h 139"/>
                <a:gd name="T8" fmla="*/ 97 w 139"/>
                <a:gd name="T9" fmla="*/ 133 h 139"/>
                <a:gd name="T10" fmla="*/ 119 w 139"/>
                <a:gd name="T11" fmla="*/ 119 h 139"/>
                <a:gd name="T12" fmla="*/ 134 w 139"/>
                <a:gd name="T13" fmla="*/ 96 h 139"/>
                <a:gd name="T14" fmla="*/ 139 w 139"/>
                <a:gd name="T15" fmla="*/ 69 h 139"/>
                <a:gd name="T16" fmla="*/ 134 w 139"/>
                <a:gd name="T17" fmla="*/ 42 h 139"/>
                <a:gd name="T18" fmla="*/ 119 w 139"/>
                <a:gd name="T19" fmla="*/ 20 h 139"/>
                <a:gd name="T20" fmla="*/ 97 w 139"/>
                <a:gd name="T21" fmla="*/ 5 h 139"/>
                <a:gd name="T22" fmla="*/ 70 w 139"/>
                <a:gd name="T23" fmla="*/ 0 h 139"/>
                <a:gd name="T24" fmla="*/ 43 w 139"/>
                <a:gd name="T25" fmla="*/ 5 h 139"/>
                <a:gd name="T26" fmla="*/ 21 w 139"/>
                <a:gd name="T27" fmla="*/ 20 h 139"/>
                <a:gd name="T28" fmla="*/ 6 w 139"/>
                <a:gd name="T29" fmla="*/ 42 h 139"/>
                <a:gd name="T30" fmla="*/ 0 w 139"/>
                <a:gd name="T31" fmla="*/ 69 h 139"/>
                <a:gd name="T32" fmla="*/ 6 w 139"/>
                <a:gd name="T33" fmla="*/ 96 h 139"/>
                <a:gd name="T34" fmla="*/ 21 w 139"/>
                <a:gd name="T35" fmla="*/ 119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9" h="139">
                  <a:moveTo>
                    <a:pt x="21" y="119"/>
                  </a:moveTo>
                  <a:lnTo>
                    <a:pt x="21" y="119"/>
                  </a:lnTo>
                  <a:cubicBezTo>
                    <a:pt x="27" y="125"/>
                    <a:pt x="34" y="130"/>
                    <a:pt x="43" y="133"/>
                  </a:cubicBezTo>
                  <a:cubicBezTo>
                    <a:pt x="51" y="137"/>
                    <a:pt x="60" y="139"/>
                    <a:pt x="70" y="139"/>
                  </a:cubicBezTo>
                  <a:cubicBezTo>
                    <a:pt x="79" y="139"/>
                    <a:pt x="88" y="137"/>
                    <a:pt x="97" y="133"/>
                  </a:cubicBezTo>
                  <a:cubicBezTo>
                    <a:pt x="105" y="130"/>
                    <a:pt x="113" y="125"/>
                    <a:pt x="119" y="119"/>
                  </a:cubicBezTo>
                  <a:cubicBezTo>
                    <a:pt x="125" y="112"/>
                    <a:pt x="130" y="105"/>
                    <a:pt x="134" y="96"/>
                  </a:cubicBezTo>
                  <a:cubicBezTo>
                    <a:pt x="138" y="88"/>
                    <a:pt x="139" y="79"/>
                    <a:pt x="139" y="69"/>
                  </a:cubicBezTo>
                  <a:cubicBezTo>
                    <a:pt x="139" y="60"/>
                    <a:pt x="138" y="51"/>
                    <a:pt x="134" y="42"/>
                  </a:cubicBezTo>
                  <a:cubicBezTo>
                    <a:pt x="130" y="34"/>
                    <a:pt x="125" y="26"/>
                    <a:pt x="119" y="20"/>
                  </a:cubicBezTo>
                  <a:cubicBezTo>
                    <a:pt x="113" y="14"/>
                    <a:pt x="105" y="9"/>
                    <a:pt x="97" y="5"/>
                  </a:cubicBezTo>
                  <a:cubicBezTo>
                    <a:pt x="88" y="2"/>
                    <a:pt x="79" y="0"/>
                    <a:pt x="70" y="0"/>
                  </a:cubicBezTo>
                  <a:cubicBezTo>
                    <a:pt x="60" y="0"/>
                    <a:pt x="51" y="2"/>
                    <a:pt x="43" y="5"/>
                  </a:cubicBezTo>
                  <a:cubicBezTo>
                    <a:pt x="34" y="9"/>
                    <a:pt x="27" y="14"/>
                    <a:pt x="21" y="20"/>
                  </a:cubicBezTo>
                  <a:cubicBezTo>
                    <a:pt x="14" y="26"/>
                    <a:pt x="9" y="34"/>
                    <a:pt x="6" y="42"/>
                  </a:cubicBezTo>
                  <a:cubicBezTo>
                    <a:pt x="2" y="51"/>
                    <a:pt x="0" y="60"/>
                    <a:pt x="0" y="69"/>
                  </a:cubicBezTo>
                  <a:cubicBezTo>
                    <a:pt x="0" y="79"/>
                    <a:pt x="2" y="88"/>
                    <a:pt x="6" y="96"/>
                  </a:cubicBezTo>
                  <a:cubicBezTo>
                    <a:pt x="9" y="105"/>
                    <a:pt x="14" y="112"/>
                    <a:pt x="21" y="119"/>
                  </a:cubicBez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21" name="Freeform 63">
              <a:extLst>
                <a:ext uri="{FF2B5EF4-FFF2-40B4-BE49-F238E27FC236}">
                  <a16:creationId xmlns:a16="http://schemas.microsoft.com/office/drawing/2014/main" id="{8E51C05C-F3C7-41C1-BF75-6B769BC906EC}"/>
                </a:ext>
              </a:extLst>
            </p:cNvPr>
            <p:cNvSpPr>
              <a:spLocks noEditPoints="1"/>
            </p:cNvSpPr>
            <p:nvPr/>
          </p:nvSpPr>
          <p:spPr bwMode="auto">
            <a:xfrm>
              <a:off x="4184" y="801"/>
              <a:ext cx="178" cy="177"/>
            </a:xfrm>
            <a:custGeom>
              <a:avLst/>
              <a:gdLst>
                <a:gd name="T0" fmla="*/ 226 w 286"/>
                <a:gd name="T1" fmla="*/ 179 h 286"/>
                <a:gd name="T2" fmla="*/ 177 w 286"/>
                <a:gd name="T3" fmla="*/ 229 h 286"/>
                <a:gd name="T4" fmla="*/ 105 w 286"/>
                <a:gd name="T5" fmla="*/ 229 h 286"/>
                <a:gd name="T6" fmla="*/ 55 w 286"/>
                <a:gd name="T7" fmla="*/ 179 h 286"/>
                <a:gd name="T8" fmla="*/ 55 w 286"/>
                <a:gd name="T9" fmla="*/ 107 h 286"/>
                <a:gd name="T10" fmla="*/ 105 w 286"/>
                <a:gd name="T11" fmla="*/ 58 h 286"/>
                <a:gd name="T12" fmla="*/ 177 w 286"/>
                <a:gd name="T13" fmla="*/ 58 h 286"/>
                <a:gd name="T14" fmla="*/ 226 w 286"/>
                <a:gd name="T15" fmla="*/ 107 h 286"/>
                <a:gd name="T16" fmla="*/ 226 w 286"/>
                <a:gd name="T17" fmla="*/ 179 h 286"/>
                <a:gd name="T18" fmla="*/ 281 w 286"/>
                <a:gd name="T19" fmla="*/ 119 h 286"/>
                <a:gd name="T20" fmla="*/ 259 w 286"/>
                <a:gd name="T21" fmla="*/ 93 h 286"/>
                <a:gd name="T22" fmla="*/ 255 w 286"/>
                <a:gd name="T23" fmla="*/ 65 h 286"/>
                <a:gd name="T24" fmla="*/ 222 w 286"/>
                <a:gd name="T25" fmla="*/ 32 h 286"/>
                <a:gd name="T26" fmla="*/ 192 w 286"/>
                <a:gd name="T27" fmla="*/ 28 h 286"/>
                <a:gd name="T28" fmla="*/ 165 w 286"/>
                <a:gd name="T29" fmla="*/ 5 h 286"/>
                <a:gd name="T30" fmla="*/ 117 w 286"/>
                <a:gd name="T31" fmla="*/ 5 h 286"/>
                <a:gd name="T32" fmla="*/ 97 w 286"/>
                <a:gd name="T33" fmla="*/ 18 h 286"/>
                <a:gd name="T34" fmla="*/ 84 w 286"/>
                <a:gd name="T35" fmla="*/ 27 h 286"/>
                <a:gd name="T36" fmla="*/ 49 w 286"/>
                <a:gd name="T37" fmla="*/ 38 h 286"/>
                <a:gd name="T38" fmla="*/ 27 w 286"/>
                <a:gd name="T39" fmla="*/ 65 h 286"/>
                <a:gd name="T40" fmla="*/ 23 w 286"/>
                <a:gd name="T41" fmla="*/ 96 h 286"/>
                <a:gd name="T42" fmla="*/ 5 w 286"/>
                <a:gd name="T43" fmla="*/ 119 h 286"/>
                <a:gd name="T44" fmla="*/ 5 w 286"/>
                <a:gd name="T45" fmla="*/ 167 h 286"/>
                <a:gd name="T46" fmla="*/ 23 w 286"/>
                <a:gd name="T47" fmla="*/ 191 h 286"/>
                <a:gd name="T48" fmla="*/ 27 w 286"/>
                <a:gd name="T49" fmla="*/ 225 h 286"/>
                <a:gd name="T50" fmla="*/ 40 w 286"/>
                <a:gd name="T51" fmla="*/ 245 h 286"/>
                <a:gd name="T52" fmla="*/ 60 w 286"/>
                <a:gd name="T53" fmla="*/ 258 h 286"/>
                <a:gd name="T54" fmla="*/ 72 w 286"/>
                <a:gd name="T55" fmla="*/ 262 h 286"/>
                <a:gd name="T56" fmla="*/ 92 w 286"/>
                <a:gd name="T57" fmla="*/ 262 h 286"/>
                <a:gd name="T58" fmla="*/ 101 w 286"/>
                <a:gd name="T59" fmla="*/ 272 h 286"/>
                <a:gd name="T60" fmla="*/ 141 w 286"/>
                <a:gd name="T61" fmla="*/ 286 h 286"/>
                <a:gd name="T62" fmla="*/ 185 w 286"/>
                <a:gd name="T63" fmla="*/ 268 h 286"/>
                <a:gd name="T64" fmla="*/ 198 w 286"/>
                <a:gd name="T65" fmla="*/ 263 h 286"/>
                <a:gd name="T66" fmla="*/ 222 w 286"/>
                <a:gd name="T67" fmla="*/ 258 h 286"/>
                <a:gd name="T68" fmla="*/ 241 w 286"/>
                <a:gd name="T69" fmla="*/ 245 h 286"/>
                <a:gd name="T70" fmla="*/ 260 w 286"/>
                <a:gd name="T71" fmla="*/ 201 h 286"/>
                <a:gd name="T72" fmla="*/ 268 w 286"/>
                <a:gd name="T73" fmla="*/ 187 h 286"/>
                <a:gd name="T74" fmla="*/ 281 w 286"/>
                <a:gd name="T75" fmla="*/ 167 h 286"/>
                <a:gd name="T76" fmla="*/ 281 w 286"/>
                <a:gd name="T77" fmla="*/ 119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86" h="286">
                  <a:moveTo>
                    <a:pt x="226" y="179"/>
                  </a:moveTo>
                  <a:lnTo>
                    <a:pt x="226" y="179"/>
                  </a:lnTo>
                  <a:cubicBezTo>
                    <a:pt x="221" y="191"/>
                    <a:pt x="215" y="200"/>
                    <a:pt x="206" y="209"/>
                  </a:cubicBezTo>
                  <a:cubicBezTo>
                    <a:pt x="198" y="217"/>
                    <a:pt x="188" y="224"/>
                    <a:pt x="177" y="229"/>
                  </a:cubicBezTo>
                  <a:cubicBezTo>
                    <a:pt x="166" y="234"/>
                    <a:pt x="154" y="236"/>
                    <a:pt x="141" y="236"/>
                  </a:cubicBezTo>
                  <a:cubicBezTo>
                    <a:pt x="128" y="236"/>
                    <a:pt x="116" y="234"/>
                    <a:pt x="105" y="229"/>
                  </a:cubicBezTo>
                  <a:cubicBezTo>
                    <a:pt x="93" y="224"/>
                    <a:pt x="84" y="217"/>
                    <a:pt x="75" y="209"/>
                  </a:cubicBezTo>
                  <a:cubicBezTo>
                    <a:pt x="67" y="200"/>
                    <a:pt x="60" y="191"/>
                    <a:pt x="55" y="179"/>
                  </a:cubicBezTo>
                  <a:cubicBezTo>
                    <a:pt x="50" y="168"/>
                    <a:pt x="48" y="156"/>
                    <a:pt x="48" y="143"/>
                  </a:cubicBezTo>
                  <a:cubicBezTo>
                    <a:pt x="48" y="130"/>
                    <a:pt x="50" y="118"/>
                    <a:pt x="55" y="107"/>
                  </a:cubicBezTo>
                  <a:cubicBezTo>
                    <a:pt x="60" y="96"/>
                    <a:pt x="67" y="86"/>
                    <a:pt x="75" y="78"/>
                  </a:cubicBezTo>
                  <a:cubicBezTo>
                    <a:pt x="84" y="69"/>
                    <a:pt x="93" y="63"/>
                    <a:pt x="105" y="58"/>
                  </a:cubicBezTo>
                  <a:cubicBezTo>
                    <a:pt x="116" y="53"/>
                    <a:pt x="128" y="50"/>
                    <a:pt x="141" y="50"/>
                  </a:cubicBezTo>
                  <a:cubicBezTo>
                    <a:pt x="154" y="50"/>
                    <a:pt x="166" y="53"/>
                    <a:pt x="177" y="58"/>
                  </a:cubicBezTo>
                  <a:cubicBezTo>
                    <a:pt x="188" y="63"/>
                    <a:pt x="198" y="69"/>
                    <a:pt x="206" y="78"/>
                  </a:cubicBezTo>
                  <a:cubicBezTo>
                    <a:pt x="215" y="86"/>
                    <a:pt x="221" y="96"/>
                    <a:pt x="226" y="107"/>
                  </a:cubicBezTo>
                  <a:cubicBezTo>
                    <a:pt x="231" y="118"/>
                    <a:pt x="234" y="130"/>
                    <a:pt x="234" y="143"/>
                  </a:cubicBezTo>
                  <a:cubicBezTo>
                    <a:pt x="234" y="156"/>
                    <a:pt x="231" y="168"/>
                    <a:pt x="226" y="179"/>
                  </a:cubicBezTo>
                  <a:close/>
                  <a:moveTo>
                    <a:pt x="281" y="119"/>
                  </a:moveTo>
                  <a:lnTo>
                    <a:pt x="281" y="119"/>
                  </a:lnTo>
                  <a:cubicBezTo>
                    <a:pt x="278" y="112"/>
                    <a:pt x="273" y="105"/>
                    <a:pt x="268" y="100"/>
                  </a:cubicBezTo>
                  <a:cubicBezTo>
                    <a:pt x="265" y="97"/>
                    <a:pt x="262" y="95"/>
                    <a:pt x="259" y="93"/>
                  </a:cubicBezTo>
                  <a:cubicBezTo>
                    <a:pt x="259" y="92"/>
                    <a:pt x="260" y="90"/>
                    <a:pt x="260" y="89"/>
                  </a:cubicBezTo>
                  <a:cubicBezTo>
                    <a:pt x="260" y="81"/>
                    <a:pt x="258" y="73"/>
                    <a:pt x="255" y="65"/>
                  </a:cubicBezTo>
                  <a:cubicBezTo>
                    <a:pt x="251" y="58"/>
                    <a:pt x="247" y="51"/>
                    <a:pt x="241" y="46"/>
                  </a:cubicBezTo>
                  <a:cubicBezTo>
                    <a:pt x="236" y="40"/>
                    <a:pt x="229" y="36"/>
                    <a:pt x="222" y="32"/>
                  </a:cubicBezTo>
                  <a:cubicBezTo>
                    <a:pt x="214" y="29"/>
                    <a:pt x="206" y="27"/>
                    <a:pt x="198" y="27"/>
                  </a:cubicBezTo>
                  <a:cubicBezTo>
                    <a:pt x="196" y="27"/>
                    <a:pt x="194" y="28"/>
                    <a:pt x="192" y="28"/>
                  </a:cubicBezTo>
                  <a:cubicBezTo>
                    <a:pt x="190" y="24"/>
                    <a:pt x="187" y="21"/>
                    <a:pt x="185" y="18"/>
                  </a:cubicBezTo>
                  <a:cubicBezTo>
                    <a:pt x="179" y="13"/>
                    <a:pt x="172" y="8"/>
                    <a:pt x="165" y="5"/>
                  </a:cubicBezTo>
                  <a:cubicBezTo>
                    <a:pt x="157" y="2"/>
                    <a:pt x="149" y="0"/>
                    <a:pt x="141" y="0"/>
                  </a:cubicBezTo>
                  <a:cubicBezTo>
                    <a:pt x="132" y="0"/>
                    <a:pt x="124" y="2"/>
                    <a:pt x="117" y="5"/>
                  </a:cubicBezTo>
                  <a:cubicBezTo>
                    <a:pt x="113" y="7"/>
                    <a:pt x="109" y="9"/>
                    <a:pt x="106" y="11"/>
                  </a:cubicBezTo>
                  <a:cubicBezTo>
                    <a:pt x="103" y="13"/>
                    <a:pt x="100" y="16"/>
                    <a:pt x="97" y="18"/>
                  </a:cubicBezTo>
                  <a:cubicBezTo>
                    <a:pt x="94" y="21"/>
                    <a:pt x="92" y="24"/>
                    <a:pt x="89" y="28"/>
                  </a:cubicBezTo>
                  <a:cubicBezTo>
                    <a:pt x="88" y="28"/>
                    <a:pt x="86" y="27"/>
                    <a:pt x="84" y="27"/>
                  </a:cubicBezTo>
                  <a:cubicBezTo>
                    <a:pt x="75" y="27"/>
                    <a:pt x="67" y="29"/>
                    <a:pt x="60" y="32"/>
                  </a:cubicBezTo>
                  <a:cubicBezTo>
                    <a:pt x="56" y="34"/>
                    <a:pt x="53" y="36"/>
                    <a:pt x="49" y="38"/>
                  </a:cubicBezTo>
                  <a:cubicBezTo>
                    <a:pt x="46" y="40"/>
                    <a:pt x="43" y="43"/>
                    <a:pt x="40" y="46"/>
                  </a:cubicBezTo>
                  <a:cubicBezTo>
                    <a:pt x="35" y="51"/>
                    <a:pt x="30" y="58"/>
                    <a:pt x="27" y="65"/>
                  </a:cubicBezTo>
                  <a:cubicBezTo>
                    <a:pt x="24" y="73"/>
                    <a:pt x="22" y="81"/>
                    <a:pt x="22" y="89"/>
                  </a:cubicBezTo>
                  <a:cubicBezTo>
                    <a:pt x="22" y="92"/>
                    <a:pt x="22" y="94"/>
                    <a:pt x="23" y="96"/>
                  </a:cubicBezTo>
                  <a:cubicBezTo>
                    <a:pt x="21" y="97"/>
                    <a:pt x="19" y="98"/>
                    <a:pt x="18" y="100"/>
                  </a:cubicBezTo>
                  <a:cubicBezTo>
                    <a:pt x="12" y="105"/>
                    <a:pt x="8" y="112"/>
                    <a:pt x="5" y="119"/>
                  </a:cubicBezTo>
                  <a:cubicBezTo>
                    <a:pt x="1" y="127"/>
                    <a:pt x="0" y="135"/>
                    <a:pt x="0" y="143"/>
                  </a:cubicBezTo>
                  <a:cubicBezTo>
                    <a:pt x="0" y="152"/>
                    <a:pt x="1" y="160"/>
                    <a:pt x="5" y="167"/>
                  </a:cubicBezTo>
                  <a:cubicBezTo>
                    <a:pt x="8" y="175"/>
                    <a:pt x="12" y="182"/>
                    <a:pt x="18" y="187"/>
                  </a:cubicBezTo>
                  <a:cubicBezTo>
                    <a:pt x="20" y="189"/>
                    <a:pt x="21" y="190"/>
                    <a:pt x="23" y="191"/>
                  </a:cubicBezTo>
                  <a:cubicBezTo>
                    <a:pt x="23" y="195"/>
                    <a:pt x="22" y="198"/>
                    <a:pt x="22" y="201"/>
                  </a:cubicBezTo>
                  <a:cubicBezTo>
                    <a:pt x="22" y="210"/>
                    <a:pt x="24" y="218"/>
                    <a:pt x="27" y="225"/>
                  </a:cubicBezTo>
                  <a:cubicBezTo>
                    <a:pt x="29" y="229"/>
                    <a:pt x="31" y="233"/>
                    <a:pt x="33" y="236"/>
                  </a:cubicBezTo>
                  <a:cubicBezTo>
                    <a:pt x="35" y="239"/>
                    <a:pt x="37" y="242"/>
                    <a:pt x="40" y="245"/>
                  </a:cubicBezTo>
                  <a:cubicBezTo>
                    <a:pt x="43" y="248"/>
                    <a:pt x="46" y="250"/>
                    <a:pt x="49" y="253"/>
                  </a:cubicBezTo>
                  <a:cubicBezTo>
                    <a:pt x="53" y="255"/>
                    <a:pt x="56" y="257"/>
                    <a:pt x="60" y="258"/>
                  </a:cubicBezTo>
                  <a:cubicBezTo>
                    <a:pt x="64" y="260"/>
                    <a:pt x="67" y="261"/>
                    <a:pt x="71" y="262"/>
                  </a:cubicBezTo>
                  <a:cubicBezTo>
                    <a:pt x="71" y="262"/>
                    <a:pt x="71" y="262"/>
                    <a:pt x="72" y="262"/>
                  </a:cubicBezTo>
                  <a:cubicBezTo>
                    <a:pt x="76" y="263"/>
                    <a:pt x="80" y="263"/>
                    <a:pt x="84" y="263"/>
                  </a:cubicBezTo>
                  <a:cubicBezTo>
                    <a:pt x="87" y="263"/>
                    <a:pt x="90" y="263"/>
                    <a:pt x="92" y="262"/>
                  </a:cubicBezTo>
                  <a:cubicBezTo>
                    <a:pt x="94" y="264"/>
                    <a:pt x="95" y="266"/>
                    <a:pt x="97" y="268"/>
                  </a:cubicBezTo>
                  <a:cubicBezTo>
                    <a:pt x="98" y="269"/>
                    <a:pt x="100" y="270"/>
                    <a:pt x="101" y="272"/>
                  </a:cubicBezTo>
                  <a:cubicBezTo>
                    <a:pt x="106" y="276"/>
                    <a:pt x="111" y="279"/>
                    <a:pt x="117" y="282"/>
                  </a:cubicBezTo>
                  <a:cubicBezTo>
                    <a:pt x="124" y="285"/>
                    <a:pt x="132" y="286"/>
                    <a:pt x="141" y="286"/>
                  </a:cubicBezTo>
                  <a:cubicBezTo>
                    <a:pt x="149" y="286"/>
                    <a:pt x="157" y="285"/>
                    <a:pt x="165" y="282"/>
                  </a:cubicBezTo>
                  <a:cubicBezTo>
                    <a:pt x="172" y="278"/>
                    <a:pt x="179" y="274"/>
                    <a:pt x="185" y="268"/>
                  </a:cubicBezTo>
                  <a:cubicBezTo>
                    <a:pt x="186" y="266"/>
                    <a:pt x="188" y="264"/>
                    <a:pt x="189" y="262"/>
                  </a:cubicBezTo>
                  <a:cubicBezTo>
                    <a:pt x="192" y="263"/>
                    <a:pt x="195" y="263"/>
                    <a:pt x="198" y="263"/>
                  </a:cubicBezTo>
                  <a:cubicBezTo>
                    <a:pt x="202" y="263"/>
                    <a:pt x="206" y="263"/>
                    <a:pt x="210" y="262"/>
                  </a:cubicBezTo>
                  <a:cubicBezTo>
                    <a:pt x="214" y="261"/>
                    <a:pt x="218" y="260"/>
                    <a:pt x="222" y="258"/>
                  </a:cubicBezTo>
                  <a:cubicBezTo>
                    <a:pt x="225" y="257"/>
                    <a:pt x="229" y="255"/>
                    <a:pt x="232" y="253"/>
                  </a:cubicBezTo>
                  <a:cubicBezTo>
                    <a:pt x="235" y="250"/>
                    <a:pt x="239" y="248"/>
                    <a:pt x="241" y="245"/>
                  </a:cubicBezTo>
                  <a:cubicBezTo>
                    <a:pt x="247" y="239"/>
                    <a:pt x="251" y="233"/>
                    <a:pt x="255" y="225"/>
                  </a:cubicBezTo>
                  <a:cubicBezTo>
                    <a:pt x="258" y="218"/>
                    <a:pt x="260" y="210"/>
                    <a:pt x="260" y="201"/>
                  </a:cubicBezTo>
                  <a:cubicBezTo>
                    <a:pt x="260" y="199"/>
                    <a:pt x="259" y="197"/>
                    <a:pt x="259" y="194"/>
                  </a:cubicBezTo>
                  <a:cubicBezTo>
                    <a:pt x="262" y="192"/>
                    <a:pt x="265" y="190"/>
                    <a:pt x="268" y="187"/>
                  </a:cubicBezTo>
                  <a:cubicBezTo>
                    <a:pt x="270" y="184"/>
                    <a:pt x="273" y="181"/>
                    <a:pt x="275" y="178"/>
                  </a:cubicBezTo>
                  <a:cubicBezTo>
                    <a:pt x="277" y="175"/>
                    <a:pt x="279" y="171"/>
                    <a:pt x="281" y="167"/>
                  </a:cubicBezTo>
                  <a:cubicBezTo>
                    <a:pt x="284" y="160"/>
                    <a:pt x="286" y="152"/>
                    <a:pt x="286" y="143"/>
                  </a:cubicBezTo>
                  <a:cubicBezTo>
                    <a:pt x="286" y="135"/>
                    <a:pt x="284" y="127"/>
                    <a:pt x="281" y="119"/>
                  </a:cubicBez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grpSp>
      <p:grpSp>
        <p:nvGrpSpPr>
          <p:cNvPr id="122" name="Group 121">
            <a:extLst>
              <a:ext uri="{FF2B5EF4-FFF2-40B4-BE49-F238E27FC236}">
                <a16:creationId xmlns:a16="http://schemas.microsoft.com/office/drawing/2014/main" id="{A3A8B8F3-36B6-4459-96DC-7CCD7F28513E}"/>
              </a:ext>
            </a:extLst>
          </p:cNvPr>
          <p:cNvGrpSpPr/>
          <p:nvPr/>
        </p:nvGrpSpPr>
        <p:grpSpPr>
          <a:xfrm>
            <a:off x="6090774" y="5288647"/>
            <a:ext cx="318481" cy="324203"/>
            <a:chOff x="5951363" y="5089577"/>
            <a:chExt cx="495300" cy="504199"/>
          </a:xfrm>
        </p:grpSpPr>
        <p:sp>
          <p:nvSpPr>
            <p:cNvPr id="123" name="Rectangle 148">
              <a:extLst>
                <a:ext uri="{FF2B5EF4-FFF2-40B4-BE49-F238E27FC236}">
                  <a16:creationId xmlns:a16="http://schemas.microsoft.com/office/drawing/2014/main" id="{301F6026-96C7-4059-B541-B28F286690E3}"/>
                </a:ext>
              </a:extLst>
            </p:cNvPr>
            <p:cNvSpPr>
              <a:spLocks noChangeArrowheads="1"/>
            </p:cNvSpPr>
            <p:nvPr/>
          </p:nvSpPr>
          <p:spPr bwMode="auto">
            <a:xfrm>
              <a:off x="5951363" y="5547738"/>
              <a:ext cx="495300"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grpSp>
          <p:nvGrpSpPr>
            <p:cNvPr id="124" name="Group 123">
              <a:extLst>
                <a:ext uri="{FF2B5EF4-FFF2-40B4-BE49-F238E27FC236}">
                  <a16:creationId xmlns:a16="http://schemas.microsoft.com/office/drawing/2014/main" id="{095E9ADC-0AB8-4CFB-B92F-4296DBDA10A9}"/>
                </a:ext>
              </a:extLst>
            </p:cNvPr>
            <p:cNvGrpSpPr/>
            <p:nvPr/>
          </p:nvGrpSpPr>
          <p:grpSpPr>
            <a:xfrm rot="10800000">
              <a:off x="6091857" y="5089577"/>
              <a:ext cx="215901" cy="403226"/>
              <a:chOff x="6091857" y="5089577"/>
              <a:chExt cx="215901" cy="403226"/>
            </a:xfrm>
          </p:grpSpPr>
          <p:sp>
            <p:nvSpPr>
              <p:cNvPr id="125" name="Rectangle 149">
                <a:extLst>
                  <a:ext uri="{FF2B5EF4-FFF2-40B4-BE49-F238E27FC236}">
                    <a16:creationId xmlns:a16="http://schemas.microsoft.com/office/drawing/2014/main" id="{D67EABD0-A1B7-47FF-8D49-902C3E70CB6F}"/>
                  </a:ext>
                </a:extLst>
              </p:cNvPr>
              <p:cNvSpPr>
                <a:spLocks noChangeArrowheads="1"/>
              </p:cNvSpPr>
              <p:nvPr/>
            </p:nvSpPr>
            <p:spPr bwMode="auto">
              <a:xfrm>
                <a:off x="6177582" y="5089577"/>
                <a:ext cx="46038" cy="3397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26" name="Freeform 150">
                <a:extLst>
                  <a:ext uri="{FF2B5EF4-FFF2-40B4-BE49-F238E27FC236}">
                    <a16:creationId xmlns:a16="http://schemas.microsoft.com/office/drawing/2014/main" id="{38A1DFDD-DC09-47ED-A19C-D8DF20DC2FE9}"/>
                  </a:ext>
                </a:extLst>
              </p:cNvPr>
              <p:cNvSpPr>
                <a:spLocks/>
              </p:cNvSpPr>
              <p:nvPr/>
            </p:nvSpPr>
            <p:spPr bwMode="auto">
              <a:xfrm>
                <a:off x="6091857" y="5351515"/>
                <a:ext cx="141288" cy="141288"/>
              </a:xfrm>
              <a:custGeom>
                <a:avLst/>
                <a:gdLst>
                  <a:gd name="T0" fmla="*/ 89 w 89"/>
                  <a:gd name="T1" fmla="*/ 68 h 89"/>
                  <a:gd name="T2" fmla="*/ 68 w 89"/>
                  <a:gd name="T3" fmla="*/ 89 h 89"/>
                  <a:gd name="T4" fmla="*/ 0 w 89"/>
                  <a:gd name="T5" fmla="*/ 21 h 89"/>
                  <a:gd name="T6" fmla="*/ 21 w 89"/>
                  <a:gd name="T7" fmla="*/ 0 h 89"/>
                  <a:gd name="T8" fmla="*/ 89 w 89"/>
                  <a:gd name="T9" fmla="*/ 68 h 89"/>
                </a:gdLst>
                <a:ahLst/>
                <a:cxnLst>
                  <a:cxn ang="0">
                    <a:pos x="T0" y="T1"/>
                  </a:cxn>
                  <a:cxn ang="0">
                    <a:pos x="T2" y="T3"/>
                  </a:cxn>
                  <a:cxn ang="0">
                    <a:pos x="T4" y="T5"/>
                  </a:cxn>
                  <a:cxn ang="0">
                    <a:pos x="T6" y="T7"/>
                  </a:cxn>
                  <a:cxn ang="0">
                    <a:pos x="T8" y="T9"/>
                  </a:cxn>
                </a:cxnLst>
                <a:rect l="0" t="0" r="r" b="b"/>
                <a:pathLst>
                  <a:path w="89" h="89">
                    <a:moveTo>
                      <a:pt x="89" y="68"/>
                    </a:moveTo>
                    <a:lnTo>
                      <a:pt x="68" y="89"/>
                    </a:lnTo>
                    <a:lnTo>
                      <a:pt x="0" y="21"/>
                    </a:lnTo>
                    <a:lnTo>
                      <a:pt x="21" y="0"/>
                    </a:lnTo>
                    <a:lnTo>
                      <a:pt x="89" y="6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27" name="Freeform 151">
                <a:extLst>
                  <a:ext uri="{FF2B5EF4-FFF2-40B4-BE49-F238E27FC236}">
                    <a16:creationId xmlns:a16="http://schemas.microsoft.com/office/drawing/2014/main" id="{453F6E3D-EBE9-482C-B7E5-61C135C31F4F}"/>
                  </a:ext>
                </a:extLst>
              </p:cNvPr>
              <p:cNvSpPr>
                <a:spLocks/>
              </p:cNvSpPr>
              <p:nvPr/>
            </p:nvSpPr>
            <p:spPr bwMode="auto">
              <a:xfrm>
                <a:off x="6166470" y="5351515"/>
                <a:ext cx="141288" cy="141288"/>
              </a:xfrm>
              <a:custGeom>
                <a:avLst/>
                <a:gdLst>
                  <a:gd name="T0" fmla="*/ 21 w 89"/>
                  <a:gd name="T1" fmla="*/ 89 h 89"/>
                  <a:gd name="T2" fmla="*/ 0 w 89"/>
                  <a:gd name="T3" fmla="*/ 68 h 89"/>
                  <a:gd name="T4" fmla="*/ 68 w 89"/>
                  <a:gd name="T5" fmla="*/ 0 h 89"/>
                  <a:gd name="T6" fmla="*/ 89 w 89"/>
                  <a:gd name="T7" fmla="*/ 20 h 89"/>
                  <a:gd name="T8" fmla="*/ 21 w 89"/>
                  <a:gd name="T9" fmla="*/ 89 h 89"/>
                </a:gdLst>
                <a:ahLst/>
                <a:cxnLst>
                  <a:cxn ang="0">
                    <a:pos x="T0" y="T1"/>
                  </a:cxn>
                  <a:cxn ang="0">
                    <a:pos x="T2" y="T3"/>
                  </a:cxn>
                  <a:cxn ang="0">
                    <a:pos x="T4" y="T5"/>
                  </a:cxn>
                  <a:cxn ang="0">
                    <a:pos x="T6" y="T7"/>
                  </a:cxn>
                  <a:cxn ang="0">
                    <a:pos x="T8" y="T9"/>
                  </a:cxn>
                </a:cxnLst>
                <a:rect l="0" t="0" r="r" b="b"/>
                <a:pathLst>
                  <a:path w="89" h="89">
                    <a:moveTo>
                      <a:pt x="21" y="89"/>
                    </a:moveTo>
                    <a:lnTo>
                      <a:pt x="0" y="68"/>
                    </a:lnTo>
                    <a:lnTo>
                      <a:pt x="68" y="0"/>
                    </a:lnTo>
                    <a:lnTo>
                      <a:pt x="89" y="20"/>
                    </a:lnTo>
                    <a:lnTo>
                      <a:pt x="21" y="8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grpSp>
      </p:grpSp>
      <p:grpSp>
        <p:nvGrpSpPr>
          <p:cNvPr id="128" name="Group 127">
            <a:extLst>
              <a:ext uri="{FF2B5EF4-FFF2-40B4-BE49-F238E27FC236}">
                <a16:creationId xmlns:a16="http://schemas.microsoft.com/office/drawing/2014/main" id="{A12481C7-7FCF-43F3-A3D4-E3E84B5242C8}"/>
              </a:ext>
            </a:extLst>
          </p:cNvPr>
          <p:cNvGrpSpPr/>
          <p:nvPr/>
        </p:nvGrpSpPr>
        <p:grpSpPr>
          <a:xfrm>
            <a:off x="1497766" y="3032173"/>
            <a:ext cx="689781" cy="676759"/>
            <a:chOff x="6661621" y="4880101"/>
            <a:chExt cx="787880" cy="773006"/>
          </a:xfrm>
          <a:solidFill>
            <a:schemeClr val="accent1"/>
          </a:solidFill>
        </p:grpSpPr>
        <p:sp>
          <p:nvSpPr>
            <p:cNvPr id="129" name="Freeform: Shape 128">
              <a:extLst>
                <a:ext uri="{FF2B5EF4-FFF2-40B4-BE49-F238E27FC236}">
                  <a16:creationId xmlns:a16="http://schemas.microsoft.com/office/drawing/2014/main" id="{43C5FC5E-A2E9-4343-8377-67625E03099D}"/>
                </a:ext>
              </a:extLst>
            </p:cNvPr>
            <p:cNvSpPr/>
            <p:nvPr/>
          </p:nvSpPr>
          <p:spPr bwMode="auto">
            <a:xfrm flipH="1">
              <a:off x="6661621" y="4880101"/>
              <a:ext cx="489702" cy="639648"/>
            </a:xfrm>
            <a:custGeom>
              <a:avLst/>
              <a:gdLst>
                <a:gd name="connsiteX0" fmla="*/ 241548 w 489702"/>
                <a:gd name="connsiteY0" fmla="*/ 312298 h 639648"/>
                <a:gd name="connsiteX1" fmla="*/ 225297 w 489702"/>
                <a:gd name="connsiteY1" fmla="*/ 321375 h 639648"/>
                <a:gd name="connsiteX2" fmla="*/ 219357 w 489702"/>
                <a:gd name="connsiteY2" fmla="*/ 346201 h 639648"/>
                <a:gd name="connsiteX3" fmla="*/ 225648 w 489702"/>
                <a:gd name="connsiteY3" fmla="*/ 369870 h 639648"/>
                <a:gd name="connsiteX4" fmla="*/ 242160 w 489702"/>
                <a:gd name="connsiteY4" fmla="*/ 378678 h 639648"/>
                <a:gd name="connsiteX5" fmla="*/ 259153 w 489702"/>
                <a:gd name="connsiteY5" fmla="*/ 369959 h 639648"/>
                <a:gd name="connsiteX6" fmla="*/ 265401 w 489702"/>
                <a:gd name="connsiteY6" fmla="*/ 345666 h 639648"/>
                <a:gd name="connsiteX7" fmla="*/ 259110 w 489702"/>
                <a:gd name="connsiteY7" fmla="*/ 321018 h 639648"/>
                <a:gd name="connsiteX8" fmla="*/ 241548 w 489702"/>
                <a:gd name="connsiteY8" fmla="*/ 312298 h 639648"/>
                <a:gd name="connsiteX9" fmla="*/ 161681 w 489702"/>
                <a:gd name="connsiteY9" fmla="*/ 281690 h 639648"/>
                <a:gd name="connsiteX10" fmla="*/ 161681 w 489702"/>
                <a:gd name="connsiteY10" fmla="*/ 409290 h 639648"/>
                <a:gd name="connsiteX11" fmla="*/ 80776 w 489702"/>
                <a:gd name="connsiteY11" fmla="*/ 409290 h 639648"/>
                <a:gd name="connsiteX12" fmla="*/ 80776 w 489702"/>
                <a:gd name="connsiteY12" fmla="*/ 379213 h 639648"/>
                <a:gd name="connsiteX13" fmla="*/ 123937 w 489702"/>
                <a:gd name="connsiteY13" fmla="*/ 379213 h 639648"/>
                <a:gd name="connsiteX14" fmla="*/ 123937 w 489702"/>
                <a:gd name="connsiteY14" fmla="*/ 281690 h 639648"/>
                <a:gd name="connsiteX15" fmla="*/ 241199 w 489702"/>
                <a:gd name="connsiteY15" fmla="*/ 279553 h 639648"/>
                <a:gd name="connsiteX16" fmla="*/ 274576 w 489702"/>
                <a:gd name="connsiteY16" fmla="*/ 288051 h 639648"/>
                <a:gd name="connsiteX17" fmla="*/ 297379 w 489702"/>
                <a:gd name="connsiteY17" fmla="*/ 312121 h 639648"/>
                <a:gd name="connsiteX18" fmla="*/ 305505 w 489702"/>
                <a:gd name="connsiteY18" fmla="*/ 347180 h 639648"/>
                <a:gd name="connsiteX19" fmla="*/ 297466 w 489702"/>
                <a:gd name="connsiteY19" fmla="*/ 380503 h 639648"/>
                <a:gd name="connsiteX20" fmla="*/ 274968 w 489702"/>
                <a:gd name="connsiteY20" fmla="*/ 403372 h 639648"/>
                <a:gd name="connsiteX21" fmla="*/ 242859 w 489702"/>
                <a:gd name="connsiteY21" fmla="*/ 411514 h 639648"/>
                <a:gd name="connsiteX22" fmla="*/ 228269 w 489702"/>
                <a:gd name="connsiteY22" fmla="*/ 410000 h 639648"/>
                <a:gd name="connsiteX23" fmla="*/ 212367 w 489702"/>
                <a:gd name="connsiteY23" fmla="*/ 426462 h 639648"/>
                <a:gd name="connsiteX24" fmla="*/ 165012 w 489702"/>
                <a:gd name="connsiteY24" fmla="*/ 426462 h 639648"/>
                <a:gd name="connsiteX25" fmla="*/ 198125 w 489702"/>
                <a:gd name="connsiteY25" fmla="*/ 393894 h 639648"/>
                <a:gd name="connsiteX26" fmla="*/ 179340 w 489702"/>
                <a:gd name="connsiteY26" fmla="*/ 345133 h 639648"/>
                <a:gd name="connsiteX27" fmla="*/ 187072 w 489702"/>
                <a:gd name="connsiteY27" fmla="*/ 310918 h 639648"/>
                <a:gd name="connsiteX28" fmla="*/ 209003 w 489702"/>
                <a:gd name="connsiteY28" fmla="*/ 287696 h 639648"/>
                <a:gd name="connsiteX29" fmla="*/ 241199 w 489702"/>
                <a:gd name="connsiteY29" fmla="*/ 279553 h 639648"/>
                <a:gd name="connsiteX30" fmla="*/ 358076 w 489702"/>
                <a:gd name="connsiteY30" fmla="*/ 279553 h 639648"/>
                <a:gd name="connsiteX31" fmla="*/ 395122 w 489702"/>
                <a:gd name="connsiteY31" fmla="*/ 290631 h 639648"/>
                <a:gd name="connsiteX32" fmla="*/ 408926 w 489702"/>
                <a:gd name="connsiteY32" fmla="*/ 320218 h 639648"/>
                <a:gd name="connsiteX33" fmla="*/ 378695 w 489702"/>
                <a:gd name="connsiteY33" fmla="*/ 358482 h 639648"/>
                <a:gd name="connsiteX34" fmla="*/ 365895 w 489702"/>
                <a:gd name="connsiteY34" fmla="*/ 364087 h 639648"/>
                <a:gd name="connsiteX35" fmla="*/ 360741 w 489702"/>
                <a:gd name="connsiteY35" fmla="*/ 368491 h 639648"/>
                <a:gd name="connsiteX36" fmla="*/ 359037 w 489702"/>
                <a:gd name="connsiteY36" fmla="*/ 373963 h 639648"/>
                <a:gd name="connsiteX37" fmla="*/ 362444 w 489702"/>
                <a:gd name="connsiteY37" fmla="*/ 380593 h 639648"/>
                <a:gd name="connsiteX38" fmla="*/ 372054 w 489702"/>
                <a:gd name="connsiteY38" fmla="*/ 382861 h 639648"/>
                <a:gd name="connsiteX39" fmla="*/ 389792 w 489702"/>
                <a:gd name="connsiteY39" fmla="*/ 379258 h 639648"/>
                <a:gd name="connsiteX40" fmla="*/ 407178 w 489702"/>
                <a:gd name="connsiteY40" fmla="*/ 369782 h 639648"/>
                <a:gd name="connsiteX41" fmla="*/ 407178 w 489702"/>
                <a:gd name="connsiteY41" fmla="*/ 404750 h 639648"/>
                <a:gd name="connsiteX42" fmla="*/ 371182 w 489702"/>
                <a:gd name="connsiteY42" fmla="*/ 411514 h 639648"/>
                <a:gd name="connsiteX43" fmla="*/ 342175 w 489702"/>
                <a:gd name="connsiteY43" fmla="*/ 406887 h 639648"/>
                <a:gd name="connsiteX44" fmla="*/ 323435 w 489702"/>
                <a:gd name="connsiteY44" fmla="*/ 392828 h 639648"/>
                <a:gd name="connsiteX45" fmla="*/ 316749 w 489702"/>
                <a:gd name="connsiteY45" fmla="*/ 370672 h 639648"/>
                <a:gd name="connsiteX46" fmla="*/ 324832 w 489702"/>
                <a:gd name="connsiteY46" fmla="*/ 348070 h 639648"/>
                <a:gd name="connsiteX47" fmla="*/ 352397 w 489702"/>
                <a:gd name="connsiteY47" fmla="*/ 330539 h 639648"/>
                <a:gd name="connsiteX48" fmla="*/ 365372 w 489702"/>
                <a:gd name="connsiteY48" fmla="*/ 323734 h 639648"/>
                <a:gd name="connsiteX49" fmla="*/ 368474 w 489702"/>
                <a:gd name="connsiteY49" fmla="*/ 317104 h 639648"/>
                <a:gd name="connsiteX50" fmla="*/ 364628 w 489702"/>
                <a:gd name="connsiteY50" fmla="*/ 310519 h 639648"/>
                <a:gd name="connsiteX51" fmla="*/ 354493 w 489702"/>
                <a:gd name="connsiteY51" fmla="*/ 308117 h 639648"/>
                <a:gd name="connsiteX52" fmla="*/ 323389 w 489702"/>
                <a:gd name="connsiteY52" fmla="*/ 316925 h 639648"/>
                <a:gd name="connsiteX53" fmla="*/ 323389 w 489702"/>
                <a:gd name="connsiteY53" fmla="*/ 284448 h 639648"/>
                <a:gd name="connsiteX54" fmla="*/ 336015 w 489702"/>
                <a:gd name="connsiteY54" fmla="*/ 281421 h 639648"/>
                <a:gd name="connsiteX55" fmla="*/ 346019 w 489702"/>
                <a:gd name="connsiteY55" fmla="*/ 280086 h 639648"/>
                <a:gd name="connsiteX56" fmla="*/ 358076 w 489702"/>
                <a:gd name="connsiteY56" fmla="*/ 279553 h 639648"/>
                <a:gd name="connsiteX57" fmla="*/ 244851 w 489702"/>
                <a:gd name="connsiteY57" fmla="*/ 36696 h 639648"/>
                <a:gd name="connsiteX58" fmla="*/ 413858 w 489702"/>
                <a:gd name="connsiteY58" fmla="*/ 87213 h 639648"/>
                <a:gd name="connsiteX59" fmla="*/ 244851 w 489702"/>
                <a:gd name="connsiteY59" fmla="*/ 137730 h 639648"/>
                <a:gd name="connsiteX60" fmla="*/ 75844 w 489702"/>
                <a:gd name="connsiteY60" fmla="*/ 87213 h 639648"/>
                <a:gd name="connsiteX61" fmla="*/ 244851 w 489702"/>
                <a:gd name="connsiteY61" fmla="*/ 36696 h 639648"/>
                <a:gd name="connsiteX62" fmla="*/ 244851 w 489702"/>
                <a:gd name="connsiteY62" fmla="*/ 0 h 639648"/>
                <a:gd name="connsiteX63" fmla="*/ 1263 w 489702"/>
                <a:gd name="connsiteY63" fmla="*/ 91320 h 639648"/>
                <a:gd name="connsiteX64" fmla="*/ 374 w 489702"/>
                <a:gd name="connsiteY64" fmla="*/ 98642 h 639648"/>
                <a:gd name="connsiteX65" fmla="*/ 0 w 489702"/>
                <a:gd name="connsiteY65" fmla="*/ 98642 h 639648"/>
                <a:gd name="connsiteX66" fmla="*/ 0 w 489702"/>
                <a:gd name="connsiteY66" fmla="*/ 101720 h 639648"/>
                <a:gd name="connsiteX67" fmla="*/ 0 w 489702"/>
                <a:gd name="connsiteY67" fmla="*/ 537928 h 639648"/>
                <a:gd name="connsiteX68" fmla="*/ 0 w 489702"/>
                <a:gd name="connsiteY68" fmla="*/ 537929 h 639648"/>
                <a:gd name="connsiteX69" fmla="*/ 0 w 489702"/>
                <a:gd name="connsiteY69" fmla="*/ 537931 h 639648"/>
                <a:gd name="connsiteX70" fmla="*/ 0 w 489702"/>
                <a:gd name="connsiteY70" fmla="*/ 541006 h 639648"/>
                <a:gd name="connsiteX71" fmla="*/ 374 w 489702"/>
                <a:gd name="connsiteY71" fmla="*/ 541006 h 639648"/>
                <a:gd name="connsiteX72" fmla="*/ 1263 w 489702"/>
                <a:gd name="connsiteY72" fmla="*/ 548330 h 639648"/>
                <a:gd name="connsiteX73" fmla="*/ 244851 w 489702"/>
                <a:gd name="connsiteY73" fmla="*/ 639648 h 639648"/>
                <a:gd name="connsiteX74" fmla="*/ 488437 w 489702"/>
                <a:gd name="connsiteY74" fmla="*/ 548330 h 639648"/>
                <a:gd name="connsiteX75" fmla="*/ 489328 w 489702"/>
                <a:gd name="connsiteY75" fmla="*/ 541006 h 639648"/>
                <a:gd name="connsiteX76" fmla="*/ 489702 w 489702"/>
                <a:gd name="connsiteY76" fmla="*/ 541006 h 639648"/>
                <a:gd name="connsiteX77" fmla="*/ 489702 w 489702"/>
                <a:gd name="connsiteY77" fmla="*/ 537929 h 639648"/>
                <a:gd name="connsiteX78" fmla="*/ 489702 w 489702"/>
                <a:gd name="connsiteY78" fmla="*/ 101720 h 639648"/>
                <a:gd name="connsiteX79" fmla="*/ 489702 w 489702"/>
                <a:gd name="connsiteY79" fmla="*/ 101719 h 639648"/>
                <a:gd name="connsiteX80" fmla="*/ 488437 w 489702"/>
                <a:gd name="connsiteY80" fmla="*/ 91320 h 639648"/>
                <a:gd name="connsiteX81" fmla="*/ 244851 w 489702"/>
                <a:gd name="connsiteY81" fmla="*/ 0 h 639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489702" h="639648">
                  <a:moveTo>
                    <a:pt x="241548" y="312298"/>
                  </a:moveTo>
                  <a:cubicBezTo>
                    <a:pt x="234676" y="312298"/>
                    <a:pt x="229258" y="315323"/>
                    <a:pt x="225297" y="321375"/>
                  </a:cubicBezTo>
                  <a:cubicBezTo>
                    <a:pt x="221338" y="327425"/>
                    <a:pt x="219357" y="335701"/>
                    <a:pt x="219357" y="346201"/>
                  </a:cubicBezTo>
                  <a:cubicBezTo>
                    <a:pt x="219357" y="356107"/>
                    <a:pt x="221453" y="363997"/>
                    <a:pt x="225648" y="369870"/>
                  </a:cubicBezTo>
                  <a:cubicBezTo>
                    <a:pt x="229842" y="375742"/>
                    <a:pt x="235346" y="378678"/>
                    <a:pt x="242160" y="378678"/>
                  </a:cubicBezTo>
                  <a:cubicBezTo>
                    <a:pt x="249324" y="378678"/>
                    <a:pt x="254988" y="375773"/>
                    <a:pt x="259153" y="369959"/>
                  </a:cubicBezTo>
                  <a:cubicBezTo>
                    <a:pt x="263319" y="364145"/>
                    <a:pt x="265401" y="356049"/>
                    <a:pt x="265401" y="345666"/>
                  </a:cubicBezTo>
                  <a:cubicBezTo>
                    <a:pt x="265401" y="335049"/>
                    <a:pt x="263305" y="326833"/>
                    <a:pt x="259110" y="321018"/>
                  </a:cubicBezTo>
                  <a:cubicBezTo>
                    <a:pt x="254916" y="315206"/>
                    <a:pt x="249063" y="312298"/>
                    <a:pt x="241548" y="312298"/>
                  </a:cubicBezTo>
                  <a:close/>
                  <a:moveTo>
                    <a:pt x="161681" y="281690"/>
                  </a:moveTo>
                  <a:lnTo>
                    <a:pt x="161681" y="409290"/>
                  </a:lnTo>
                  <a:lnTo>
                    <a:pt x="80776" y="409290"/>
                  </a:lnTo>
                  <a:lnTo>
                    <a:pt x="80776" y="379213"/>
                  </a:lnTo>
                  <a:lnTo>
                    <a:pt x="123937" y="379213"/>
                  </a:lnTo>
                  <a:lnTo>
                    <a:pt x="123937" y="281690"/>
                  </a:lnTo>
                  <a:close/>
                  <a:moveTo>
                    <a:pt x="241199" y="279553"/>
                  </a:moveTo>
                  <a:cubicBezTo>
                    <a:pt x="253665" y="279553"/>
                    <a:pt x="264789" y="282385"/>
                    <a:pt x="274576" y="288051"/>
                  </a:cubicBezTo>
                  <a:cubicBezTo>
                    <a:pt x="284360" y="293716"/>
                    <a:pt x="291962" y="301740"/>
                    <a:pt x="297379" y="312121"/>
                  </a:cubicBezTo>
                  <a:cubicBezTo>
                    <a:pt x="302796" y="322502"/>
                    <a:pt x="305505" y="334189"/>
                    <a:pt x="305505" y="347180"/>
                  </a:cubicBezTo>
                  <a:cubicBezTo>
                    <a:pt x="305505" y="359578"/>
                    <a:pt x="302824" y="370687"/>
                    <a:pt x="297466" y="380503"/>
                  </a:cubicBezTo>
                  <a:cubicBezTo>
                    <a:pt x="292107" y="390322"/>
                    <a:pt x="284607" y="397945"/>
                    <a:pt x="274968" y="403372"/>
                  </a:cubicBezTo>
                  <a:cubicBezTo>
                    <a:pt x="265328" y="408799"/>
                    <a:pt x="254626" y="411514"/>
                    <a:pt x="242859" y="411514"/>
                  </a:cubicBezTo>
                  <a:cubicBezTo>
                    <a:pt x="237793" y="411514"/>
                    <a:pt x="232927" y="411010"/>
                    <a:pt x="228269" y="410000"/>
                  </a:cubicBezTo>
                  <a:lnTo>
                    <a:pt x="212367" y="426462"/>
                  </a:lnTo>
                  <a:lnTo>
                    <a:pt x="165012" y="426462"/>
                  </a:lnTo>
                  <a:lnTo>
                    <a:pt x="198125" y="393894"/>
                  </a:lnTo>
                  <a:cubicBezTo>
                    <a:pt x="185601" y="381142"/>
                    <a:pt x="179340" y="364888"/>
                    <a:pt x="179340" y="345133"/>
                  </a:cubicBezTo>
                  <a:cubicBezTo>
                    <a:pt x="179340" y="332379"/>
                    <a:pt x="181919" y="320974"/>
                    <a:pt x="187072" y="310918"/>
                  </a:cubicBezTo>
                  <a:cubicBezTo>
                    <a:pt x="192226" y="300864"/>
                    <a:pt x="199537" y="293122"/>
                    <a:pt x="209003" y="287696"/>
                  </a:cubicBezTo>
                  <a:cubicBezTo>
                    <a:pt x="218468" y="282268"/>
                    <a:pt x="229200" y="279553"/>
                    <a:pt x="241199" y="279553"/>
                  </a:cubicBezTo>
                  <a:close/>
                  <a:moveTo>
                    <a:pt x="358076" y="279553"/>
                  </a:moveTo>
                  <a:cubicBezTo>
                    <a:pt x="373570" y="279553"/>
                    <a:pt x="385917" y="283246"/>
                    <a:pt x="395122" y="290631"/>
                  </a:cubicBezTo>
                  <a:cubicBezTo>
                    <a:pt x="404325" y="298016"/>
                    <a:pt x="408926" y="307879"/>
                    <a:pt x="408926" y="320218"/>
                  </a:cubicBezTo>
                  <a:cubicBezTo>
                    <a:pt x="408926" y="337837"/>
                    <a:pt x="398849" y="350591"/>
                    <a:pt x="378695" y="358482"/>
                  </a:cubicBezTo>
                  <a:cubicBezTo>
                    <a:pt x="372462" y="360853"/>
                    <a:pt x="368197" y="362722"/>
                    <a:pt x="365895" y="364087"/>
                  </a:cubicBezTo>
                  <a:cubicBezTo>
                    <a:pt x="363595" y="365451"/>
                    <a:pt x="361877" y="366919"/>
                    <a:pt x="360741" y="368491"/>
                  </a:cubicBezTo>
                  <a:cubicBezTo>
                    <a:pt x="359604" y="370062"/>
                    <a:pt x="359037" y="371888"/>
                    <a:pt x="359037" y="373963"/>
                  </a:cubicBezTo>
                  <a:cubicBezTo>
                    <a:pt x="359037" y="376871"/>
                    <a:pt x="360172" y="379079"/>
                    <a:pt x="362444" y="380593"/>
                  </a:cubicBezTo>
                  <a:cubicBezTo>
                    <a:pt x="364717" y="382104"/>
                    <a:pt x="367919" y="382861"/>
                    <a:pt x="372054" y="382861"/>
                  </a:cubicBezTo>
                  <a:cubicBezTo>
                    <a:pt x="377530" y="382861"/>
                    <a:pt x="383442" y="381660"/>
                    <a:pt x="389792" y="379258"/>
                  </a:cubicBezTo>
                  <a:cubicBezTo>
                    <a:pt x="396141" y="376856"/>
                    <a:pt x="401936" y="373697"/>
                    <a:pt x="407178" y="369782"/>
                  </a:cubicBezTo>
                  <a:lnTo>
                    <a:pt x="407178" y="404750"/>
                  </a:lnTo>
                  <a:cubicBezTo>
                    <a:pt x="396287" y="409260"/>
                    <a:pt x="384288" y="411514"/>
                    <a:pt x="371182" y="411514"/>
                  </a:cubicBezTo>
                  <a:cubicBezTo>
                    <a:pt x="359882" y="411514"/>
                    <a:pt x="350212" y="409971"/>
                    <a:pt x="342175" y="406887"/>
                  </a:cubicBezTo>
                  <a:cubicBezTo>
                    <a:pt x="334137" y="403802"/>
                    <a:pt x="327889" y="399115"/>
                    <a:pt x="323435" y="392828"/>
                  </a:cubicBezTo>
                  <a:cubicBezTo>
                    <a:pt x="318977" y="386538"/>
                    <a:pt x="316749" y="379153"/>
                    <a:pt x="316749" y="370672"/>
                  </a:cubicBezTo>
                  <a:cubicBezTo>
                    <a:pt x="316749" y="361951"/>
                    <a:pt x="319443" y="354416"/>
                    <a:pt x="324832" y="348070"/>
                  </a:cubicBezTo>
                  <a:cubicBezTo>
                    <a:pt x="330219" y="341722"/>
                    <a:pt x="339407" y="335879"/>
                    <a:pt x="352397" y="330539"/>
                  </a:cubicBezTo>
                  <a:cubicBezTo>
                    <a:pt x="358979" y="327752"/>
                    <a:pt x="363305" y="325484"/>
                    <a:pt x="365372" y="323734"/>
                  </a:cubicBezTo>
                  <a:cubicBezTo>
                    <a:pt x="367440" y="321984"/>
                    <a:pt x="368474" y="319773"/>
                    <a:pt x="368474" y="317104"/>
                  </a:cubicBezTo>
                  <a:cubicBezTo>
                    <a:pt x="368474" y="314316"/>
                    <a:pt x="367192" y="312121"/>
                    <a:pt x="364628" y="310519"/>
                  </a:cubicBezTo>
                  <a:cubicBezTo>
                    <a:pt x="362066" y="308917"/>
                    <a:pt x="358688" y="308117"/>
                    <a:pt x="354493" y="308117"/>
                  </a:cubicBezTo>
                  <a:cubicBezTo>
                    <a:pt x="344301" y="308117"/>
                    <a:pt x="333933" y="311054"/>
                    <a:pt x="323389" y="316925"/>
                  </a:cubicBezTo>
                  <a:lnTo>
                    <a:pt x="323389" y="284448"/>
                  </a:lnTo>
                  <a:cubicBezTo>
                    <a:pt x="328807" y="282965"/>
                    <a:pt x="333015" y="281955"/>
                    <a:pt x="336015" y="281421"/>
                  </a:cubicBezTo>
                  <a:cubicBezTo>
                    <a:pt x="339014" y="280888"/>
                    <a:pt x="342348" y="280444"/>
                    <a:pt x="346019" y="280086"/>
                  </a:cubicBezTo>
                  <a:cubicBezTo>
                    <a:pt x="349689" y="279730"/>
                    <a:pt x="353707" y="279553"/>
                    <a:pt x="358076" y="279553"/>
                  </a:cubicBezTo>
                  <a:close/>
                  <a:moveTo>
                    <a:pt x="244851" y="36696"/>
                  </a:moveTo>
                  <a:cubicBezTo>
                    <a:pt x="338192" y="36696"/>
                    <a:pt x="413858" y="59312"/>
                    <a:pt x="413858" y="87213"/>
                  </a:cubicBezTo>
                  <a:cubicBezTo>
                    <a:pt x="413858" y="115114"/>
                    <a:pt x="338192" y="137730"/>
                    <a:pt x="244851" y="137730"/>
                  </a:cubicBezTo>
                  <a:cubicBezTo>
                    <a:pt x="151511" y="137730"/>
                    <a:pt x="75844" y="115114"/>
                    <a:pt x="75844" y="87213"/>
                  </a:cubicBezTo>
                  <a:cubicBezTo>
                    <a:pt x="75844" y="59312"/>
                    <a:pt x="151511" y="36696"/>
                    <a:pt x="244851" y="36696"/>
                  </a:cubicBezTo>
                  <a:close/>
                  <a:moveTo>
                    <a:pt x="244851" y="0"/>
                  </a:moveTo>
                  <a:cubicBezTo>
                    <a:pt x="118076" y="0"/>
                    <a:pt x="13802" y="40027"/>
                    <a:pt x="1263" y="91320"/>
                  </a:cubicBezTo>
                  <a:lnTo>
                    <a:pt x="374" y="98642"/>
                  </a:lnTo>
                  <a:lnTo>
                    <a:pt x="0" y="98642"/>
                  </a:lnTo>
                  <a:lnTo>
                    <a:pt x="0" y="101720"/>
                  </a:lnTo>
                  <a:cubicBezTo>
                    <a:pt x="0" y="174933"/>
                    <a:pt x="0" y="465227"/>
                    <a:pt x="0" y="537928"/>
                  </a:cubicBezTo>
                  <a:lnTo>
                    <a:pt x="0" y="537929"/>
                  </a:lnTo>
                  <a:lnTo>
                    <a:pt x="0" y="537931"/>
                  </a:lnTo>
                  <a:lnTo>
                    <a:pt x="0" y="541006"/>
                  </a:lnTo>
                  <a:lnTo>
                    <a:pt x="374" y="541006"/>
                  </a:lnTo>
                  <a:lnTo>
                    <a:pt x="1263" y="548330"/>
                  </a:lnTo>
                  <a:cubicBezTo>
                    <a:pt x="13802" y="599621"/>
                    <a:pt x="118076" y="639648"/>
                    <a:pt x="244851" y="639648"/>
                  </a:cubicBezTo>
                  <a:cubicBezTo>
                    <a:pt x="371627" y="639648"/>
                    <a:pt x="475898" y="599621"/>
                    <a:pt x="488437" y="548330"/>
                  </a:cubicBezTo>
                  <a:lnTo>
                    <a:pt x="489328" y="541006"/>
                  </a:lnTo>
                  <a:lnTo>
                    <a:pt x="489702" y="541006"/>
                  </a:lnTo>
                  <a:lnTo>
                    <a:pt x="489702" y="537929"/>
                  </a:lnTo>
                  <a:lnTo>
                    <a:pt x="489702" y="101720"/>
                  </a:lnTo>
                  <a:lnTo>
                    <a:pt x="489702" y="101719"/>
                  </a:lnTo>
                  <a:lnTo>
                    <a:pt x="488437" y="91320"/>
                  </a:lnTo>
                  <a:cubicBezTo>
                    <a:pt x="475900" y="40027"/>
                    <a:pt x="371627" y="0"/>
                    <a:pt x="244851"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prstClr val="black"/>
                </a:solidFill>
                <a:effectLst/>
                <a:uLnTx/>
                <a:uFillTx/>
                <a:latin typeface="Segoe UI Light"/>
                <a:ea typeface="Segoe UI" pitchFamily="34" charset="0"/>
                <a:cs typeface="Segoe UI" pitchFamily="34" charset="0"/>
              </a:endParaRPr>
            </a:p>
          </p:txBody>
        </p:sp>
        <p:sp>
          <p:nvSpPr>
            <p:cNvPr id="130" name="Freeform 146">
              <a:extLst>
                <a:ext uri="{FF2B5EF4-FFF2-40B4-BE49-F238E27FC236}">
                  <a16:creationId xmlns:a16="http://schemas.microsoft.com/office/drawing/2014/main" id="{8FCA2393-2F4A-4F56-B4E1-821539D37BF4}"/>
                </a:ext>
              </a:extLst>
            </p:cNvPr>
            <p:cNvSpPr>
              <a:spLocks noChangeAspect="1"/>
            </p:cNvSpPr>
            <p:nvPr/>
          </p:nvSpPr>
          <p:spPr bwMode="auto">
            <a:xfrm>
              <a:off x="6896957" y="5303176"/>
              <a:ext cx="552544" cy="349931"/>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IN" sz="1961"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spTree>
    <p:extLst>
      <p:ext uri="{BB962C8B-B14F-4D97-AF65-F5344CB8AC3E}">
        <p14:creationId xmlns:p14="http://schemas.microsoft.com/office/powerpoint/2010/main" val="3892698974"/>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DBB554-F404-4747-B0D6-44176C3E6853}"/>
              </a:ext>
            </a:extLst>
          </p:cNvPr>
          <p:cNvSpPr>
            <a:spLocks noGrp="1"/>
          </p:cNvSpPr>
          <p:nvPr>
            <p:ph type="title"/>
          </p:nvPr>
        </p:nvSpPr>
        <p:spPr/>
        <p:txBody>
          <a:bodyPr/>
          <a:lstStyle/>
          <a:p>
            <a:r>
              <a:rPr lang="en-US" dirty="0"/>
              <a:t>SQL Server 2019 Editions</a:t>
            </a:r>
          </a:p>
        </p:txBody>
      </p:sp>
      <p:sp>
        <p:nvSpPr>
          <p:cNvPr id="4" name="Text Placeholder 3">
            <a:extLst>
              <a:ext uri="{FF2B5EF4-FFF2-40B4-BE49-F238E27FC236}">
                <a16:creationId xmlns:a16="http://schemas.microsoft.com/office/drawing/2014/main" id="{7B3D51CE-59ED-41EA-94F8-08C683CE8C71}"/>
              </a:ext>
            </a:extLst>
          </p:cNvPr>
          <p:cNvSpPr>
            <a:spLocks noGrp="1"/>
          </p:cNvSpPr>
          <p:nvPr>
            <p:ph type="body" sz="quarter" idx="10"/>
          </p:nvPr>
        </p:nvSpPr>
        <p:spPr>
          <a:xfrm>
            <a:off x="588263" y="1044575"/>
            <a:ext cx="11018520" cy="307777"/>
          </a:xfrm>
        </p:spPr>
        <p:txBody>
          <a:bodyPr/>
          <a:lstStyle/>
          <a:p>
            <a:r>
              <a:rPr lang="en-US" kern="0" dirty="0">
                <a:ln>
                  <a:solidFill>
                    <a:srgbClr val="FFFFFF">
                      <a:alpha val="0"/>
                    </a:srgbClr>
                  </a:solidFill>
                </a:ln>
                <a:solidFill>
                  <a:srgbClr val="0078D4"/>
                </a:solidFill>
                <a:ea typeface="Segoe UI Black" panose="020B0A02040204020203" pitchFamily="34" charset="0"/>
                <a:cs typeface="Segoe UI Semibold" panose="020B0502040204020203" pitchFamily="34" charset="0"/>
              </a:rPr>
              <a:t>Build once and deploy across any SQL Server edition without changing your app</a:t>
            </a:r>
          </a:p>
        </p:txBody>
      </p:sp>
      <p:sp>
        <p:nvSpPr>
          <p:cNvPr id="6" name="Rectangle 5">
            <a:extLst>
              <a:ext uri="{FF2B5EF4-FFF2-40B4-BE49-F238E27FC236}">
                <a16:creationId xmlns:a16="http://schemas.microsoft.com/office/drawing/2014/main" id="{329AEF3C-938D-4A4A-BC24-0744E5C179AE}"/>
              </a:ext>
            </a:extLst>
          </p:cNvPr>
          <p:cNvSpPr/>
          <p:nvPr/>
        </p:nvSpPr>
        <p:spPr bwMode="auto">
          <a:xfrm>
            <a:off x="1115324" y="5932825"/>
            <a:ext cx="10111476" cy="61089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extBox 6">
            <a:extLst>
              <a:ext uri="{FF2B5EF4-FFF2-40B4-BE49-F238E27FC236}">
                <a16:creationId xmlns:a16="http://schemas.microsoft.com/office/drawing/2014/main" id="{434FB780-2EA0-4D8E-A90E-2E2A8240D23D}"/>
              </a:ext>
            </a:extLst>
          </p:cNvPr>
          <p:cNvSpPr txBox="1"/>
          <p:nvPr/>
        </p:nvSpPr>
        <p:spPr>
          <a:xfrm>
            <a:off x="2696161" y="6080536"/>
            <a:ext cx="7551245" cy="315471"/>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Developer</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Free to use with all the features of Enterprise Edition specifically for dev/test in non-production environments</a:t>
            </a:r>
            <a:endParaRPr kumimoji="0" lang="en-US" sz="105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endParaRPr>
          </a:p>
        </p:txBody>
      </p:sp>
      <p:grpSp>
        <p:nvGrpSpPr>
          <p:cNvPr id="8" name="Group 7">
            <a:extLst>
              <a:ext uri="{FF2B5EF4-FFF2-40B4-BE49-F238E27FC236}">
                <a16:creationId xmlns:a16="http://schemas.microsoft.com/office/drawing/2014/main" id="{598520EB-3290-40B4-AC2B-05230D8FA527}"/>
              </a:ext>
            </a:extLst>
          </p:cNvPr>
          <p:cNvGrpSpPr/>
          <p:nvPr/>
        </p:nvGrpSpPr>
        <p:grpSpPr>
          <a:xfrm>
            <a:off x="1514329" y="6021625"/>
            <a:ext cx="948126" cy="433292"/>
            <a:chOff x="-908090" y="6699561"/>
            <a:chExt cx="1220971" cy="557983"/>
          </a:xfrm>
        </p:grpSpPr>
        <p:grpSp>
          <p:nvGrpSpPr>
            <p:cNvPr id="9" name="Group 174">
              <a:extLst>
                <a:ext uri="{FF2B5EF4-FFF2-40B4-BE49-F238E27FC236}">
                  <a16:creationId xmlns:a16="http://schemas.microsoft.com/office/drawing/2014/main" id="{C2D302D0-F829-4E47-8AC4-CF04C9852ED1}"/>
                </a:ext>
              </a:extLst>
            </p:cNvPr>
            <p:cNvGrpSpPr>
              <a:grpSpLocks noChangeAspect="1"/>
            </p:cNvGrpSpPr>
            <p:nvPr/>
          </p:nvGrpSpPr>
          <p:grpSpPr bwMode="auto">
            <a:xfrm flipH="1">
              <a:off x="-908090" y="6699561"/>
              <a:ext cx="743977" cy="557983"/>
              <a:chOff x="4013" y="1038"/>
              <a:chExt cx="312" cy="234"/>
            </a:xfrm>
          </p:grpSpPr>
          <p:sp>
            <p:nvSpPr>
              <p:cNvPr id="23" name="AutoShape 173">
                <a:extLst>
                  <a:ext uri="{FF2B5EF4-FFF2-40B4-BE49-F238E27FC236}">
                    <a16:creationId xmlns:a16="http://schemas.microsoft.com/office/drawing/2014/main" id="{EC167E59-32C9-454E-840C-555B3913274C}"/>
                  </a:ext>
                </a:extLst>
              </p:cNvPr>
              <p:cNvSpPr>
                <a:spLocks noChangeAspect="1" noChangeArrowheads="1" noTextEdit="1"/>
              </p:cNvSpPr>
              <p:nvPr/>
            </p:nvSpPr>
            <p:spPr bwMode="auto">
              <a:xfrm>
                <a:off x="4013" y="1038"/>
                <a:ext cx="312"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24" name="Rectangle 175">
                <a:extLst>
                  <a:ext uri="{FF2B5EF4-FFF2-40B4-BE49-F238E27FC236}">
                    <a16:creationId xmlns:a16="http://schemas.microsoft.com/office/drawing/2014/main" id="{CBA15774-6D1A-4879-8B60-9DE6A347D194}"/>
                  </a:ext>
                </a:extLst>
              </p:cNvPr>
              <p:cNvSpPr>
                <a:spLocks noChangeArrowheads="1"/>
              </p:cNvSpPr>
              <p:nvPr/>
            </p:nvSpPr>
            <p:spPr bwMode="auto">
              <a:xfrm>
                <a:off x="4013" y="1038"/>
                <a:ext cx="312"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25" name="Rectangle 176">
                <a:extLst>
                  <a:ext uri="{FF2B5EF4-FFF2-40B4-BE49-F238E27FC236}">
                    <a16:creationId xmlns:a16="http://schemas.microsoft.com/office/drawing/2014/main" id="{5F23B804-92E9-4797-AAC2-545209AE5B51}"/>
                  </a:ext>
                </a:extLst>
              </p:cNvPr>
              <p:cNvSpPr>
                <a:spLocks noChangeArrowheads="1"/>
              </p:cNvSpPr>
              <p:nvPr/>
            </p:nvSpPr>
            <p:spPr bwMode="auto">
              <a:xfrm>
                <a:off x="4013" y="1067"/>
                <a:ext cx="312" cy="20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26" name="Oval 177">
                <a:extLst>
                  <a:ext uri="{FF2B5EF4-FFF2-40B4-BE49-F238E27FC236}">
                    <a16:creationId xmlns:a16="http://schemas.microsoft.com/office/drawing/2014/main" id="{D7BFB976-CD4D-45B8-BF93-46E27CF051DA}"/>
                  </a:ext>
                </a:extLst>
              </p:cNvPr>
              <p:cNvSpPr>
                <a:spLocks noChangeArrowheads="1"/>
              </p:cNvSpPr>
              <p:nvPr/>
            </p:nvSpPr>
            <p:spPr bwMode="auto">
              <a:xfrm>
                <a:off x="4023" y="1048"/>
                <a:ext cx="9"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27" name="Oval 178">
                <a:extLst>
                  <a:ext uri="{FF2B5EF4-FFF2-40B4-BE49-F238E27FC236}">
                    <a16:creationId xmlns:a16="http://schemas.microsoft.com/office/drawing/2014/main" id="{63905B34-6F5E-42EA-A27F-49149375BEED}"/>
                  </a:ext>
                </a:extLst>
              </p:cNvPr>
              <p:cNvSpPr>
                <a:spLocks noChangeArrowheads="1"/>
              </p:cNvSpPr>
              <p:nvPr/>
            </p:nvSpPr>
            <p:spPr bwMode="auto">
              <a:xfrm>
                <a:off x="4037" y="1048"/>
                <a:ext cx="10"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28" name="Oval 179">
                <a:extLst>
                  <a:ext uri="{FF2B5EF4-FFF2-40B4-BE49-F238E27FC236}">
                    <a16:creationId xmlns:a16="http://schemas.microsoft.com/office/drawing/2014/main" id="{FA6B2C9B-B182-4A11-8E0B-BC8852848802}"/>
                  </a:ext>
                </a:extLst>
              </p:cNvPr>
              <p:cNvSpPr>
                <a:spLocks noChangeArrowheads="1"/>
              </p:cNvSpPr>
              <p:nvPr/>
            </p:nvSpPr>
            <p:spPr bwMode="auto">
              <a:xfrm>
                <a:off x="4052" y="1048"/>
                <a:ext cx="10"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29" name="Freeform 180">
                <a:extLst>
                  <a:ext uri="{FF2B5EF4-FFF2-40B4-BE49-F238E27FC236}">
                    <a16:creationId xmlns:a16="http://schemas.microsoft.com/office/drawing/2014/main" id="{5138803A-A16F-4FED-AD93-83B3B2F65135}"/>
                  </a:ext>
                </a:extLst>
              </p:cNvPr>
              <p:cNvSpPr>
                <a:spLocks/>
              </p:cNvSpPr>
              <p:nvPr/>
            </p:nvSpPr>
            <p:spPr bwMode="auto">
              <a:xfrm>
                <a:off x="4213" y="1159"/>
                <a:ext cx="45" cy="45"/>
              </a:xfrm>
              <a:custGeom>
                <a:avLst/>
                <a:gdLst>
                  <a:gd name="T0" fmla="*/ 34 w 45"/>
                  <a:gd name="T1" fmla="*/ 0 h 45"/>
                  <a:gd name="T2" fmla="*/ 45 w 45"/>
                  <a:gd name="T3" fmla="*/ 11 h 45"/>
                  <a:gd name="T4" fmla="*/ 10 w 45"/>
                  <a:gd name="T5" fmla="*/ 45 h 45"/>
                  <a:gd name="T6" fmla="*/ 0 w 45"/>
                  <a:gd name="T7" fmla="*/ 35 h 45"/>
                  <a:gd name="T8" fmla="*/ 34 w 45"/>
                  <a:gd name="T9" fmla="*/ 0 h 45"/>
                </a:gdLst>
                <a:ahLst/>
                <a:cxnLst>
                  <a:cxn ang="0">
                    <a:pos x="T0" y="T1"/>
                  </a:cxn>
                  <a:cxn ang="0">
                    <a:pos x="T2" y="T3"/>
                  </a:cxn>
                  <a:cxn ang="0">
                    <a:pos x="T4" y="T5"/>
                  </a:cxn>
                  <a:cxn ang="0">
                    <a:pos x="T6" y="T7"/>
                  </a:cxn>
                  <a:cxn ang="0">
                    <a:pos x="T8" y="T9"/>
                  </a:cxn>
                </a:cxnLst>
                <a:rect l="0" t="0" r="r" b="b"/>
                <a:pathLst>
                  <a:path w="45" h="45">
                    <a:moveTo>
                      <a:pt x="34" y="0"/>
                    </a:moveTo>
                    <a:lnTo>
                      <a:pt x="45" y="11"/>
                    </a:lnTo>
                    <a:lnTo>
                      <a:pt x="10" y="45"/>
                    </a:lnTo>
                    <a:lnTo>
                      <a:pt x="0" y="35"/>
                    </a:lnTo>
                    <a:lnTo>
                      <a:pt x="34"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0" name="Freeform 181">
                <a:extLst>
                  <a:ext uri="{FF2B5EF4-FFF2-40B4-BE49-F238E27FC236}">
                    <a16:creationId xmlns:a16="http://schemas.microsoft.com/office/drawing/2014/main" id="{E7AAAEFA-E003-4221-BA98-CF3DB314BA15}"/>
                  </a:ext>
                </a:extLst>
              </p:cNvPr>
              <p:cNvSpPr>
                <a:spLocks/>
              </p:cNvSpPr>
              <p:nvPr/>
            </p:nvSpPr>
            <p:spPr bwMode="auto">
              <a:xfrm>
                <a:off x="4213" y="1135"/>
                <a:ext cx="45" cy="45"/>
              </a:xfrm>
              <a:custGeom>
                <a:avLst/>
                <a:gdLst>
                  <a:gd name="T0" fmla="*/ 45 w 45"/>
                  <a:gd name="T1" fmla="*/ 35 h 45"/>
                  <a:gd name="T2" fmla="*/ 34 w 45"/>
                  <a:gd name="T3" fmla="*/ 45 h 45"/>
                  <a:gd name="T4" fmla="*/ 0 w 45"/>
                  <a:gd name="T5" fmla="*/ 11 h 45"/>
                  <a:gd name="T6" fmla="*/ 10 w 45"/>
                  <a:gd name="T7" fmla="*/ 0 h 45"/>
                  <a:gd name="T8" fmla="*/ 45 w 45"/>
                  <a:gd name="T9" fmla="*/ 35 h 45"/>
                </a:gdLst>
                <a:ahLst/>
                <a:cxnLst>
                  <a:cxn ang="0">
                    <a:pos x="T0" y="T1"/>
                  </a:cxn>
                  <a:cxn ang="0">
                    <a:pos x="T2" y="T3"/>
                  </a:cxn>
                  <a:cxn ang="0">
                    <a:pos x="T4" y="T5"/>
                  </a:cxn>
                  <a:cxn ang="0">
                    <a:pos x="T6" y="T7"/>
                  </a:cxn>
                  <a:cxn ang="0">
                    <a:pos x="T8" y="T9"/>
                  </a:cxn>
                </a:cxnLst>
                <a:rect l="0" t="0" r="r" b="b"/>
                <a:pathLst>
                  <a:path w="45" h="45">
                    <a:moveTo>
                      <a:pt x="45" y="35"/>
                    </a:moveTo>
                    <a:lnTo>
                      <a:pt x="34" y="45"/>
                    </a:lnTo>
                    <a:lnTo>
                      <a:pt x="0" y="11"/>
                    </a:lnTo>
                    <a:lnTo>
                      <a:pt x="10" y="0"/>
                    </a:lnTo>
                    <a:lnTo>
                      <a:pt x="45" y="3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1" name="Freeform 182">
                <a:extLst>
                  <a:ext uri="{FF2B5EF4-FFF2-40B4-BE49-F238E27FC236}">
                    <a16:creationId xmlns:a16="http://schemas.microsoft.com/office/drawing/2014/main" id="{F875A8D5-7652-47D8-AEB6-FEED8F388885}"/>
                  </a:ext>
                </a:extLst>
              </p:cNvPr>
              <p:cNvSpPr>
                <a:spLocks/>
              </p:cNvSpPr>
              <p:nvPr/>
            </p:nvSpPr>
            <p:spPr bwMode="auto">
              <a:xfrm>
                <a:off x="4081" y="1159"/>
                <a:ext cx="45" cy="45"/>
              </a:xfrm>
              <a:custGeom>
                <a:avLst/>
                <a:gdLst>
                  <a:gd name="T0" fmla="*/ 11 w 45"/>
                  <a:gd name="T1" fmla="*/ 0 h 45"/>
                  <a:gd name="T2" fmla="*/ 0 w 45"/>
                  <a:gd name="T3" fmla="*/ 11 h 45"/>
                  <a:gd name="T4" fmla="*/ 35 w 45"/>
                  <a:gd name="T5" fmla="*/ 45 h 45"/>
                  <a:gd name="T6" fmla="*/ 45 w 45"/>
                  <a:gd name="T7" fmla="*/ 35 h 45"/>
                  <a:gd name="T8" fmla="*/ 11 w 45"/>
                  <a:gd name="T9" fmla="*/ 0 h 45"/>
                </a:gdLst>
                <a:ahLst/>
                <a:cxnLst>
                  <a:cxn ang="0">
                    <a:pos x="T0" y="T1"/>
                  </a:cxn>
                  <a:cxn ang="0">
                    <a:pos x="T2" y="T3"/>
                  </a:cxn>
                  <a:cxn ang="0">
                    <a:pos x="T4" y="T5"/>
                  </a:cxn>
                  <a:cxn ang="0">
                    <a:pos x="T6" y="T7"/>
                  </a:cxn>
                  <a:cxn ang="0">
                    <a:pos x="T8" y="T9"/>
                  </a:cxn>
                </a:cxnLst>
                <a:rect l="0" t="0" r="r" b="b"/>
                <a:pathLst>
                  <a:path w="45" h="45">
                    <a:moveTo>
                      <a:pt x="11" y="0"/>
                    </a:moveTo>
                    <a:lnTo>
                      <a:pt x="0" y="11"/>
                    </a:lnTo>
                    <a:lnTo>
                      <a:pt x="35" y="45"/>
                    </a:lnTo>
                    <a:lnTo>
                      <a:pt x="45" y="35"/>
                    </a:lnTo>
                    <a:lnTo>
                      <a:pt x="11"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2" name="Freeform 183">
                <a:extLst>
                  <a:ext uri="{FF2B5EF4-FFF2-40B4-BE49-F238E27FC236}">
                    <a16:creationId xmlns:a16="http://schemas.microsoft.com/office/drawing/2014/main" id="{CB2341B3-2513-404A-BD33-04882B84EECE}"/>
                  </a:ext>
                </a:extLst>
              </p:cNvPr>
              <p:cNvSpPr>
                <a:spLocks/>
              </p:cNvSpPr>
              <p:nvPr/>
            </p:nvSpPr>
            <p:spPr bwMode="auto">
              <a:xfrm>
                <a:off x="4081" y="1135"/>
                <a:ext cx="45" cy="45"/>
              </a:xfrm>
              <a:custGeom>
                <a:avLst/>
                <a:gdLst>
                  <a:gd name="T0" fmla="*/ 0 w 45"/>
                  <a:gd name="T1" fmla="*/ 35 h 45"/>
                  <a:gd name="T2" fmla="*/ 11 w 45"/>
                  <a:gd name="T3" fmla="*/ 45 h 45"/>
                  <a:gd name="T4" fmla="*/ 45 w 45"/>
                  <a:gd name="T5" fmla="*/ 11 h 45"/>
                  <a:gd name="T6" fmla="*/ 35 w 45"/>
                  <a:gd name="T7" fmla="*/ 0 h 45"/>
                  <a:gd name="T8" fmla="*/ 0 w 45"/>
                  <a:gd name="T9" fmla="*/ 35 h 45"/>
                </a:gdLst>
                <a:ahLst/>
                <a:cxnLst>
                  <a:cxn ang="0">
                    <a:pos x="T0" y="T1"/>
                  </a:cxn>
                  <a:cxn ang="0">
                    <a:pos x="T2" y="T3"/>
                  </a:cxn>
                  <a:cxn ang="0">
                    <a:pos x="T4" y="T5"/>
                  </a:cxn>
                  <a:cxn ang="0">
                    <a:pos x="T6" y="T7"/>
                  </a:cxn>
                  <a:cxn ang="0">
                    <a:pos x="T8" y="T9"/>
                  </a:cxn>
                </a:cxnLst>
                <a:rect l="0" t="0" r="r" b="b"/>
                <a:pathLst>
                  <a:path w="45" h="45">
                    <a:moveTo>
                      <a:pt x="0" y="35"/>
                    </a:moveTo>
                    <a:lnTo>
                      <a:pt x="11" y="45"/>
                    </a:lnTo>
                    <a:lnTo>
                      <a:pt x="45" y="11"/>
                    </a:lnTo>
                    <a:lnTo>
                      <a:pt x="35" y="0"/>
                    </a:lnTo>
                    <a:lnTo>
                      <a:pt x="0" y="3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3" name="Oval 184">
                <a:extLst>
                  <a:ext uri="{FF2B5EF4-FFF2-40B4-BE49-F238E27FC236}">
                    <a16:creationId xmlns:a16="http://schemas.microsoft.com/office/drawing/2014/main" id="{FD45A11A-AC0A-49CA-8045-42BAABAA95B8}"/>
                  </a:ext>
                </a:extLst>
              </p:cNvPr>
              <p:cNvSpPr>
                <a:spLocks noChangeArrowheads="1"/>
              </p:cNvSpPr>
              <p:nvPr/>
            </p:nvSpPr>
            <p:spPr bwMode="auto">
              <a:xfrm>
                <a:off x="4159" y="1160"/>
                <a:ext cx="20" cy="1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4" name="Oval 185">
                <a:extLst>
                  <a:ext uri="{FF2B5EF4-FFF2-40B4-BE49-F238E27FC236}">
                    <a16:creationId xmlns:a16="http://schemas.microsoft.com/office/drawing/2014/main" id="{FDA0C135-1EE0-4533-828B-59200A91423D}"/>
                  </a:ext>
                </a:extLst>
              </p:cNvPr>
              <p:cNvSpPr>
                <a:spLocks noChangeArrowheads="1"/>
              </p:cNvSpPr>
              <p:nvPr/>
            </p:nvSpPr>
            <p:spPr bwMode="auto">
              <a:xfrm>
                <a:off x="4189" y="1160"/>
                <a:ext cx="19" cy="1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5" name="Oval 186">
                <a:extLst>
                  <a:ext uri="{FF2B5EF4-FFF2-40B4-BE49-F238E27FC236}">
                    <a16:creationId xmlns:a16="http://schemas.microsoft.com/office/drawing/2014/main" id="{719AB6D9-3BE3-4894-8E99-92BA31F3DA2B}"/>
                  </a:ext>
                </a:extLst>
              </p:cNvPr>
              <p:cNvSpPr>
                <a:spLocks noChangeArrowheads="1"/>
              </p:cNvSpPr>
              <p:nvPr/>
            </p:nvSpPr>
            <p:spPr bwMode="auto">
              <a:xfrm>
                <a:off x="4130" y="1160"/>
                <a:ext cx="19" cy="1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grpSp>
          <p:nvGrpSpPr>
            <p:cNvPr id="10" name="Group 9">
              <a:extLst>
                <a:ext uri="{FF2B5EF4-FFF2-40B4-BE49-F238E27FC236}">
                  <a16:creationId xmlns:a16="http://schemas.microsoft.com/office/drawing/2014/main" id="{1ADBA60F-4D3C-4305-A8AD-1894700E8B3E}"/>
                </a:ext>
              </a:extLst>
            </p:cNvPr>
            <p:cNvGrpSpPr/>
            <p:nvPr/>
          </p:nvGrpSpPr>
          <p:grpSpPr>
            <a:xfrm>
              <a:off x="-117102" y="6792406"/>
              <a:ext cx="429983" cy="465137"/>
              <a:chOff x="-117102" y="6792406"/>
              <a:chExt cx="429983" cy="465137"/>
            </a:xfrm>
          </p:grpSpPr>
          <p:sp>
            <p:nvSpPr>
              <p:cNvPr id="11" name="Rectangle 49">
                <a:extLst>
                  <a:ext uri="{FF2B5EF4-FFF2-40B4-BE49-F238E27FC236}">
                    <a16:creationId xmlns:a16="http://schemas.microsoft.com/office/drawing/2014/main" id="{B5892650-BB22-4C0C-B109-D1F361C3FD21}"/>
                  </a:ext>
                </a:extLst>
              </p:cNvPr>
              <p:cNvSpPr>
                <a:spLocks noChangeArrowheads="1"/>
              </p:cNvSpPr>
              <p:nvPr/>
            </p:nvSpPr>
            <p:spPr bwMode="auto">
              <a:xfrm>
                <a:off x="-117102" y="6792406"/>
                <a:ext cx="429983" cy="936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2" name="Rectangle 50">
                <a:extLst>
                  <a:ext uri="{FF2B5EF4-FFF2-40B4-BE49-F238E27FC236}">
                    <a16:creationId xmlns:a16="http://schemas.microsoft.com/office/drawing/2014/main" id="{2AF3E354-F044-4FC8-9A67-C6C37BD90528}"/>
                  </a:ext>
                </a:extLst>
              </p:cNvPr>
              <p:cNvSpPr>
                <a:spLocks noChangeArrowheads="1"/>
              </p:cNvSpPr>
              <p:nvPr/>
            </p:nvSpPr>
            <p:spPr bwMode="auto">
              <a:xfrm>
                <a:off x="-117102" y="6916231"/>
                <a:ext cx="429983" cy="936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3" name="Rectangle 51">
                <a:extLst>
                  <a:ext uri="{FF2B5EF4-FFF2-40B4-BE49-F238E27FC236}">
                    <a16:creationId xmlns:a16="http://schemas.microsoft.com/office/drawing/2014/main" id="{DFB48BC6-64A0-4703-B9E4-428A8EB56D8D}"/>
                  </a:ext>
                </a:extLst>
              </p:cNvPr>
              <p:cNvSpPr>
                <a:spLocks noChangeArrowheads="1"/>
              </p:cNvSpPr>
              <p:nvPr/>
            </p:nvSpPr>
            <p:spPr bwMode="auto">
              <a:xfrm>
                <a:off x="-117102" y="7040056"/>
                <a:ext cx="429983" cy="936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4" name="Rectangle 52">
                <a:extLst>
                  <a:ext uri="{FF2B5EF4-FFF2-40B4-BE49-F238E27FC236}">
                    <a16:creationId xmlns:a16="http://schemas.microsoft.com/office/drawing/2014/main" id="{2E1B3A15-D8AF-44DD-9A77-2165C784A60C}"/>
                  </a:ext>
                </a:extLst>
              </p:cNvPr>
              <p:cNvSpPr>
                <a:spLocks noChangeArrowheads="1"/>
              </p:cNvSpPr>
              <p:nvPr/>
            </p:nvSpPr>
            <p:spPr bwMode="auto">
              <a:xfrm>
                <a:off x="-117102" y="7163881"/>
                <a:ext cx="429983" cy="936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5" name="Oval 53">
                <a:extLst>
                  <a:ext uri="{FF2B5EF4-FFF2-40B4-BE49-F238E27FC236}">
                    <a16:creationId xmlns:a16="http://schemas.microsoft.com/office/drawing/2014/main" id="{ECD8D285-4AE2-414A-91D8-E982DE114EDB}"/>
                  </a:ext>
                </a:extLst>
              </p:cNvPr>
              <p:cNvSpPr>
                <a:spLocks noChangeArrowheads="1"/>
              </p:cNvSpPr>
              <p:nvPr/>
            </p:nvSpPr>
            <p:spPr bwMode="auto">
              <a:xfrm>
                <a:off x="-86940" y="7187693"/>
                <a:ext cx="47625" cy="4603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6" name="Oval 54">
                <a:extLst>
                  <a:ext uri="{FF2B5EF4-FFF2-40B4-BE49-F238E27FC236}">
                    <a16:creationId xmlns:a16="http://schemas.microsoft.com/office/drawing/2014/main" id="{528CB6B1-CDA4-49D7-9F99-B36481391596}"/>
                  </a:ext>
                </a:extLst>
              </p:cNvPr>
              <p:cNvSpPr>
                <a:spLocks noChangeArrowheads="1"/>
              </p:cNvSpPr>
              <p:nvPr/>
            </p:nvSpPr>
            <p:spPr bwMode="auto">
              <a:xfrm>
                <a:off x="-17090" y="7187693"/>
                <a:ext cx="47625" cy="46037"/>
              </a:xfrm>
              <a:prstGeom prst="ellipse">
                <a:avLst/>
              </a:pr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7" name="Oval 56">
                <a:extLst>
                  <a:ext uri="{FF2B5EF4-FFF2-40B4-BE49-F238E27FC236}">
                    <a16:creationId xmlns:a16="http://schemas.microsoft.com/office/drawing/2014/main" id="{9BBC6045-4E47-4D2B-9D19-CC7164EEB2EC}"/>
                  </a:ext>
                </a:extLst>
              </p:cNvPr>
              <p:cNvSpPr>
                <a:spLocks noChangeArrowheads="1"/>
              </p:cNvSpPr>
              <p:nvPr/>
            </p:nvSpPr>
            <p:spPr bwMode="auto">
              <a:xfrm>
                <a:off x="-86940" y="7063868"/>
                <a:ext cx="47625" cy="4603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8" name="Oval 57">
                <a:extLst>
                  <a:ext uri="{FF2B5EF4-FFF2-40B4-BE49-F238E27FC236}">
                    <a16:creationId xmlns:a16="http://schemas.microsoft.com/office/drawing/2014/main" id="{568DB54E-04CE-44B4-964B-055F6A7EEC1E}"/>
                  </a:ext>
                </a:extLst>
              </p:cNvPr>
              <p:cNvSpPr>
                <a:spLocks noChangeArrowheads="1"/>
              </p:cNvSpPr>
              <p:nvPr/>
            </p:nvSpPr>
            <p:spPr bwMode="auto">
              <a:xfrm>
                <a:off x="-17090" y="7063868"/>
                <a:ext cx="47625" cy="46037"/>
              </a:xfrm>
              <a:prstGeom prst="ellipse">
                <a:avLst/>
              </a:pr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9" name="Oval 59">
                <a:extLst>
                  <a:ext uri="{FF2B5EF4-FFF2-40B4-BE49-F238E27FC236}">
                    <a16:creationId xmlns:a16="http://schemas.microsoft.com/office/drawing/2014/main" id="{BA898464-5F0E-4A87-9EF9-988A2E764C4C}"/>
                  </a:ext>
                </a:extLst>
              </p:cNvPr>
              <p:cNvSpPr>
                <a:spLocks noChangeArrowheads="1"/>
              </p:cNvSpPr>
              <p:nvPr/>
            </p:nvSpPr>
            <p:spPr bwMode="auto">
              <a:xfrm>
                <a:off x="-86940" y="6940043"/>
                <a:ext cx="47625" cy="4603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20" name="Oval 60">
                <a:extLst>
                  <a:ext uri="{FF2B5EF4-FFF2-40B4-BE49-F238E27FC236}">
                    <a16:creationId xmlns:a16="http://schemas.microsoft.com/office/drawing/2014/main" id="{46763DA3-EF9E-451A-A4D9-B7006905FA1C}"/>
                  </a:ext>
                </a:extLst>
              </p:cNvPr>
              <p:cNvSpPr>
                <a:spLocks noChangeArrowheads="1"/>
              </p:cNvSpPr>
              <p:nvPr/>
            </p:nvSpPr>
            <p:spPr bwMode="auto">
              <a:xfrm>
                <a:off x="-17090" y="6940043"/>
                <a:ext cx="47625" cy="46037"/>
              </a:xfrm>
              <a:prstGeom prst="ellipse">
                <a:avLst/>
              </a:pr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21" name="Oval 62">
                <a:extLst>
                  <a:ext uri="{FF2B5EF4-FFF2-40B4-BE49-F238E27FC236}">
                    <a16:creationId xmlns:a16="http://schemas.microsoft.com/office/drawing/2014/main" id="{42E11709-7F3C-4F7E-AE44-820D94CE6AC5}"/>
                  </a:ext>
                </a:extLst>
              </p:cNvPr>
              <p:cNvSpPr>
                <a:spLocks noChangeArrowheads="1"/>
              </p:cNvSpPr>
              <p:nvPr/>
            </p:nvSpPr>
            <p:spPr bwMode="auto">
              <a:xfrm>
                <a:off x="-86940" y="6816218"/>
                <a:ext cx="47625" cy="4603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22" name="Oval 63">
                <a:extLst>
                  <a:ext uri="{FF2B5EF4-FFF2-40B4-BE49-F238E27FC236}">
                    <a16:creationId xmlns:a16="http://schemas.microsoft.com/office/drawing/2014/main" id="{C6D39046-6A29-435B-B70F-434DF0176B48}"/>
                  </a:ext>
                </a:extLst>
              </p:cNvPr>
              <p:cNvSpPr>
                <a:spLocks noChangeArrowheads="1"/>
              </p:cNvSpPr>
              <p:nvPr/>
            </p:nvSpPr>
            <p:spPr bwMode="auto">
              <a:xfrm>
                <a:off x="-17090" y="6816218"/>
                <a:ext cx="47625" cy="46037"/>
              </a:xfrm>
              <a:prstGeom prst="ellipse">
                <a:avLst/>
              </a:pr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grpSp>
      <p:sp>
        <p:nvSpPr>
          <p:cNvPr id="37" name="TextBox 36">
            <a:extLst>
              <a:ext uri="{FF2B5EF4-FFF2-40B4-BE49-F238E27FC236}">
                <a16:creationId xmlns:a16="http://schemas.microsoft.com/office/drawing/2014/main" id="{1E2B5470-8670-474F-BE47-B3A6D2B09717}"/>
              </a:ext>
            </a:extLst>
          </p:cNvPr>
          <p:cNvSpPr txBox="1"/>
          <p:nvPr/>
        </p:nvSpPr>
        <p:spPr>
          <a:xfrm>
            <a:off x="9056213" y="1719011"/>
            <a:ext cx="2057000" cy="715581"/>
          </a:xfrm>
          <a:prstGeom prst="rect">
            <a:avLst/>
          </a:prstGeom>
          <a:noFill/>
        </p:spPr>
        <p:txBody>
          <a:bodyPr wrap="square" lIns="91440" tIns="45720" rIns="91440" bIns="4572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Enterprise</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Mission-critical</a:t>
            </a:r>
            <a:br>
              <a:rPr kumimoji="0" lang="en-US" sz="10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br>
            <a:r>
              <a:rPr kumimoji="0" lang="en-US" sz="10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performance and intelligence </a:t>
            </a:r>
            <a:br>
              <a:rPr kumimoji="0" lang="en-US" sz="10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br>
            <a:r>
              <a:rPr kumimoji="0" lang="en-US" sz="10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for tier 1 databases</a:t>
            </a:r>
          </a:p>
        </p:txBody>
      </p:sp>
      <p:grpSp>
        <p:nvGrpSpPr>
          <p:cNvPr id="38" name="Group 37">
            <a:extLst>
              <a:ext uri="{FF2B5EF4-FFF2-40B4-BE49-F238E27FC236}">
                <a16:creationId xmlns:a16="http://schemas.microsoft.com/office/drawing/2014/main" id="{76E82982-B799-4F82-A3EE-3A2CE2899098}"/>
              </a:ext>
            </a:extLst>
          </p:cNvPr>
          <p:cNvGrpSpPr/>
          <p:nvPr/>
        </p:nvGrpSpPr>
        <p:grpSpPr>
          <a:xfrm>
            <a:off x="8261856" y="1945039"/>
            <a:ext cx="698936" cy="394201"/>
            <a:chOff x="4713151" y="1787404"/>
            <a:chExt cx="989328" cy="557983"/>
          </a:xfrm>
        </p:grpSpPr>
        <p:sp>
          <p:nvSpPr>
            <p:cNvPr id="39" name="Rectangle 49">
              <a:extLst>
                <a:ext uri="{FF2B5EF4-FFF2-40B4-BE49-F238E27FC236}">
                  <a16:creationId xmlns:a16="http://schemas.microsoft.com/office/drawing/2014/main" id="{B6A71606-B183-40E6-B61C-B1C2C531704C}"/>
                </a:ext>
              </a:extLst>
            </p:cNvPr>
            <p:cNvSpPr>
              <a:spLocks noChangeArrowheads="1"/>
            </p:cNvSpPr>
            <p:nvPr/>
          </p:nvSpPr>
          <p:spPr bwMode="auto">
            <a:xfrm>
              <a:off x="5302474" y="1880249"/>
              <a:ext cx="400005" cy="936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40" name="Rectangle 50">
              <a:extLst>
                <a:ext uri="{FF2B5EF4-FFF2-40B4-BE49-F238E27FC236}">
                  <a16:creationId xmlns:a16="http://schemas.microsoft.com/office/drawing/2014/main" id="{868D6AEF-4289-48FC-8CC9-2919A1F40D11}"/>
                </a:ext>
              </a:extLst>
            </p:cNvPr>
            <p:cNvSpPr>
              <a:spLocks noChangeArrowheads="1"/>
            </p:cNvSpPr>
            <p:nvPr/>
          </p:nvSpPr>
          <p:spPr bwMode="auto">
            <a:xfrm>
              <a:off x="5302474" y="2004074"/>
              <a:ext cx="400005" cy="936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41" name="Rectangle 51">
              <a:extLst>
                <a:ext uri="{FF2B5EF4-FFF2-40B4-BE49-F238E27FC236}">
                  <a16:creationId xmlns:a16="http://schemas.microsoft.com/office/drawing/2014/main" id="{77616C58-7953-4F5D-8544-3D1318793E5D}"/>
                </a:ext>
              </a:extLst>
            </p:cNvPr>
            <p:cNvSpPr>
              <a:spLocks noChangeArrowheads="1"/>
            </p:cNvSpPr>
            <p:nvPr/>
          </p:nvSpPr>
          <p:spPr bwMode="auto">
            <a:xfrm>
              <a:off x="5302474" y="2127899"/>
              <a:ext cx="400005" cy="936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42" name="Rectangle 52">
              <a:extLst>
                <a:ext uri="{FF2B5EF4-FFF2-40B4-BE49-F238E27FC236}">
                  <a16:creationId xmlns:a16="http://schemas.microsoft.com/office/drawing/2014/main" id="{F4E37541-03CF-4AD6-9DB3-C5901BE94329}"/>
                </a:ext>
              </a:extLst>
            </p:cNvPr>
            <p:cNvSpPr>
              <a:spLocks noChangeArrowheads="1"/>
            </p:cNvSpPr>
            <p:nvPr/>
          </p:nvSpPr>
          <p:spPr bwMode="auto">
            <a:xfrm>
              <a:off x="5302474" y="2251724"/>
              <a:ext cx="400005" cy="936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43" name="Oval 53">
              <a:extLst>
                <a:ext uri="{FF2B5EF4-FFF2-40B4-BE49-F238E27FC236}">
                  <a16:creationId xmlns:a16="http://schemas.microsoft.com/office/drawing/2014/main" id="{5C2E0B8F-B11A-4838-AA5E-A2EB27E5FD4B}"/>
                </a:ext>
              </a:extLst>
            </p:cNvPr>
            <p:cNvSpPr>
              <a:spLocks noChangeArrowheads="1"/>
            </p:cNvSpPr>
            <p:nvPr/>
          </p:nvSpPr>
          <p:spPr bwMode="auto">
            <a:xfrm>
              <a:off x="5332637" y="2275536"/>
              <a:ext cx="47625" cy="4603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44" name="Oval 54">
              <a:extLst>
                <a:ext uri="{FF2B5EF4-FFF2-40B4-BE49-F238E27FC236}">
                  <a16:creationId xmlns:a16="http://schemas.microsoft.com/office/drawing/2014/main" id="{ADA15CCD-9702-4DF0-B783-9463FB9E7124}"/>
                </a:ext>
              </a:extLst>
            </p:cNvPr>
            <p:cNvSpPr>
              <a:spLocks noChangeArrowheads="1"/>
            </p:cNvSpPr>
            <p:nvPr/>
          </p:nvSpPr>
          <p:spPr bwMode="auto">
            <a:xfrm>
              <a:off x="5402487" y="2275536"/>
              <a:ext cx="47625" cy="46037"/>
            </a:xfrm>
            <a:prstGeom prst="ellipse">
              <a:avLst/>
            </a:pr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45" name="Oval 56">
              <a:extLst>
                <a:ext uri="{FF2B5EF4-FFF2-40B4-BE49-F238E27FC236}">
                  <a16:creationId xmlns:a16="http://schemas.microsoft.com/office/drawing/2014/main" id="{291E1C88-D970-447F-99A5-C0C2EE2CEA77}"/>
                </a:ext>
              </a:extLst>
            </p:cNvPr>
            <p:cNvSpPr>
              <a:spLocks noChangeArrowheads="1"/>
            </p:cNvSpPr>
            <p:nvPr/>
          </p:nvSpPr>
          <p:spPr bwMode="auto">
            <a:xfrm>
              <a:off x="5332637" y="2151711"/>
              <a:ext cx="47625" cy="4603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46" name="Oval 57">
              <a:extLst>
                <a:ext uri="{FF2B5EF4-FFF2-40B4-BE49-F238E27FC236}">
                  <a16:creationId xmlns:a16="http://schemas.microsoft.com/office/drawing/2014/main" id="{A00AC99B-E52D-426C-9673-F7C1D4CD83BE}"/>
                </a:ext>
              </a:extLst>
            </p:cNvPr>
            <p:cNvSpPr>
              <a:spLocks noChangeArrowheads="1"/>
            </p:cNvSpPr>
            <p:nvPr/>
          </p:nvSpPr>
          <p:spPr bwMode="auto">
            <a:xfrm>
              <a:off x="5402487" y="2151711"/>
              <a:ext cx="47625" cy="46037"/>
            </a:xfrm>
            <a:prstGeom prst="ellipse">
              <a:avLst/>
            </a:pr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47" name="Oval 59">
              <a:extLst>
                <a:ext uri="{FF2B5EF4-FFF2-40B4-BE49-F238E27FC236}">
                  <a16:creationId xmlns:a16="http://schemas.microsoft.com/office/drawing/2014/main" id="{7EE2D203-A681-45D3-9276-B2B92203EA37}"/>
                </a:ext>
              </a:extLst>
            </p:cNvPr>
            <p:cNvSpPr>
              <a:spLocks noChangeArrowheads="1"/>
            </p:cNvSpPr>
            <p:nvPr/>
          </p:nvSpPr>
          <p:spPr bwMode="auto">
            <a:xfrm>
              <a:off x="5332637" y="2027886"/>
              <a:ext cx="47625" cy="4603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48" name="Oval 60">
              <a:extLst>
                <a:ext uri="{FF2B5EF4-FFF2-40B4-BE49-F238E27FC236}">
                  <a16:creationId xmlns:a16="http://schemas.microsoft.com/office/drawing/2014/main" id="{E760E480-9313-45FC-950A-346DB7433D2C}"/>
                </a:ext>
              </a:extLst>
            </p:cNvPr>
            <p:cNvSpPr>
              <a:spLocks noChangeArrowheads="1"/>
            </p:cNvSpPr>
            <p:nvPr/>
          </p:nvSpPr>
          <p:spPr bwMode="auto">
            <a:xfrm>
              <a:off x="5402487" y="2027886"/>
              <a:ext cx="47625" cy="46037"/>
            </a:xfrm>
            <a:prstGeom prst="ellipse">
              <a:avLst/>
            </a:pr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49" name="Oval 62">
              <a:extLst>
                <a:ext uri="{FF2B5EF4-FFF2-40B4-BE49-F238E27FC236}">
                  <a16:creationId xmlns:a16="http://schemas.microsoft.com/office/drawing/2014/main" id="{DCE9D67B-0C99-49BC-B6AC-DAA320237488}"/>
                </a:ext>
              </a:extLst>
            </p:cNvPr>
            <p:cNvSpPr>
              <a:spLocks noChangeArrowheads="1"/>
            </p:cNvSpPr>
            <p:nvPr/>
          </p:nvSpPr>
          <p:spPr bwMode="auto">
            <a:xfrm>
              <a:off x="5332637" y="1904061"/>
              <a:ext cx="47625" cy="4603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50" name="Oval 63">
              <a:extLst>
                <a:ext uri="{FF2B5EF4-FFF2-40B4-BE49-F238E27FC236}">
                  <a16:creationId xmlns:a16="http://schemas.microsoft.com/office/drawing/2014/main" id="{BE4A2A85-A5C1-43EC-92FE-370DBA1F7709}"/>
                </a:ext>
              </a:extLst>
            </p:cNvPr>
            <p:cNvSpPr>
              <a:spLocks noChangeArrowheads="1"/>
            </p:cNvSpPr>
            <p:nvPr/>
          </p:nvSpPr>
          <p:spPr bwMode="auto">
            <a:xfrm>
              <a:off x="5402487" y="1904061"/>
              <a:ext cx="47625" cy="46037"/>
            </a:xfrm>
            <a:prstGeom prst="ellipse">
              <a:avLst/>
            </a:pr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nvGrpSpPr>
            <p:cNvPr id="51" name="Group 50">
              <a:extLst>
                <a:ext uri="{FF2B5EF4-FFF2-40B4-BE49-F238E27FC236}">
                  <a16:creationId xmlns:a16="http://schemas.microsoft.com/office/drawing/2014/main" id="{F9AA4FC1-F66A-4B78-BBB0-F0AE41CFB02E}"/>
                </a:ext>
              </a:extLst>
            </p:cNvPr>
            <p:cNvGrpSpPr/>
            <p:nvPr/>
          </p:nvGrpSpPr>
          <p:grpSpPr>
            <a:xfrm>
              <a:off x="4713151" y="1787404"/>
              <a:ext cx="557982" cy="557983"/>
              <a:chOff x="650875" y="1585913"/>
              <a:chExt cx="495300" cy="495301"/>
            </a:xfrm>
          </p:grpSpPr>
          <p:grpSp>
            <p:nvGrpSpPr>
              <p:cNvPr id="52" name="Group 51">
                <a:extLst>
                  <a:ext uri="{FF2B5EF4-FFF2-40B4-BE49-F238E27FC236}">
                    <a16:creationId xmlns:a16="http://schemas.microsoft.com/office/drawing/2014/main" id="{6DF7F950-6D7B-4E5B-A6AE-C9E681493FF6}"/>
                  </a:ext>
                </a:extLst>
              </p:cNvPr>
              <p:cNvGrpSpPr/>
              <p:nvPr/>
            </p:nvGrpSpPr>
            <p:grpSpPr>
              <a:xfrm>
                <a:off x="650875" y="1585913"/>
                <a:ext cx="495300" cy="495301"/>
                <a:chOff x="650875" y="1585913"/>
                <a:chExt cx="495300" cy="495301"/>
              </a:xfrm>
            </p:grpSpPr>
            <p:sp>
              <p:nvSpPr>
                <p:cNvPr id="57" name="Rectangle 5">
                  <a:extLst>
                    <a:ext uri="{FF2B5EF4-FFF2-40B4-BE49-F238E27FC236}">
                      <a16:creationId xmlns:a16="http://schemas.microsoft.com/office/drawing/2014/main" id="{15A5673C-D5CC-4F9D-8648-3267948B00D0}"/>
                    </a:ext>
                  </a:extLst>
                </p:cNvPr>
                <p:cNvSpPr>
                  <a:spLocks noChangeArrowheads="1"/>
                </p:cNvSpPr>
                <p:nvPr/>
              </p:nvSpPr>
              <p:spPr bwMode="auto">
                <a:xfrm>
                  <a:off x="650875" y="1585913"/>
                  <a:ext cx="247650" cy="4953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58" name="Rectangle 57">
                  <a:extLst>
                    <a:ext uri="{FF2B5EF4-FFF2-40B4-BE49-F238E27FC236}">
                      <a16:creationId xmlns:a16="http://schemas.microsoft.com/office/drawing/2014/main" id="{9E723C90-F861-4C9D-BB2F-A779AB879327}"/>
                    </a:ext>
                  </a:extLst>
                </p:cNvPr>
                <p:cNvSpPr>
                  <a:spLocks noChangeArrowheads="1"/>
                </p:cNvSpPr>
                <p:nvPr/>
              </p:nvSpPr>
              <p:spPr bwMode="auto">
                <a:xfrm>
                  <a:off x="898525" y="1833563"/>
                  <a:ext cx="247650" cy="24765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59" name="Rectangle 7">
                  <a:extLst>
                    <a:ext uri="{FF2B5EF4-FFF2-40B4-BE49-F238E27FC236}">
                      <a16:creationId xmlns:a16="http://schemas.microsoft.com/office/drawing/2014/main" id="{86A3ADE4-128A-4EE0-80F4-40D36BEFC3A2}"/>
                    </a:ext>
                  </a:extLst>
                </p:cNvPr>
                <p:cNvSpPr>
                  <a:spLocks noChangeArrowheads="1"/>
                </p:cNvSpPr>
                <p:nvPr/>
              </p:nvSpPr>
              <p:spPr bwMode="auto">
                <a:xfrm>
                  <a:off x="712788" y="1663701"/>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60" name="Rectangle 8">
                  <a:extLst>
                    <a:ext uri="{FF2B5EF4-FFF2-40B4-BE49-F238E27FC236}">
                      <a16:creationId xmlns:a16="http://schemas.microsoft.com/office/drawing/2014/main" id="{34B30890-7745-4673-9310-06A124918B6F}"/>
                    </a:ext>
                  </a:extLst>
                </p:cNvPr>
                <p:cNvSpPr>
                  <a:spLocks noChangeArrowheads="1"/>
                </p:cNvSpPr>
                <p:nvPr/>
              </p:nvSpPr>
              <p:spPr bwMode="auto">
                <a:xfrm>
                  <a:off x="790575" y="1663701"/>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61" name="Rectangle 9">
                  <a:extLst>
                    <a:ext uri="{FF2B5EF4-FFF2-40B4-BE49-F238E27FC236}">
                      <a16:creationId xmlns:a16="http://schemas.microsoft.com/office/drawing/2014/main" id="{9E91EE9B-B016-4D54-8B54-4596B0A4BB79}"/>
                    </a:ext>
                  </a:extLst>
                </p:cNvPr>
                <p:cNvSpPr>
                  <a:spLocks noChangeArrowheads="1"/>
                </p:cNvSpPr>
                <p:nvPr/>
              </p:nvSpPr>
              <p:spPr bwMode="auto">
                <a:xfrm>
                  <a:off x="712788" y="1739901"/>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62" name="Rectangle 10">
                  <a:extLst>
                    <a:ext uri="{FF2B5EF4-FFF2-40B4-BE49-F238E27FC236}">
                      <a16:creationId xmlns:a16="http://schemas.microsoft.com/office/drawing/2014/main" id="{F16A5F7E-6848-4360-9966-C4AB1CD109C1}"/>
                    </a:ext>
                  </a:extLst>
                </p:cNvPr>
                <p:cNvSpPr>
                  <a:spLocks noChangeArrowheads="1"/>
                </p:cNvSpPr>
                <p:nvPr/>
              </p:nvSpPr>
              <p:spPr bwMode="auto">
                <a:xfrm>
                  <a:off x="790575" y="1739901"/>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63" name="Rectangle 11">
                  <a:extLst>
                    <a:ext uri="{FF2B5EF4-FFF2-40B4-BE49-F238E27FC236}">
                      <a16:creationId xmlns:a16="http://schemas.microsoft.com/office/drawing/2014/main" id="{F0A0C40C-AE84-4141-8F36-89A593D8178E}"/>
                    </a:ext>
                  </a:extLst>
                </p:cNvPr>
                <p:cNvSpPr>
                  <a:spLocks noChangeArrowheads="1"/>
                </p:cNvSpPr>
                <p:nvPr/>
              </p:nvSpPr>
              <p:spPr bwMode="auto">
                <a:xfrm>
                  <a:off x="712788" y="1817688"/>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64" name="Rectangle 12">
                  <a:extLst>
                    <a:ext uri="{FF2B5EF4-FFF2-40B4-BE49-F238E27FC236}">
                      <a16:creationId xmlns:a16="http://schemas.microsoft.com/office/drawing/2014/main" id="{54EA1BA7-2475-465D-AA7E-C40A9C71AE97}"/>
                    </a:ext>
                  </a:extLst>
                </p:cNvPr>
                <p:cNvSpPr>
                  <a:spLocks noChangeArrowheads="1"/>
                </p:cNvSpPr>
                <p:nvPr/>
              </p:nvSpPr>
              <p:spPr bwMode="auto">
                <a:xfrm>
                  <a:off x="790575" y="1817688"/>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65" name="Rectangle 13">
                  <a:extLst>
                    <a:ext uri="{FF2B5EF4-FFF2-40B4-BE49-F238E27FC236}">
                      <a16:creationId xmlns:a16="http://schemas.microsoft.com/office/drawing/2014/main" id="{54C79C07-05EA-4847-9540-AC9ADD766AFF}"/>
                    </a:ext>
                  </a:extLst>
                </p:cNvPr>
                <p:cNvSpPr>
                  <a:spLocks noChangeArrowheads="1"/>
                </p:cNvSpPr>
                <p:nvPr/>
              </p:nvSpPr>
              <p:spPr bwMode="auto">
                <a:xfrm>
                  <a:off x="712788" y="1895476"/>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66" name="Rectangle 14">
                  <a:extLst>
                    <a:ext uri="{FF2B5EF4-FFF2-40B4-BE49-F238E27FC236}">
                      <a16:creationId xmlns:a16="http://schemas.microsoft.com/office/drawing/2014/main" id="{3F9280AB-B01B-4BB7-BF79-49F757518C3F}"/>
                    </a:ext>
                  </a:extLst>
                </p:cNvPr>
                <p:cNvSpPr>
                  <a:spLocks noChangeArrowheads="1"/>
                </p:cNvSpPr>
                <p:nvPr/>
              </p:nvSpPr>
              <p:spPr bwMode="auto">
                <a:xfrm>
                  <a:off x="790575" y="1895476"/>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67" name="Rectangle 15">
                  <a:extLst>
                    <a:ext uri="{FF2B5EF4-FFF2-40B4-BE49-F238E27FC236}">
                      <a16:creationId xmlns:a16="http://schemas.microsoft.com/office/drawing/2014/main" id="{9358E262-9069-4C81-A2B5-DE3967DF967D}"/>
                    </a:ext>
                  </a:extLst>
                </p:cNvPr>
                <p:cNvSpPr>
                  <a:spLocks noChangeArrowheads="1"/>
                </p:cNvSpPr>
                <p:nvPr/>
              </p:nvSpPr>
              <p:spPr bwMode="auto">
                <a:xfrm>
                  <a:off x="744538" y="2019301"/>
                  <a:ext cx="60325" cy="61913"/>
                </a:xfrm>
                <a:prstGeom prst="rect">
                  <a:avLst/>
                </a:prstGeom>
                <a:solidFill>
                  <a:srgbClr val="F8F7F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68" name="Rectangle 16">
                  <a:extLst>
                    <a:ext uri="{FF2B5EF4-FFF2-40B4-BE49-F238E27FC236}">
                      <a16:creationId xmlns:a16="http://schemas.microsoft.com/office/drawing/2014/main" id="{F3D84A3E-C7D8-4915-A2A0-B0696456CCFC}"/>
                    </a:ext>
                  </a:extLst>
                </p:cNvPr>
                <p:cNvSpPr>
                  <a:spLocks noChangeArrowheads="1"/>
                </p:cNvSpPr>
                <p:nvPr/>
              </p:nvSpPr>
              <p:spPr bwMode="auto">
                <a:xfrm>
                  <a:off x="960438" y="1895476"/>
                  <a:ext cx="46038"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69" name="Rectangle 17">
                  <a:extLst>
                    <a:ext uri="{FF2B5EF4-FFF2-40B4-BE49-F238E27FC236}">
                      <a16:creationId xmlns:a16="http://schemas.microsoft.com/office/drawing/2014/main" id="{9D6DB948-9CF2-45E2-B74E-E25ED902EFAC}"/>
                    </a:ext>
                  </a:extLst>
                </p:cNvPr>
                <p:cNvSpPr>
                  <a:spLocks noChangeArrowheads="1"/>
                </p:cNvSpPr>
                <p:nvPr/>
              </p:nvSpPr>
              <p:spPr bwMode="auto">
                <a:xfrm>
                  <a:off x="1038225" y="1895476"/>
                  <a:ext cx="46038"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70" name="Rectangle 18">
                  <a:extLst>
                    <a:ext uri="{FF2B5EF4-FFF2-40B4-BE49-F238E27FC236}">
                      <a16:creationId xmlns:a16="http://schemas.microsoft.com/office/drawing/2014/main" id="{5E8EF6F9-70C4-4B60-81CA-EA793E2B4033}"/>
                    </a:ext>
                  </a:extLst>
                </p:cNvPr>
                <p:cNvSpPr>
                  <a:spLocks noChangeArrowheads="1"/>
                </p:cNvSpPr>
                <p:nvPr/>
              </p:nvSpPr>
              <p:spPr bwMode="auto">
                <a:xfrm>
                  <a:off x="990600" y="2019301"/>
                  <a:ext cx="63500" cy="61913"/>
                </a:xfrm>
                <a:prstGeom prst="rect">
                  <a:avLst/>
                </a:prstGeom>
                <a:solidFill>
                  <a:srgbClr val="F8F7F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grpSp>
            <p:nvGrpSpPr>
              <p:cNvPr id="53" name="Group 52">
                <a:extLst>
                  <a:ext uri="{FF2B5EF4-FFF2-40B4-BE49-F238E27FC236}">
                    <a16:creationId xmlns:a16="http://schemas.microsoft.com/office/drawing/2014/main" id="{C7FA20CF-2175-4903-99B6-56860588520F}"/>
                  </a:ext>
                </a:extLst>
              </p:cNvPr>
              <p:cNvGrpSpPr/>
              <p:nvPr/>
            </p:nvGrpSpPr>
            <p:grpSpPr>
              <a:xfrm>
                <a:off x="944563" y="1663701"/>
                <a:ext cx="155575" cy="92075"/>
                <a:chOff x="944563" y="1663701"/>
                <a:chExt cx="155575" cy="92075"/>
              </a:xfrm>
            </p:grpSpPr>
            <p:sp>
              <p:nvSpPr>
                <p:cNvPr id="54" name="Oval 19">
                  <a:extLst>
                    <a:ext uri="{FF2B5EF4-FFF2-40B4-BE49-F238E27FC236}">
                      <a16:creationId xmlns:a16="http://schemas.microsoft.com/office/drawing/2014/main" id="{029ED17B-3A3D-4387-879E-3B24ACCB1A01}"/>
                    </a:ext>
                  </a:extLst>
                </p:cNvPr>
                <p:cNvSpPr>
                  <a:spLocks noChangeArrowheads="1"/>
                </p:cNvSpPr>
                <p:nvPr/>
              </p:nvSpPr>
              <p:spPr bwMode="auto">
                <a:xfrm>
                  <a:off x="960438" y="1663701"/>
                  <a:ext cx="93663" cy="92075"/>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55" name="Freeform 20">
                  <a:extLst>
                    <a:ext uri="{FF2B5EF4-FFF2-40B4-BE49-F238E27FC236}">
                      <a16:creationId xmlns:a16="http://schemas.microsoft.com/office/drawing/2014/main" id="{729665C5-F0B2-4F05-B9AE-6BF1E023B9B6}"/>
                    </a:ext>
                  </a:extLst>
                </p:cNvPr>
                <p:cNvSpPr>
                  <a:spLocks/>
                </p:cNvSpPr>
                <p:nvPr/>
              </p:nvSpPr>
              <p:spPr bwMode="auto">
                <a:xfrm>
                  <a:off x="944563" y="1720851"/>
                  <a:ext cx="155575" cy="34925"/>
                </a:xfrm>
                <a:custGeom>
                  <a:avLst/>
                  <a:gdLst>
                    <a:gd name="T0" fmla="*/ 379 w 427"/>
                    <a:gd name="T1" fmla="*/ 96 h 96"/>
                    <a:gd name="T2" fmla="*/ 48 w 427"/>
                    <a:gd name="T3" fmla="*/ 96 h 96"/>
                    <a:gd name="T4" fmla="*/ 0 w 427"/>
                    <a:gd name="T5" fmla="*/ 48 h 96"/>
                    <a:gd name="T6" fmla="*/ 0 w 427"/>
                    <a:gd name="T7" fmla="*/ 48 h 96"/>
                    <a:gd name="T8" fmla="*/ 48 w 427"/>
                    <a:gd name="T9" fmla="*/ 0 h 96"/>
                    <a:gd name="T10" fmla="*/ 379 w 427"/>
                    <a:gd name="T11" fmla="*/ 0 h 96"/>
                    <a:gd name="T12" fmla="*/ 427 w 427"/>
                    <a:gd name="T13" fmla="*/ 48 h 96"/>
                    <a:gd name="T14" fmla="*/ 427 w 427"/>
                    <a:gd name="T15" fmla="*/ 48 h 96"/>
                    <a:gd name="T16" fmla="*/ 379 w 427"/>
                    <a:gd name="T1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96">
                      <a:moveTo>
                        <a:pt x="379" y="96"/>
                      </a:moveTo>
                      <a:cubicBezTo>
                        <a:pt x="48" y="96"/>
                        <a:pt x="48" y="96"/>
                        <a:pt x="48" y="96"/>
                      </a:cubicBezTo>
                      <a:cubicBezTo>
                        <a:pt x="22" y="96"/>
                        <a:pt x="0" y="75"/>
                        <a:pt x="0" y="48"/>
                      </a:cubicBezTo>
                      <a:cubicBezTo>
                        <a:pt x="0" y="48"/>
                        <a:pt x="0" y="48"/>
                        <a:pt x="0" y="48"/>
                      </a:cubicBezTo>
                      <a:cubicBezTo>
                        <a:pt x="0" y="21"/>
                        <a:pt x="22" y="0"/>
                        <a:pt x="48" y="0"/>
                      </a:cubicBezTo>
                      <a:cubicBezTo>
                        <a:pt x="379" y="0"/>
                        <a:pt x="379" y="0"/>
                        <a:pt x="379" y="0"/>
                      </a:cubicBezTo>
                      <a:cubicBezTo>
                        <a:pt x="406" y="0"/>
                        <a:pt x="427" y="21"/>
                        <a:pt x="427" y="48"/>
                      </a:cubicBezTo>
                      <a:cubicBezTo>
                        <a:pt x="427" y="48"/>
                        <a:pt x="427" y="48"/>
                        <a:pt x="427" y="48"/>
                      </a:cubicBezTo>
                      <a:cubicBezTo>
                        <a:pt x="427" y="75"/>
                        <a:pt x="406" y="96"/>
                        <a:pt x="379" y="96"/>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56" name="Oval 21">
                  <a:extLst>
                    <a:ext uri="{FF2B5EF4-FFF2-40B4-BE49-F238E27FC236}">
                      <a16:creationId xmlns:a16="http://schemas.microsoft.com/office/drawing/2014/main" id="{4B4C45A3-077B-4058-885B-913D0C5289E1}"/>
                    </a:ext>
                  </a:extLst>
                </p:cNvPr>
                <p:cNvSpPr>
                  <a:spLocks noChangeArrowheads="1"/>
                </p:cNvSpPr>
                <p:nvPr/>
              </p:nvSpPr>
              <p:spPr bwMode="auto">
                <a:xfrm>
                  <a:off x="1022350" y="1679576"/>
                  <a:ext cx="61913" cy="60325"/>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grpSp>
      </p:grpSp>
      <p:grpSp>
        <p:nvGrpSpPr>
          <p:cNvPr id="71" name="Group 70">
            <a:extLst>
              <a:ext uri="{FF2B5EF4-FFF2-40B4-BE49-F238E27FC236}">
                <a16:creationId xmlns:a16="http://schemas.microsoft.com/office/drawing/2014/main" id="{8FF071D6-ABFE-47AD-A212-1B4BE6BC909E}"/>
              </a:ext>
            </a:extLst>
          </p:cNvPr>
          <p:cNvGrpSpPr/>
          <p:nvPr/>
        </p:nvGrpSpPr>
        <p:grpSpPr>
          <a:xfrm>
            <a:off x="4851255" y="2352410"/>
            <a:ext cx="2809271" cy="715581"/>
            <a:chOff x="3573148" y="3462401"/>
            <a:chExt cx="2809271" cy="715581"/>
          </a:xfrm>
        </p:grpSpPr>
        <p:sp>
          <p:nvSpPr>
            <p:cNvPr id="72" name="TextBox 71">
              <a:extLst>
                <a:ext uri="{FF2B5EF4-FFF2-40B4-BE49-F238E27FC236}">
                  <a16:creationId xmlns:a16="http://schemas.microsoft.com/office/drawing/2014/main" id="{E0967E95-DE7E-43EE-8D64-FB20131A6FDD}"/>
                </a:ext>
              </a:extLst>
            </p:cNvPr>
            <p:cNvSpPr txBox="1"/>
            <p:nvPr/>
          </p:nvSpPr>
          <p:spPr>
            <a:xfrm>
              <a:off x="4423358" y="3462401"/>
              <a:ext cx="1959061" cy="715581"/>
            </a:xfrm>
            <a:prstGeom prst="rect">
              <a:avLst/>
            </a:prstGeom>
            <a:noFill/>
          </p:spPr>
          <p:txBody>
            <a:bodyPr wrap="square" lIns="91440" tIns="45720" rIns="91440" bIns="4572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Standard</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Full featured database with Big Data Clusters for mid-tier applications and data marts</a:t>
              </a:r>
            </a:p>
          </p:txBody>
        </p:sp>
        <p:grpSp>
          <p:nvGrpSpPr>
            <p:cNvPr id="73" name="Group 72">
              <a:extLst>
                <a:ext uri="{FF2B5EF4-FFF2-40B4-BE49-F238E27FC236}">
                  <a16:creationId xmlns:a16="http://schemas.microsoft.com/office/drawing/2014/main" id="{660EA23E-A84E-439B-9F24-48F4C3B83FDA}"/>
                </a:ext>
              </a:extLst>
            </p:cNvPr>
            <p:cNvGrpSpPr/>
            <p:nvPr/>
          </p:nvGrpSpPr>
          <p:grpSpPr>
            <a:xfrm>
              <a:off x="3573148" y="3647227"/>
              <a:ext cx="744840" cy="394200"/>
              <a:chOff x="3484846" y="2357727"/>
              <a:chExt cx="1054309" cy="557984"/>
            </a:xfrm>
          </p:grpSpPr>
          <p:grpSp>
            <p:nvGrpSpPr>
              <p:cNvPr id="74" name="Group 174">
                <a:extLst>
                  <a:ext uri="{FF2B5EF4-FFF2-40B4-BE49-F238E27FC236}">
                    <a16:creationId xmlns:a16="http://schemas.microsoft.com/office/drawing/2014/main" id="{67CB069F-653B-4DBE-9CB0-CE2CF2CCC215}"/>
                  </a:ext>
                </a:extLst>
              </p:cNvPr>
              <p:cNvGrpSpPr>
                <a:grpSpLocks noChangeAspect="1"/>
              </p:cNvGrpSpPr>
              <p:nvPr/>
            </p:nvGrpSpPr>
            <p:grpSpPr bwMode="auto">
              <a:xfrm flipH="1">
                <a:off x="3484846" y="2357727"/>
                <a:ext cx="743977" cy="557983"/>
                <a:chOff x="4013" y="1038"/>
                <a:chExt cx="312" cy="234"/>
              </a:xfrm>
            </p:grpSpPr>
            <p:sp>
              <p:nvSpPr>
                <p:cNvPr id="81" name="AutoShape 173">
                  <a:extLst>
                    <a:ext uri="{FF2B5EF4-FFF2-40B4-BE49-F238E27FC236}">
                      <a16:creationId xmlns:a16="http://schemas.microsoft.com/office/drawing/2014/main" id="{CA94CB25-3488-47A8-95D1-D3631C507B82}"/>
                    </a:ext>
                  </a:extLst>
                </p:cNvPr>
                <p:cNvSpPr>
                  <a:spLocks noChangeAspect="1" noChangeArrowheads="1" noTextEdit="1"/>
                </p:cNvSpPr>
                <p:nvPr/>
              </p:nvSpPr>
              <p:spPr bwMode="auto">
                <a:xfrm>
                  <a:off x="4013" y="1038"/>
                  <a:ext cx="312"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82" name="Rectangle 175">
                  <a:extLst>
                    <a:ext uri="{FF2B5EF4-FFF2-40B4-BE49-F238E27FC236}">
                      <a16:creationId xmlns:a16="http://schemas.microsoft.com/office/drawing/2014/main" id="{B3C06402-BF55-4BC3-AEF6-F0AD53CBE6E6}"/>
                    </a:ext>
                  </a:extLst>
                </p:cNvPr>
                <p:cNvSpPr>
                  <a:spLocks noChangeArrowheads="1"/>
                </p:cNvSpPr>
                <p:nvPr/>
              </p:nvSpPr>
              <p:spPr bwMode="auto">
                <a:xfrm>
                  <a:off x="4013" y="1038"/>
                  <a:ext cx="312"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83" name="Rectangle 176">
                  <a:extLst>
                    <a:ext uri="{FF2B5EF4-FFF2-40B4-BE49-F238E27FC236}">
                      <a16:creationId xmlns:a16="http://schemas.microsoft.com/office/drawing/2014/main" id="{33252A21-5DB6-422D-8D02-448BD25B3383}"/>
                    </a:ext>
                  </a:extLst>
                </p:cNvPr>
                <p:cNvSpPr>
                  <a:spLocks noChangeArrowheads="1"/>
                </p:cNvSpPr>
                <p:nvPr/>
              </p:nvSpPr>
              <p:spPr bwMode="auto">
                <a:xfrm>
                  <a:off x="4013" y="1067"/>
                  <a:ext cx="312" cy="20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84" name="Oval 177">
                  <a:extLst>
                    <a:ext uri="{FF2B5EF4-FFF2-40B4-BE49-F238E27FC236}">
                      <a16:creationId xmlns:a16="http://schemas.microsoft.com/office/drawing/2014/main" id="{58E2C66E-E438-44B1-A972-23F4F405B1C4}"/>
                    </a:ext>
                  </a:extLst>
                </p:cNvPr>
                <p:cNvSpPr>
                  <a:spLocks noChangeArrowheads="1"/>
                </p:cNvSpPr>
                <p:nvPr/>
              </p:nvSpPr>
              <p:spPr bwMode="auto">
                <a:xfrm>
                  <a:off x="4023" y="1048"/>
                  <a:ext cx="9"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85" name="Oval 178">
                  <a:extLst>
                    <a:ext uri="{FF2B5EF4-FFF2-40B4-BE49-F238E27FC236}">
                      <a16:creationId xmlns:a16="http://schemas.microsoft.com/office/drawing/2014/main" id="{E0059DD4-EDCF-41EC-B75B-B3D0E69617FF}"/>
                    </a:ext>
                  </a:extLst>
                </p:cNvPr>
                <p:cNvSpPr>
                  <a:spLocks noChangeArrowheads="1"/>
                </p:cNvSpPr>
                <p:nvPr/>
              </p:nvSpPr>
              <p:spPr bwMode="auto">
                <a:xfrm>
                  <a:off x="4037" y="1048"/>
                  <a:ext cx="10"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86" name="Oval 179">
                  <a:extLst>
                    <a:ext uri="{FF2B5EF4-FFF2-40B4-BE49-F238E27FC236}">
                      <a16:creationId xmlns:a16="http://schemas.microsoft.com/office/drawing/2014/main" id="{E5ACC476-2C6C-457A-AB32-83C932EF2A0D}"/>
                    </a:ext>
                  </a:extLst>
                </p:cNvPr>
                <p:cNvSpPr>
                  <a:spLocks noChangeArrowheads="1"/>
                </p:cNvSpPr>
                <p:nvPr/>
              </p:nvSpPr>
              <p:spPr bwMode="auto">
                <a:xfrm>
                  <a:off x="4052" y="1048"/>
                  <a:ext cx="10"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87" name="Freeform 180">
                  <a:extLst>
                    <a:ext uri="{FF2B5EF4-FFF2-40B4-BE49-F238E27FC236}">
                      <a16:creationId xmlns:a16="http://schemas.microsoft.com/office/drawing/2014/main" id="{A94CC03B-7DF7-4AAB-990E-7D78C26EE5AA}"/>
                    </a:ext>
                  </a:extLst>
                </p:cNvPr>
                <p:cNvSpPr>
                  <a:spLocks/>
                </p:cNvSpPr>
                <p:nvPr/>
              </p:nvSpPr>
              <p:spPr bwMode="auto">
                <a:xfrm>
                  <a:off x="4213" y="1159"/>
                  <a:ext cx="45" cy="45"/>
                </a:xfrm>
                <a:custGeom>
                  <a:avLst/>
                  <a:gdLst>
                    <a:gd name="T0" fmla="*/ 34 w 45"/>
                    <a:gd name="T1" fmla="*/ 0 h 45"/>
                    <a:gd name="T2" fmla="*/ 45 w 45"/>
                    <a:gd name="T3" fmla="*/ 11 h 45"/>
                    <a:gd name="T4" fmla="*/ 10 w 45"/>
                    <a:gd name="T5" fmla="*/ 45 h 45"/>
                    <a:gd name="T6" fmla="*/ 0 w 45"/>
                    <a:gd name="T7" fmla="*/ 35 h 45"/>
                    <a:gd name="T8" fmla="*/ 34 w 45"/>
                    <a:gd name="T9" fmla="*/ 0 h 45"/>
                  </a:gdLst>
                  <a:ahLst/>
                  <a:cxnLst>
                    <a:cxn ang="0">
                      <a:pos x="T0" y="T1"/>
                    </a:cxn>
                    <a:cxn ang="0">
                      <a:pos x="T2" y="T3"/>
                    </a:cxn>
                    <a:cxn ang="0">
                      <a:pos x="T4" y="T5"/>
                    </a:cxn>
                    <a:cxn ang="0">
                      <a:pos x="T6" y="T7"/>
                    </a:cxn>
                    <a:cxn ang="0">
                      <a:pos x="T8" y="T9"/>
                    </a:cxn>
                  </a:cxnLst>
                  <a:rect l="0" t="0" r="r" b="b"/>
                  <a:pathLst>
                    <a:path w="45" h="45">
                      <a:moveTo>
                        <a:pt x="34" y="0"/>
                      </a:moveTo>
                      <a:lnTo>
                        <a:pt x="45" y="11"/>
                      </a:lnTo>
                      <a:lnTo>
                        <a:pt x="10" y="45"/>
                      </a:lnTo>
                      <a:lnTo>
                        <a:pt x="0" y="35"/>
                      </a:lnTo>
                      <a:lnTo>
                        <a:pt x="34"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88" name="Freeform 181">
                  <a:extLst>
                    <a:ext uri="{FF2B5EF4-FFF2-40B4-BE49-F238E27FC236}">
                      <a16:creationId xmlns:a16="http://schemas.microsoft.com/office/drawing/2014/main" id="{64449069-A345-4F70-ABA2-B436516E383C}"/>
                    </a:ext>
                  </a:extLst>
                </p:cNvPr>
                <p:cNvSpPr>
                  <a:spLocks/>
                </p:cNvSpPr>
                <p:nvPr/>
              </p:nvSpPr>
              <p:spPr bwMode="auto">
                <a:xfrm>
                  <a:off x="4213" y="1135"/>
                  <a:ext cx="45" cy="45"/>
                </a:xfrm>
                <a:custGeom>
                  <a:avLst/>
                  <a:gdLst>
                    <a:gd name="T0" fmla="*/ 45 w 45"/>
                    <a:gd name="T1" fmla="*/ 35 h 45"/>
                    <a:gd name="T2" fmla="*/ 34 w 45"/>
                    <a:gd name="T3" fmla="*/ 45 h 45"/>
                    <a:gd name="T4" fmla="*/ 0 w 45"/>
                    <a:gd name="T5" fmla="*/ 11 h 45"/>
                    <a:gd name="T6" fmla="*/ 10 w 45"/>
                    <a:gd name="T7" fmla="*/ 0 h 45"/>
                    <a:gd name="T8" fmla="*/ 45 w 45"/>
                    <a:gd name="T9" fmla="*/ 35 h 45"/>
                  </a:gdLst>
                  <a:ahLst/>
                  <a:cxnLst>
                    <a:cxn ang="0">
                      <a:pos x="T0" y="T1"/>
                    </a:cxn>
                    <a:cxn ang="0">
                      <a:pos x="T2" y="T3"/>
                    </a:cxn>
                    <a:cxn ang="0">
                      <a:pos x="T4" y="T5"/>
                    </a:cxn>
                    <a:cxn ang="0">
                      <a:pos x="T6" y="T7"/>
                    </a:cxn>
                    <a:cxn ang="0">
                      <a:pos x="T8" y="T9"/>
                    </a:cxn>
                  </a:cxnLst>
                  <a:rect l="0" t="0" r="r" b="b"/>
                  <a:pathLst>
                    <a:path w="45" h="45">
                      <a:moveTo>
                        <a:pt x="45" y="35"/>
                      </a:moveTo>
                      <a:lnTo>
                        <a:pt x="34" y="45"/>
                      </a:lnTo>
                      <a:lnTo>
                        <a:pt x="0" y="11"/>
                      </a:lnTo>
                      <a:lnTo>
                        <a:pt x="10" y="0"/>
                      </a:lnTo>
                      <a:lnTo>
                        <a:pt x="45" y="3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89" name="Freeform 182">
                  <a:extLst>
                    <a:ext uri="{FF2B5EF4-FFF2-40B4-BE49-F238E27FC236}">
                      <a16:creationId xmlns:a16="http://schemas.microsoft.com/office/drawing/2014/main" id="{61DC9B3A-0DF1-48E5-926B-1F610294DDC8}"/>
                    </a:ext>
                  </a:extLst>
                </p:cNvPr>
                <p:cNvSpPr>
                  <a:spLocks/>
                </p:cNvSpPr>
                <p:nvPr/>
              </p:nvSpPr>
              <p:spPr bwMode="auto">
                <a:xfrm>
                  <a:off x="4081" y="1159"/>
                  <a:ext cx="45" cy="45"/>
                </a:xfrm>
                <a:custGeom>
                  <a:avLst/>
                  <a:gdLst>
                    <a:gd name="T0" fmla="*/ 11 w 45"/>
                    <a:gd name="T1" fmla="*/ 0 h 45"/>
                    <a:gd name="T2" fmla="*/ 0 w 45"/>
                    <a:gd name="T3" fmla="*/ 11 h 45"/>
                    <a:gd name="T4" fmla="*/ 35 w 45"/>
                    <a:gd name="T5" fmla="*/ 45 h 45"/>
                    <a:gd name="T6" fmla="*/ 45 w 45"/>
                    <a:gd name="T7" fmla="*/ 35 h 45"/>
                    <a:gd name="T8" fmla="*/ 11 w 45"/>
                    <a:gd name="T9" fmla="*/ 0 h 45"/>
                  </a:gdLst>
                  <a:ahLst/>
                  <a:cxnLst>
                    <a:cxn ang="0">
                      <a:pos x="T0" y="T1"/>
                    </a:cxn>
                    <a:cxn ang="0">
                      <a:pos x="T2" y="T3"/>
                    </a:cxn>
                    <a:cxn ang="0">
                      <a:pos x="T4" y="T5"/>
                    </a:cxn>
                    <a:cxn ang="0">
                      <a:pos x="T6" y="T7"/>
                    </a:cxn>
                    <a:cxn ang="0">
                      <a:pos x="T8" y="T9"/>
                    </a:cxn>
                  </a:cxnLst>
                  <a:rect l="0" t="0" r="r" b="b"/>
                  <a:pathLst>
                    <a:path w="45" h="45">
                      <a:moveTo>
                        <a:pt x="11" y="0"/>
                      </a:moveTo>
                      <a:lnTo>
                        <a:pt x="0" y="11"/>
                      </a:lnTo>
                      <a:lnTo>
                        <a:pt x="35" y="45"/>
                      </a:lnTo>
                      <a:lnTo>
                        <a:pt x="45" y="35"/>
                      </a:lnTo>
                      <a:lnTo>
                        <a:pt x="11"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90" name="Freeform 183">
                  <a:extLst>
                    <a:ext uri="{FF2B5EF4-FFF2-40B4-BE49-F238E27FC236}">
                      <a16:creationId xmlns:a16="http://schemas.microsoft.com/office/drawing/2014/main" id="{7855ADA0-79A5-4316-8247-F5F8BF63E91A}"/>
                    </a:ext>
                  </a:extLst>
                </p:cNvPr>
                <p:cNvSpPr>
                  <a:spLocks/>
                </p:cNvSpPr>
                <p:nvPr/>
              </p:nvSpPr>
              <p:spPr bwMode="auto">
                <a:xfrm>
                  <a:off x="4081" y="1135"/>
                  <a:ext cx="45" cy="45"/>
                </a:xfrm>
                <a:custGeom>
                  <a:avLst/>
                  <a:gdLst>
                    <a:gd name="T0" fmla="*/ 0 w 45"/>
                    <a:gd name="T1" fmla="*/ 35 h 45"/>
                    <a:gd name="T2" fmla="*/ 11 w 45"/>
                    <a:gd name="T3" fmla="*/ 45 h 45"/>
                    <a:gd name="T4" fmla="*/ 45 w 45"/>
                    <a:gd name="T5" fmla="*/ 11 h 45"/>
                    <a:gd name="T6" fmla="*/ 35 w 45"/>
                    <a:gd name="T7" fmla="*/ 0 h 45"/>
                    <a:gd name="T8" fmla="*/ 0 w 45"/>
                    <a:gd name="T9" fmla="*/ 35 h 45"/>
                  </a:gdLst>
                  <a:ahLst/>
                  <a:cxnLst>
                    <a:cxn ang="0">
                      <a:pos x="T0" y="T1"/>
                    </a:cxn>
                    <a:cxn ang="0">
                      <a:pos x="T2" y="T3"/>
                    </a:cxn>
                    <a:cxn ang="0">
                      <a:pos x="T4" y="T5"/>
                    </a:cxn>
                    <a:cxn ang="0">
                      <a:pos x="T6" y="T7"/>
                    </a:cxn>
                    <a:cxn ang="0">
                      <a:pos x="T8" y="T9"/>
                    </a:cxn>
                  </a:cxnLst>
                  <a:rect l="0" t="0" r="r" b="b"/>
                  <a:pathLst>
                    <a:path w="45" h="45">
                      <a:moveTo>
                        <a:pt x="0" y="35"/>
                      </a:moveTo>
                      <a:lnTo>
                        <a:pt x="11" y="45"/>
                      </a:lnTo>
                      <a:lnTo>
                        <a:pt x="45" y="11"/>
                      </a:lnTo>
                      <a:lnTo>
                        <a:pt x="35" y="0"/>
                      </a:lnTo>
                      <a:lnTo>
                        <a:pt x="0" y="3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91" name="Oval 184">
                  <a:extLst>
                    <a:ext uri="{FF2B5EF4-FFF2-40B4-BE49-F238E27FC236}">
                      <a16:creationId xmlns:a16="http://schemas.microsoft.com/office/drawing/2014/main" id="{FE70D2F4-EC48-49E7-9251-FDFB1EC4EECF}"/>
                    </a:ext>
                  </a:extLst>
                </p:cNvPr>
                <p:cNvSpPr>
                  <a:spLocks noChangeArrowheads="1"/>
                </p:cNvSpPr>
                <p:nvPr/>
              </p:nvSpPr>
              <p:spPr bwMode="auto">
                <a:xfrm>
                  <a:off x="4159" y="1160"/>
                  <a:ext cx="20" cy="1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92" name="Oval 185">
                  <a:extLst>
                    <a:ext uri="{FF2B5EF4-FFF2-40B4-BE49-F238E27FC236}">
                      <a16:creationId xmlns:a16="http://schemas.microsoft.com/office/drawing/2014/main" id="{1CF3BDC3-C5FD-4AD7-BB4E-7DDCFD7D0DF4}"/>
                    </a:ext>
                  </a:extLst>
                </p:cNvPr>
                <p:cNvSpPr>
                  <a:spLocks noChangeArrowheads="1"/>
                </p:cNvSpPr>
                <p:nvPr/>
              </p:nvSpPr>
              <p:spPr bwMode="auto">
                <a:xfrm>
                  <a:off x="4189" y="1160"/>
                  <a:ext cx="19" cy="1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93" name="Oval 186">
                  <a:extLst>
                    <a:ext uri="{FF2B5EF4-FFF2-40B4-BE49-F238E27FC236}">
                      <a16:creationId xmlns:a16="http://schemas.microsoft.com/office/drawing/2014/main" id="{40E2F5F0-A30E-415C-82B5-FE89A267295A}"/>
                    </a:ext>
                  </a:extLst>
                </p:cNvPr>
                <p:cNvSpPr>
                  <a:spLocks noChangeArrowheads="1"/>
                </p:cNvSpPr>
                <p:nvPr/>
              </p:nvSpPr>
              <p:spPr bwMode="auto">
                <a:xfrm>
                  <a:off x="4130" y="1160"/>
                  <a:ext cx="19" cy="1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grpSp>
            <p:nvGrpSpPr>
              <p:cNvPr id="75" name="Group 74">
                <a:extLst>
                  <a:ext uri="{FF2B5EF4-FFF2-40B4-BE49-F238E27FC236}">
                    <a16:creationId xmlns:a16="http://schemas.microsoft.com/office/drawing/2014/main" id="{A3ADD22D-F472-4D99-A650-4F3E9E136929}"/>
                  </a:ext>
                </a:extLst>
              </p:cNvPr>
              <p:cNvGrpSpPr/>
              <p:nvPr/>
            </p:nvGrpSpPr>
            <p:grpSpPr>
              <a:xfrm>
                <a:off x="4260163" y="2357728"/>
                <a:ext cx="278992" cy="557983"/>
                <a:chOff x="2686049" y="1585914"/>
                <a:chExt cx="247650" cy="495300"/>
              </a:xfrm>
            </p:grpSpPr>
            <p:sp>
              <p:nvSpPr>
                <p:cNvPr id="76" name="Rectangle 39">
                  <a:extLst>
                    <a:ext uri="{FF2B5EF4-FFF2-40B4-BE49-F238E27FC236}">
                      <a16:creationId xmlns:a16="http://schemas.microsoft.com/office/drawing/2014/main" id="{1D7FB191-768C-4C9B-A6E8-EFB16D35E552}"/>
                    </a:ext>
                  </a:extLst>
                </p:cNvPr>
                <p:cNvSpPr>
                  <a:spLocks noChangeArrowheads="1"/>
                </p:cNvSpPr>
                <p:nvPr/>
              </p:nvSpPr>
              <p:spPr bwMode="auto">
                <a:xfrm>
                  <a:off x="2686049" y="1585914"/>
                  <a:ext cx="247650" cy="4953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77" name="Rectangle 40">
                  <a:extLst>
                    <a:ext uri="{FF2B5EF4-FFF2-40B4-BE49-F238E27FC236}">
                      <a16:creationId xmlns:a16="http://schemas.microsoft.com/office/drawing/2014/main" id="{E3F56D9D-AB2B-4E1D-831E-7E7F3E543130}"/>
                    </a:ext>
                  </a:extLst>
                </p:cNvPr>
                <p:cNvSpPr>
                  <a:spLocks noChangeArrowheads="1"/>
                </p:cNvSpPr>
                <p:nvPr/>
              </p:nvSpPr>
              <p:spPr bwMode="auto">
                <a:xfrm>
                  <a:off x="2716213" y="1941513"/>
                  <a:ext cx="187325" cy="3175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78" name="Rectangle 41">
                  <a:extLst>
                    <a:ext uri="{FF2B5EF4-FFF2-40B4-BE49-F238E27FC236}">
                      <a16:creationId xmlns:a16="http://schemas.microsoft.com/office/drawing/2014/main" id="{F068386A-13CF-4793-95D5-DCA5AA02FD3D}"/>
                    </a:ext>
                  </a:extLst>
                </p:cNvPr>
                <p:cNvSpPr>
                  <a:spLocks noChangeArrowheads="1"/>
                </p:cNvSpPr>
                <p:nvPr/>
              </p:nvSpPr>
              <p:spPr bwMode="auto">
                <a:xfrm>
                  <a:off x="2716213" y="1631951"/>
                  <a:ext cx="187325" cy="3175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79" name="Rectangle 42">
                  <a:extLst>
                    <a:ext uri="{FF2B5EF4-FFF2-40B4-BE49-F238E27FC236}">
                      <a16:creationId xmlns:a16="http://schemas.microsoft.com/office/drawing/2014/main" id="{7CBB87DA-E4DE-440B-BA49-C2E012A7DE10}"/>
                    </a:ext>
                  </a:extLst>
                </p:cNvPr>
                <p:cNvSpPr>
                  <a:spLocks noChangeArrowheads="1"/>
                </p:cNvSpPr>
                <p:nvPr/>
              </p:nvSpPr>
              <p:spPr bwMode="auto">
                <a:xfrm>
                  <a:off x="2716213" y="2003426"/>
                  <a:ext cx="187325" cy="3175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80" name="Oval 43">
                  <a:extLst>
                    <a:ext uri="{FF2B5EF4-FFF2-40B4-BE49-F238E27FC236}">
                      <a16:creationId xmlns:a16="http://schemas.microsoft.com/office/drawing/2014/main" id="{164AAF01-5798-4C9B-ADE2-6BEE03282D5E}"/>
                    </a:ext>
                  </a:extLst>
                </p:cNvPr>
                <p:cNvSpPr>
                  <a:spLocks noChangeArrowheads="1"/>
                </p:cNvSpPr>
                <p:nvPr/>
              </p:nvSpPr>
              <p:spPr bwMode="auto">
                <a:xfrm>
                  <a:off x="2768268" y="1798638"/>
                  <a:ext cx="83215" cy="83215"/>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grpSp>
      </p:grpSp>
      <p:sp>
        <p:nvSpPr>
          <p:cNvPr id="134" name="Rectangle 133">
            <a:extLst>
              <a:ext uri="{FF2B5EF4-FFF2-40B4-BE49-F238E27FC236}">
                <a16:creationId xmlns:a16="http://schemas.microsoft.com/office/drawing/2014/main" id="{9059DD72-E8A5-4E3C-B41F-C121976B41C1}"/>
              </a:ext>
            </a:extLst>
          </p:cNvPr>
          <p:cNvSpPr/>
          <p:nvPr/>
        </p:nvSpPr>
        <p:spPr bwMode="auto">
          <a:xfrm>
            <a:off x="8261856" y="2476072"/>
            <a:ext cx="2910508" cy="207133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73152" rIns="137160" bIns="73152" numCol="1" spcCol="0" rtlCol="0" fromWordArt="0" anchor="t" anchorCtr="0" forceAA="0" compatLnSpc="1">
            <a:prstTxWarp prst="textNoShape">
              <a:avLst/>
            </a:prstTxWarp>
            <a:spAutoFit/>
          </a:bodyPr>
          <a:lstStyle/>
          <a:p>
            <a:pPr marL="0" marR="0" lvl="0" indent="0" algn="l" defTabSz="366909" rtl="0" eaLnBrk="1" fontAlgn="auto" latinLnBrk="0" hangingPunct="1">
              <a:lnSpc>
                <a:spcPct val="100000"/>
              </a:lnSpc>
              <a:spcBef>
                <a:spcPts val="0"/>
              </a:spcBef>
              <a:spcAft>
                <a:spcPts val="600"/>
              </a:spcAft>
              <a:buClrTx/>
              <a:buSzTx/>
              <a:buFontTx/>
              <a:buNone/>
              <a:tabLst/>
              <a:defRPr/>
            </a:pPr>
            <a:r>
              <a:rPr kumimoji="0" lang="en-US" sz="1000" b="1" i="0" u="none" strike="noStrike" kern="0" cap="none" spc="0" normalizeH="0" baseline="0" noProof="0" dirty="0">
                <a:ln>
                  <a:noFill/>
                </a:ln>
                <a:solidFill>
                  <a:prstClr val="black"/>
                </a:solidFill>
                <a:effectLst/>
                <a:uLnTx/>
                <a:uFillTx/>
                <a:latin typeface="Segoe UI"/>
                <a:ea typeface="+mn-ea"/>
                <a:cs typeface="+mn-cs"/>
              </a:rPr>
              <a:t>Feature highlights </a:t>
            </a:r>
          </a:p>
          <a:p>
            <a:pPr marL="171450" marR="0" lvl="0" indent="-171450" algn="l" defTabSz="366909"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000" b="0" i="0" u="none" strike="noStrike" kern="0" cap="none" spc="0" normalizeH="0" baseline="0" noProof="0" dirty="0">
                <a:ln>
                  <a:noFill/>
                </a:ln>
                <a:solidFill>
                  <a:prstClr val="black"/>
                </a:solidFill>
                <a:effectLst/>
                <a:uLnTx/>
                <a:uFillTx/>
                <a:latin typeface="Segoe UI"/>
                <a:ea typeface="+mn-ea"/>
                <a:cs typeface="+mn-cs"/>
              </a:rPr>
              <a:t>Unlimited cores of CPU</a:t>
            </a:r>
          </a:p>
          <a:p>
            <a:pPr marL="171450" marR="0" lvl="0" indent="-171450" algn="l" defTabSz="366909"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000" b="0" i="0" u="none" strike="noStrike" kern="0" cap="none" spc="0" normalizeH="0" baseline="0" noProof="0" dirty="0">
                <a:ln>
                  <a:noFill/>
                </a:ln>
                <a:solidFill>
                  <a:prstClr val="black"/>
                </a:solidFill>
                <a:effectLst/>
                <a:uLnTx/>
                <a:uFillTx/>
                <a:latin typeface="Segoe UI"/>
                <a:ea typeface="+mn-ea"/>
                <a:cs typeface="+mn-cs"/>
              </a:rPr>
              <a:t>Unlimited memory</a:t>
            </a:r>
          </a:p>
          <a:p>
            <a:pPr marL="171450" marR="0" lvl="0" indent="-171450" algn="l" defTabSz="366909"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000" b="0" i="0" u="none" strike="noStrike" kern="0" cap="none" spc="0" normalizeH="0" baseline="0" noProof="0" dirty="0">
                <a:ln>
                  <a:noFill/>
                </a:ln>
                <a:solidFill>
                  <a:prstClr val="black"/>
                </a:solidFill>
                <a:effectLst/>
                <a:uLnTx/>
                <a:uFillTx/>
                <a:latin typeface="Segoe UI"/>
                <a:ea typeface="+mn-ea"/>
                <a:cs typeface="+mn-cs"/>
              </a:rPr>
              <a:t>Industry-leading performance with unmatched scalability </a:t>
            </a:r>
          </a:p>
          <a:p>
            <a:pPr marL="171450" marR="0" lvl="0" indent="-171450" algn="l" defTabSz="366909"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000" b="0" i="0" u="none" strike="noStrike" kern="0" cap="none" spc="0" normalizeH="0" baseline="0" noProof="0" dirty="0">
                <a:ln>
                  <a:noFill/>
                </a:ln>
                <a:solidFill>
                  <a:prstClr val="black"/>
                </a:solidFill>
                <a:effectLst/>
                <a:uLnTx/>
                <a:uFillTx/>
                <a:latin typeface="Segoe UI"/>
                <a:ea typeface="+mn-ea"/>
                <a:cs typeface="+mn-cs"/>
              </a:rPr>
              <a:t>Unlimited virtualization benefits  </a:t>
            </a:r>
          </a:p>
          <a:p>
            <a:pPr marL="171450" marR="0" lvl="0" indent="-171450" algn="l" defTabSz="366909"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000" b="0" i="0" u="none" strike="noStrike" kern="0" cap="none" spc="0" normalizeH="0" baseline="0" noProof="0" dirty="0">
                <a:ln>
                  <a:noFill/>
                </a:ln>
                <a:solidFill>
                  <a:prstClr val="black"/>
                </a:solidFill>
                <a:effectLst/>
                <a:uLnTx/>
                <a:uFillTx/>
                <a:latin typeface="Segoe UI"/>
                <a:ea typeface="+mn-ea"/>
                <a:cs typeface="+mn-cs"/>
              </a:rPr>
              <a:t>Petabyte scale data warehousing </a:t>
            </a:r>
          </a:p>
          <a:p>
            <a:pPr marL="171450" marR="0" lvl="0" indent="-171450" algn="l" defTabSz="366909"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000" b="0" i="0" u="none" strike="noStrike" kern="0" cap="none" spc="0" normalizeH="0" baseline="0" noProof="0" dirty="0">
                <a:ln>
                  <a:noFill/>
                </a:ln>
                <a:solidFill>
                  <a:prstClr val="black"/>
                </a:solidFill>
                <a:effectLst/>
                <a:uLnTx/>
                <a:uFillTx/>
                <a:latin typeface="Segoe UI"/>
                <a:ea typeface="+mn-ea"/>
                <a:cs typeface="+mn-cs"/>
              </a:rPr>
              <a:t>Business critical HA on Windows and Linux  </a:t>
            </a:r>
          </a:p>
          <a:p>
            <a:pPr marL="171450" marR="0" lvl="0" indent="-171450" algn="l" defTabSz="366909"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000" b="0" i="0" u="none" strike="noStrike" kern="0" cap="none" spc="0" normalizeH="0" baseline="0" noProof="0" dirty="0">
                <a:ln>
                  <a:noFill/>
                </a:ln>
                <a:solidFill>
                  <a:prstClr val="black"/>
                </a:solidFill>
                <a:effectLst/>
                <a:uLnTx/>
                <a:uFillTx/>
                <a:latin typeface="Segoe UI"/>
                <a:ea typeface="+mn-ea"/>
                <a:cs typeface="+mn-cs"/>
              </a:rPr>
              <a:t>Access to Power BI Report Server</a:t>
            </a:r>
          </a:p>
        </p:txBody>
      </p:sp>
      <p:sp>
        <p:nvSpPr>
          <p:cNvPr id="135" name="Rectangle 134">
            <a:extLst>
              <a:ext uri="{FF2B5EF4-FFF2-40B4-BE49-F238E27FC236}">
                <a16:creationId xmlns:a16="http://schemas.microsoft.com/office/drawing/2014/main" id="{BF588BE2-B62F-46C2-A871-1A15BA7237D2}"/>
              </a:ext>
            </a:extLst>
          </p:cNvPr>
          <p:cNvSpPr/>
          <p:nvPr/>
        </p:nvSpPr>
        <p:spPr bwMode="auto">
          <a:xfrm>
            <a:off x="4710961" y="3124840"/>
            <a:ext cx="2910508" cy="237911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73152" rIns="137160" bIns="73152" numCol="1" spcCol="0" rtlCol="0" fromWordArt="0" anchor="t" anchorCtr="0" forceAA="0" compatLnSpc="1">
            <a:prstTxWarp prst="textNoShape">
              <a:avLst/>
            </a:prstTxWarp>
            <a:spAutoFit/>
          </a:bodyPr>
          <a:lstStyle/>
          <a:p>
            <a:pPr marL="0" marR="0" lvl="0" indent="0" algn="l" defTabSz="366909" rtl="0" eaLnBrk="1" fontAlgn="auto" latinLnBrk="0" hangingPunct="1">
              <a:lnSpc>
                <a:spcPct val="100000"/>
              </a:lnSpc>
              <a:spcBef>
                <a:spcPts val="0"/>
              </a:spcBef>
              <a:spcAft>
                <a:spcPts val="600"/>
              </a:spcAft>
              <a:buClrTx/>
              <a:buSzTx/>
              <a:buFontTx/>
              <a:buNone/>
              <a:tabLst/>
              <a:defRPr/>
            </a:pPr>
            <a:r>
              <a:rPr kumimoji="0" lang="en-US" sz="1000" b="1" i="0" u="none" strike="noStrike" kern="0" cap="none" spc="0" normalizeH="0" baseline="0" noProof="0" dirty="0">
                <a:ln>
                  <a:noFill/>
                </a:ln>
                <a:solidFill>
                  <a:prstClr val="black"/>
                </a:solidFill>
                <a:effectLst/>
                <a:uLnTx/>
                <a:uFillTx/>
                <a:latin typeface="Segoe UI"/>
                <a:ea typeface="+mn-ea"/>
                <a:cs typeface="+mn-cs"/>
              </a:rPr>
              <a:t>Feature highlights </a:t>
            </a:r>
          </a:p>
          <a:p>
            <a:pPr marL="171450" marR="0" lvl="0" indent="-171450" algn="l" defTabSz="366909"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000" b="0" i="0" u="none" strike="noStrike" kern="0" cap="none" spc="0" normalizeH="0" baseline="0" noProof="0" dirty="0">
                <a:ln>
                  <a:noFill/>
                </a:ln>
                <a:solidFill>
                  <a:prstClr val="black"/>
                </a:solidFill>
                <a:effectLst/>
                <a:uLnTx/>
                <a:uFillTx/>
                <a:latin typeface="Segoe UI"/>
                <a:ea typeface="+mn-ea"/>
                <a:cs typeface="+mn-cs"/>
              </a:rPr>
              <a:t>Up to 24 cores of CPU</a:t>
            </a:r>
          </a:p>
          <a:p>
            <a:pPr marL="171450" marR="0" lvl="0" indent="-171450" algn="l" defTabSz="366909"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000" b="0" i="0" u="none" strike="noStrike" kern="0" cap="none" spc="0" normalizeH="0" baseline="0" noProof="0" dirty="0">
                <a:ln>
                  <a:noFill/>
                </a:ln>
                <a:solidFill>
                  <a:prstClr val="black"/>
                </a:solidFill>
                <a:effectLst/>
                <a:uLnTx/>
                <a:uFillTx/>
                <a:latin typeface="Segoe UI"/>
                <a:ea typeface="+mn-ea"/>
                <a:cs typeface="+mn-cs"/>
              </a:rPr>
              <a:t>Up to 128 GBs of memory</a:t>
            </a:r>
          </a:p>
          <a:p>
            <a:pPr marL="171450" marR="0" lvl="0" indent="-171450" algn="l" defTabSz="366909"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000" b="0" i="0" u="none" strike="noStrike" kern="0" cap="none" spc="0" normalizeH="0" baseline="0" noProof="0" dirty="0">
                <a:ln>
                  <a:noFill/>
                </a:ln>
                <a:solidFill>
                  <a:prstClr val="black"/>
                </a:solidFill>
                <a:effectLst/>
                <a:uLnTx/>
                <a:uFillTx/>
                <a:latin typeface="Segoe UI"/>
                <a:ea typeface="+mn-ea"/>
                <a:cs typeface="+mn-cs"/>
              </a:rPr>
              <a:t>SQL Server 2019 Big Data Clusters</a:t>
            </a:r>
            <a:r>
              <a:rPr kumimoji="0" lang="en-US" sz="1000" b="0" i="0" u="none" strike="noStrike" kern="0" cap="none" spc="0" normalizeH="0" baseline="30000" noProof="0" dirty="0">
                <a:ln>
                  <a:noFill/>
                </a:ln>
                <a:solidFill>
                  <a:prstClr val="black"/>
                </a:solidFill>
                <a:effectLst/>
                <a:uLnTx/>
                <a:uFillTx/>
                <a:latin typeface="Segoe UI"/>
                <a:ea typeface="+mn-ea"/>
                <a:cs typeface="+mn-cs"/>
              </a:rPr>
              <a:t> </a:t>
            </a:r>
            <a:r>
              <a:rPr kumimoji="0" lang="en-US" sz="1000" b="1" i="0" u="none" strike="noStrike" kern="0" cap="none" spc="0" normalizeH="0" baseline="30000" noProof="0" dirty="0">
                <a:ln>
                  <a:noFill/>
                </a:ln>
                <a:solidFill>
                  <a:srgbClr val="0078D4"/>
                </a:solidFill>
                <a:effectLst/>
                <a:uLnTx/>
                <a:uFillTx/>
                <a:latin typeface="Segoe UI"/>
                <a:ea typeface="+mn-ea"/>
                <a:cs typeface="+mn-cs"/>
              </a:rPr>
              <a:t>NEW</a:t>
            </a:r>
            <a:endParaRPr kumimoji="0" lang="en-US" sz="1000" b="0" i="0" u="none" strike="noStrike" kern="0" cap="none" spc="0" normalizeH="0" baseline="30000" noProof="0" dirty="0">
              <a:ln>
                <a:noFill/>
              </a:ln>
              <a:solidFill>
                <a:srgbClr val="0078D4"/>
              </a:solidFill>
              <a:effectLst/>
              <a:uLnTx/>
              <a:uFillTx/>
              <a:latin typeface="Segoe UI"/>
              <a:ea typeface="+mn-ea"/>
              <a:cs typeface="+mn-cs"/>
            </a:endParaRPr>
          </a:p>
          <a:p>
            <a:pPr marL="171450" marR="0" lvl="0" indent="-171450" algn="l" defTabSz="366909"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000" b="0" i="0" u="none" strike="noStrike" kern="0" cap="none" spc="0" normalizeH="0" baseline="0" noProof="0" dirty="0">
                <a:ln>
                  <a:noFill/>
                </a:ln>
                <a:solidFill>
                  <a:prstClr val="black"/>
                </a:solidFill>
                <a:effectLst/>
                <a:uLnTx/>
                <a:uFillTx/>
                <a:latin typeface="Segoe UI"/>
                <a:ea typeface="+mn-ea"/>
                <a:cs typeface="+mn-cs"/>
              </a:rPr>
              <a:t>Data virtualization through PolyBase</a:t>
            </a:r>
            <a:r>
              <a:rPr kumimoji="0" lang="en-US" sz="1000" b="0" i="0" u="none" strike="noStrike" kern="0" cap="none" spc="0" normalizeH="0" baseline="30000" noProof="0" dirty="0">
                <a:ln>
                  <a:noFill/>
                </a:ln>
                <a:solidFill>
                  <a:prstClr val="black"/>
                </a:solidFill>
                <a:effectLst/>
                <a:uLnTx/>
                <a:uFillTx/>
                <a:latin typeface="Segoe UI"/>
                <a:ea typeface="+mn-ea"/>
                <a:cs typeface="+mn-cs"/>
              </a:rPr>
              <a:t> </a:t>
            </a:r>
            <a:r>
              <a:rPr kumimoji="0" lang="en-US" sz="1000" b="1" i="0" u="none" strike="noStrike" kern="0" cap="none" spc="0" normalizeH="0" baseline="30000" noProof="0" dirty="0">
                <a:ln>
                  <a:noFill/>
                </a:ln>
                <a:solidFill>
                  <a:srgbClr val="0078D4"/>
                </a:solidFill>
                <a:effectLst/>
                <a:uLnTx/>
                <a:uFillTx/>
                <a:latin typeface="Segoe UI"/>
                <a:ea typeface="+mn-ea"/>
                <a:cs typeface="+mn-cs"/>
              </a:rPr>
              <a:t>NEW</a:t>
            </a:r>
          </a:p>
          <a:p>
            <a:pPr marL="171450" marR="0" lvl="0" indent="-171450" algn="l" defTabSz="366909"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000" b="0" i="0" u="none" strike="noStrike" kern="0" cap="none" spc="0" normalizeH="0" baseline="0" noProof="0" dirty="0">
                <a:ln>
                  <a:noFill/>
                </a:ln>
                <a:solidFill>
                  <a:prstClr val="black"/>
                </a:solidFill>
                <a:effectLst/>
                <a:uLnTx/>
                <a:uFillTx/>
                <a:latin typeface="Segoe UI"/>
                <a:ea typeface="+mn-ea"/>
                <a:cs typeface="+mn-cs"/>
              </a:rPr>
              <a:t>Accelerated Database Recovery</a:t>
            </a:r>
            <a:r>
              <a:rPr kumimoji="0" lang="en-US" sz="1000" b="0" i="0" u="none" strike="noStrike" kern="0" cap="none" spc="0" normalizeH="0" baseline="30000" noProof="0" dirty="0">
                <a:ln>
                  <a:noFill/>
                </a:ln>
                <a:solidFill>
                  <a:prstClr val="black"/>
                </a:solidFill>
                <a:effectLst/>
                <a:uLnTx/>
                <a:uFillTx/>
                <a:latin typeface="Segoe UI"/>
                <a:ea typeface="+mn-ea"/>
                <a:cs typeface="+mn-cs"/>
              </a:rPr>
              <a:t> </a:t>
            </a:r>
            <a:r>
              <a:rPr kumimoji="0" lang="en-US" sz="1000" b="1" i="0" u="none" strike="noStrike" kern="0" cap="none" spc="0" normalizeH="0" baseline="30000" noProof="0" dirty="0">
                <a:ln>
                  <a:noFill/>
                </a:ln>
                <a:solidFill>
                  <a:srgbClr val="0078D4"/>
                </a:solidFill>
                <a:effectLst/>
                <a:uLnTx/>
                <a:uFillTx/>
                <a:latin typeface="Segoe UI"/>
                <a:ea typeface="+mn-ea"/>
                <a:cs typeface="+mn-cs"/>
              </a:rPr>
              <a:t>NEW</a:t>
            </a:r>
            <a:endParaRPr kumimoji="0" lang="en-US" sz="1000" b="1" i="0" u="none" strike="noStrike" kern="0" cap="none" spc="0" normalizeH="0" baseline="0" noProof="0" dirty="0">
              <a:ln>
                <a:noFill/>
              </a:ln>
              <a:solidFill>
                <a:prstClr val="black"/>
              </a:solidFill>
              <a:effectLst/>
              <a:uLnTx/>
              <a:uFillTx/>
              <a:latin typeface="Segoe UI"/>
              <a:ea typeface="+mn-ea"/>
              <a:cs typeface="+mn-cs"/>
            </a:endParaRPr>
          </a:p>
          <a:p>
            <a:pPr marL="171450" marR="0" lvl="0" indent="-171450" algn="l" defTabSz="366909"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000" b="0" i="0" u="none" strike="noStrike" kern="0" cap="none" spc="0" normalizeH="0" baseline="0" noProof="0" dirty="0">
                <a:ln>
                  <a:noFill/>
                </a:ln>
                <a:solidFill>
                  <a:prstClr val="black"/>
                </a:solidFill>
                <a:effectLst/>
                <a:uLnTx/>
                <a:uFillTx/>
                <a:latin typeface="Segoe UI"/>
                <a:ea typeface="+mn-ea"/>
                <a:cs typeface="+mn-cs"/>
              </a:rPr>
              <a:t>Transparent Data Encryption</a:t>
            </a:r>
            <a:r>
              <a:rPr kumimoji="0" lang="en-US" sz="1000" b="0" i="0" u="none" strike="noStrike" kern="0" cap="none" spc="0" normalizeH="0" baseline="30000" noProof="0" dirty="0">
                <a:ln>
                  <a:noFill/>
                </a:ln>
                <a:solidFill>
                  <a:prstClr val="black"/>
                </a:solidFill>
                <a:effectLst/>
                <a:uLnTx/>
                <a:uFillTx/>
                <a:latin typeface="Segoe UI"/>
                <a:ea typeface="+mn-ea"/>
                <a:cs typeface="+mn-cs"/>
              </a:rPr>
              <a:t> </a:t>
            </a:r>
            <a:r>
              <a:rPr kumimoji="0" lang="en-US" sz="1000" b="1" i="0" u="none" strike="noStrike" kern="0" cap="none" spc="0" normalizeH="0" baseline="30000" noProof="0" dirty="0">
                <a:ln>
                  <a:noFill/>
                </a:ln>
                <a:solidFill>
                  <a:srgbClr val="0078D4"/>
                </a:solidFill>
                <a:effectLst/>
                <a:uLnTx/>
                <a:uFillTx/>
                <a:latin typeface="Segoe UI"/>
                <a:ea typeface="+mn-ea"/>
                <a:cs typeface="+mn-cs"/>
              </a:rPr>
              <a:t>NEW</a:t>
            </a:r>
          </a:p>
          <a:p>
            <a:pPr marL="171450" marR="0" lvl="0" indent="-171450" algn="l" defTabSz="366909"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000" b="0" i="0" u="none" strike="noStrike" kern="0" cap="none" spc="0" normalizeH="0" baseline="0" noProof="0" dirty="0">
                <a:ln>
                  <a:noFill/>
                </a:ln>
                <a:solidFill>
                  <a:prstClr val="black"/>
                </a:solidFill>
                <a:effectLst/>
                <a:uLnTx/>
                <a:uFillTx/>
                <a:latin typeface="Segoe UI"/>
                <a:ea typeface="+mn-ea"/>
                <a:cs typeface="+mn-cs"/>
              </a:rPr>
              <a:t>Enhanced in-memory performance </a:t>
            </a:r>
          </a:p>
          <a:p>
            <a:pPr marL="171450" marR="0" lvl="0" indent="-171450" algn="l" defTabSz="366909"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000" b="0" i="0" u="none" strike="noStrike" kern="0" cap="none" spc="0" normalizeH="0" baseline="0" noProof="0" dirty="0">
                <a:ln>
                  <a:noFill/>
                </a:ln>
                <a:solidFill>
                  <a:prstClr val="black"/>
                </a:solidFill>
                <a:effectLst/>
                <a:uLnTx/>
                <a:uFillTx/>
                <a:latin typeface="Segoe UI"/>
                <a:ea typeface="+mn-ea"/>
                <a:cs typeface="+mn-cs"/>
              </a:rPr>
              <a:t>Automatic intelligent database tuning </a:t>
            </a:r>
          </a:p>
          <a:p>
            <a:pPr marL="171450" marR="0" lvl="0" indent="-171450" algn="l" defTabSz="366909"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US" sz="1000" b="1" i="0" u="none" strike="noStrike" kern="0" cap="none" spc="0" normalizeH="0" baseline="0" noProof="0" dirty="0">
              <a:ln>
                <a:noFill/>
              </a:ln>
              <a:solidFill>
                <a:prstClr val="black"/>
              </a:solidFill>
              <a:effectLst/>
              <a:uLnTx/>
              <a:uFillTx/>
              <a:latin typeface="Segoe UI"/>
              <a:ea typeface="+mn-ea"/>
              <a:cs typeface="+mn-cs"/>
            </a:endParaRPr>
          </a:p>
        </p:txBody>
      </p:sp>
      <p:sp>
        <p:nvSpPr>
          <p:cNvPr id="136" name="Rectangle 135">
            <a:extLst>
              <a:ext uri="{FF2B5EF4-FFF2-40B4-BE49-F238E27FC236}">
                <a16:creationId xmlns:a16="http://schemas.microsoft.com/office/drawing/2014/main" id="{D3763D9E-EF3A-44DF-AE92-6A76CDC994E5}"/>
              </a:ext>
            </a:extLst>
          </p:cNvPr>
          <p:cNvSpPr/>
          <p:nvPr/>
        </p:nvSpPr>
        <p:spPr bwMode="auto">
          <a:xfrm>
            <a:off x="4710961" y="5273120"/>
            <a:ext cx="2910508" cy="37548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09728" rIns="91440" bIns="109728" numCol="1" spcCol="0" rtlCol="0" fromWordArt="0" anchor="t" anchorCtr="0" forceAA="0" compatLnSpc="1">
            <a:prstTxWarp prst="textNoShape">
              <a:avLst/>
            </a:prstTxWarp>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50E6FF"/>
                </a:solidFill>
                <a:effectLst/>
                <a:uLnTx/>
                <a:uFillTx/>
                <a:latin typeface="Segoe UI"/>
                <a:ea typeface="+mn-ea"/>
                <a:cs typeface="+mn-cs"/>
              </a:rPr>
              <a:t>+</a:t>
            </a:r>
            <a:r>
              <a:rPr kumimoji="0" lang="en-US" sz="1000" b="1" i="0" u="none" strike="noStrike" kern="1200" cap="none" spc="0" normalizeH="0" baseline="0" noProof="0" dirty="0">
                <a:ln>
                  <a:noFill/>
                </a:ln>
                <a:solidFill>
                  <a:prstClr val="white"/>
                </a:solidFill>
                <a:effectLst/>
                <a:uLnTx/>
                <a:uFillTx/>
                <a:latin typeface="Segoe UI"/>
                <a:ea typeface="+mn-ea"/>
                <a:cs typeface="+mn-cs"/>
              </a:rPr>
              <a:t> Express/web features</a:t>
            </a:r>
          </a:p>
        </p:txBody>
      </p:sp>
      <p:sp>
        <p:nvSpPr>
          <p:cNvPr id="137" name="Rectangle 136">
            <a:extLst>
              <a:ext uri="{FF2B5EF4-FFF2-40B4-BE49-F238E27FC236}">
                <a16:creationId xmlns:a16="http://schemas.microsoft.com/office/drawing/2014/main" id="{1AC1B771-2B15-4F9A-A7D3-B9010241F49B}"/>
              </a:ext>
            </a:extLst>
          </p:cNvPr>
          <p:cNvSpPr/>
          <p:nvPr/>
        </p:nvSpPr>
        <p:spPr bwMode="auto">
          <a:xfrm>
            <a:off x="8261856" y="4518711"/>
            <a:ext cx="2910508" cy="6063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09728" rIns="91440" bIns="109728" numCol="1" spcCol="0" rtlCol="0" fromWordArt="0" anchor="t" anchorCtr="0" forceAA="0" compatLnSpc="1">
            <a:prstTxWarp prst="textNoShape">
              <a:avLst/>
            </a:prstTxWarp>
            <a:spAutoFit/>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000" b="1" i="0" u="none" strike="noStrike" kern="1200" cap="none" spc="0" normalizeH="0" baseline="0" noProof="0" dirty="0">
                <a:ln>
                  <a:noFill/>
                </a:ln>
                <a:solidFill>
                  <a:srgbClr val="50E6FF"/>
                </a:solidFill>
                <a:effectLst/>
                <a:uLnTx/>
                <a:uFillTx/>
                <a:latin typeface="Segoe UI"/>
                <a:ea typeface="+mn-ea"/>
                <a:cs typeface="+mn-cs"/>
              </a:rPr>
              <a:t>+</a:t>
            </a:r>
            <a:r>
              <a:rPr kumimoji="0" lang="en-US" sz="1000" b="1" i="0" u="none" strike="noStrike" kern="1200" cap="none" spc="0" normalizeH="0" baseline="0" noProof="0" dirty="0">
                <a:ln>
                  <a:noFill/>
                </a:ln>
                <a:solidFill>
                  <a:prstClr val="white"/>
                </a:solidFill>
                <a:effectLst/>
                <a:uLnTx/>
                <a:uFillTx/>
                <a:latin typeface="Segoe UI"/>
                <a:ea typeface="+mn-ea"/>
                <a:cs typeface="+mn-cs"/>
              </a:rPr>
              <a:t> Standard features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50E6FF"/>
                </a:solidFill>
                <a:effectLst/>
                <a:uLnTx/>
                <a:uFillTx/>
                <a:latin typeface="Segoe UI"/>
                <a:ea typeface="+mn-ea"/>
                <a:cs typeface="+mn-cs"/>
              </a:rPr>
              <a:t>+</a:t>
            </a:r>
            <a:r>
              <a:rPr kumimoji="0" lang="en-US" sz="1000" b="1" i="0" u="none" strike="noStrike" kern="1200" cap="none" spc="0" normalizeH="0" baseline="0" noProof="0" dirty="0">
                <a:ln>
                  <a:noFill/>
                </a:ln>
                <a:solidFill>
                  <a:prstClr val="white"/>
                </a:solidFill>
                <a:effectLst/>
                <a:uLnTx/>
                <a:uFillTx/>
                <a:latin typeface="Segoe UI"/>
                <a:ea typeface="+mn-ea"/>
                <a:cs typeface="+mn-cs"/>
              </a:rPr>
              <a:t> Express/web features</a:t>
            </a:r>
          </a:p>
        </p:txBody>
      </p:sp>
      <p:grpSp>
        <p:nvGrpSpPr>
          <p:cNvPr id="3" name="Group 2">
            <a:extLst>
              <a:ext uri="{FF2B5EF4-FFF2-40B4-BE49-F238E27FC236}">
                <a16:creationId xmlns:a16="http://schemas.microsoft.com/office/drawing/2014/main" id="{E8594BD2-6925-4B4C-A727-01864ADDE05E}"/>
              </a:ext>
            </a:extLst>
          </p:cNvPr>
          <p:cNvGrpSpPr/>
          <p:nvPr/>
        </p:nvGrpSpPr>
        <p:grpSpPr>
          <a:xfrm>
            <a:off x="1115323" y="2883263"/>
            <a:ext cx="3459963" cy="2896294"/>
            <a:chOff x="1309173" y="2283843"/>
            <a:chExt cx="3459963" cy="2896294"/>
          </a:xfrm>
        </p:grpSpPr>
        <p:grpSp>
          <p:nvGrpSpPr>
            <p:cNvPr id="94" name="Group 93">
              <a:extLst>
                <a:ext uri="{FF2B5EF4-FFF2-40B4-BE49-F238E27FC236}">
                  <a16:creationId xmlns:a16="http://schemas.microsoft.com/office/drawing/2014/main" id="{9364FDE1-0685-45D1-B8B3-ADD997CAE9D3}"/>
                </a:ext>
              </a:extLst>
            </p:cNvPr>
            <p:cNvGrpSpPr/>
            <p:nvPr/>
          </p:nvGrpSpPr>
          <p:grpSpPr>
            <a:xfrm>
              <a:off x="1444709" y="2283843"/>
              <a:ext cx="2529352" cy="583792"/>
              <a:chOff x="489577" y="3205053"/>
              <a:chExt cx="2529352" cy="583792"/>
            </a:xfrm>
          </p:grpSpPr>
          <p:sp>
            <p:nvSpPr>
              <p:cNvPr id="95" name="TextBox 94">
                <a:extLst>
                  <a:ext uri="{FF2B5EF4-FFF2-40B4-BE49-F238E27FC236}">
                    <a16:creationId xmlns:a16="http://schemas.microsoft.com/office/drawing/2014/main" id="{F89A4E22-277B-43C4-8498-F1A69FF7031D}"/>
                  </a:ext>
                </a:extLst>
              </p:cNvPr>
              <p:cNvSpPr txBox="1"/>
              <p:nvPr/>
            </p:nvSpPr>
            <p:spPr>
              <a:xfrm>
                <a:off x="1100399" y="3210395"/>
                <a:ext cx="1918530" cy="561692"/>
              </a:xfrm>
              <a:prstGeom prst="rect">
                <a:avLst/>
              </a:prstGeom>
              <a:noFill/>
            </p:spPr>
            <p:txBody>
              <a:bodyPr wrap="square" lIns="91440" tIns="45720" rIns="91440" bIns="4572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Express/web</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Free, entry-level database for small web and mobile apps</a:t>
                </a:r>
              </a:p>
            </p:txBody>
          </p:sp>
          <p:grpSp>
            <p:nvGrpSpPr>
              <p:cNvPr id="96" name="Group 95">
                <a:extLst>
                  <a:ext uri="{FF2B5EF4-FFF2-40B4-BE49-F238E27FC236}">
                    <a16:creationId xmlns:a16="http://schemas.microsoft.com/office/drawing/2014/main" id="{3CEB014F-485C-4C1D-88EA-61A635603AB8}"/>
                  </a:ext>
                </a:extLst>
              </p:cNvPr>
              <p:cNvGrpSpPr/>
              <p:nvPr/>
            </p:nvGrpSpPr>
            <p:grpSpPr>
              <a:xfrm>
                <a:off x="489577" y="3205053"/>
                <a:ext cx="523560" cy="583792"/>
                <a:chOff x="2159808" y="2341852"/>
                <a:chExt cx="743977" cy="829567"/>
              </a:xfrm>
            </p:grpSpPr>
            <p:grpSp>
              <p:nvGrpSpPr>
                <p:cNvPr id="97" name="Group 96">
                  <a:extLst>
                    <a:ext uri="{FF2B5EF4-FFF2-40B4-BE49-F238E27FC236}">
                      <a16:creationId xmlns:a16="http://schemas.microsoft.com/office/drawing/2014/main" id="{FA1D6BAA-952A-442B-BF62-50177E267588}"/>
                    </a:ext>
                  </a:extLst>
                </p:cNvPr>
                <p:cNvGrpSpPr/>
                <p:nvPr/>
              </p:nvGrpSpPr>
              <p:grpSpPr>
                <a:xfrm>
                  <a:off x="2159808" y="2341852"/>
                  <a:ext cx="743977" cy="557983"/>
                  <a:chOff x="2159808" y="2341852"/>
                  <a:chExt cx="743977" cy="557983"/>
                </a:xfrm>
              </p:grpSpPr>
              <p:sp>
                <p:nvSpPr>
                  <p:cNvPr id="108" name="AutoShape 66">
                    <a:extLst>
                      <a:ext uri="{FF2B5EF4-FFF2-40B4-BE49-F238E27FC236}">
                        <a16:creationId xmlns:a16="http://schemas.microsoft.com/office/drawing/2014/main" id="{8004DC32-4CA2-49CE-BB36-BE5604B6F80D}"/>
                      </a:ext>
                    </a:extLst>
                  </p:cNvPr>
                  <p:cNvSpPr>
                    <a:spLocks noChangeAspect="1" noChangeArrowheads="1" noTextEdit="1"/>
                  </p:cNvSpPr>
                  <p:nvPr/>
                </p:nvSpPr>
                <p:spPr bwMode="auto">
                  <a:xfrm flipH="1">
                    <a:off x="2159808" y="2341852"/>
                    <a:ext cx="743977" cy="5579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09" name="Rectangle 68">
                    <a:extLst>
                      <a:ext uri="{FF2B5EF4-FFF2-40B4-BE49-F238E27FC236}">
                        <a16:creationId xmlns:a16="http://schemas.microsoft.com/office/drawing/2014/main" id="{4320155E-6BFC-4853-83EE-A347319DCA97}"/>
                      </a:ext>
                    </a:extLst>
                  </p:cNvPr>
                  <p:cNvSpPr>
                    <a:spLocks noChangeArrowheads="1"/>
                  </p:cNvSpPr>
                  <p:nvPr/>
                </p:nvSpPr>
                <p:spPr bwMode="auto">
                  <a:xfrm flipH="1">
                    <a:off x="2159808" y="2341852"/>
                    <a:ext cx="743977" cy="69152"/>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10" name="Rectangle 69">
                    <a:extLst>
                      <a:ext uri="{FF2B5EF4-FFF2-40B4-BE49-F238E27FC236}">
                        <a16:creationId xmlns:a16="http://schemas.microsoft.com/office/drawing/2014/main" id="{AC960F0C-EDB4-4F76-B4CA-682601F733B6}"/>
                      </a:ext>
                    </a:extLst>
                  </p:cNvPr>
                  <p:cNvSpPr>
                    <a:spLocks noChangeArrowheads="1"/>
                  </p:cNvSpPr>
                  <p:nvPr/>
                </p:nvSpPr>
                <p:spPr bwMode="auto">
                  <a:xfrm flipH="1">
                    <a:off x="2159808" y="2411004"/>
                    <a:ext cx="743977" cy="48883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11" name="Oval 70">
                    <a:extLst>
                      <a:ext uri="{FF2B5EF4-FFF2-40B4-BE49-F238E27FC236}">
                        <a16:creationId xmlns:a16="http://schemas.microsoft.com/office/drawing/2014/main" id="{E0464FC5-0603-47C7-8EF8-1454F51F065D}"/>
                      </a:ext>
                    </a:extLst>
                  </p:cNvPr>
                  <p:cNvSpPr>
                    <a:spLocks noChangeArrowheads="1"/>
                  </p:cNvSpPr>
                  <p:nvPr/>
                </p:nvSpPr>
                <p:spPr bwMode="auto">
                  <a:xfrm flipH="1">
                    <a:off x="2856094" y="2365697"/>
                    <a:ext cx="23845" cy="2384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12" name="Oval 71">
                    <a:extLst>
                      <a:ext uri="{FF2B5EF4-FFF2-40B4-BE49-F238E27FC236}">
                        <a16:creationId xmlns:a16="http://schemas.microsoft.com/office/drawing/2014/main" id="{117B0FE0-F062-48A1-818F-1C8B33EB627E}"/>
                      </a:ext>
                    </a:extLst>
                  </p:cNvPr>
                  <p:cNvSpPr>
                    <a:spLocks noChangeArrowheads="1"/>
                  </p:cNvSpPr>
                  <p:nvPr/>
                </p:nvSpPr>
                <p:spPr bwMode="auto">
                  <a:xfrm flipH="1">
                    <a:off x="2822711" y="2365697"/>
                    <a:ext cx="23845" cy="2384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13" name="Oval 72">
                    <a:extLst>
                      <a:ext uri="{FF2B5EF4-FFF2-40B4-BE49-F238E27FC236}">
                        <a16:creationId xmlns:a16="http://schemas.microsoft.com/office/drawing/2014/main" id="{F6E8983B-5AC8-425F-A666-3BBE6852E846}"/>
                      </a:ext>
                    </a:extLst>
                  </p:cNvPr>
                  <p:cNvSpPr>
                    <a:spLocks noChangeArrowheads="1"/>
                  </p:cNvSpPr>
                  <p:nvPr/>
                </p:nvSpPr>
                <p:spPr bwMode="auto">
                  <a:xfrm flipH="1">
                    <a:off x="2786942" y="2365697"/>
                    <a:ext cx="23845" cy="2384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nvGrpSpPr>
                  <p:cNvPr id="114" name="Group 113">
                    <a:extLst>
                      <a:ext uri="{FF2B5EF4-FFF2-40B4-BE49-F238E27FC236}">
                        <a16:creationId xmlns:a16="http://schemas.microsoft.com/office/drawing/2014/main" id="{2433D0A0-DC94-4F56-AC06-7E61496820B4}"/>
                      </a:ext>
                    </a:extLst>
                  </p:cNvPr>
                  <p:cNvGrpSpPr>
                    <a:grpSpLocks noChangeAspect="1"/>
                  </p:cNvGrpSpPr>
                  <p:nvPr/>
                </p:nvGrpSpPr>
                <p:grpSpPr bwMode="auto">
                  <a:xfrm>
                    <a:off x="2355438" y="2488684"/>
                    <a:ext cx="352716" cy="348248"/>
                    <a:chOff x="1614" y="2781"/>
                    <a:chExt cx="316" cy="312"/>
                  </a:xfrm>
                </p:grpSpPr>
                <p:sp>
                  <p:nvSpPr>
                    <p:cNvPr id="115" name="Freeform 81">
                      <a:extLst>
                        <a:ext uri="{FF2B5EF4-FFF2-40B4-BE49-F238E27FC236}">
                          <a16:creationId xmlns:a16="http://schemas.microsoft.com/office/drawing/2014/main" id="{61E6B55A-3A3E-4E30-8451-709616DC7DDD}"/>
                        </a:ext>
                      </a:extLst>
                    </p:cNvPr>
                    <p:cNvSpPr>
                      <a:spLocks noEditPoints="1"/>
                    </p:cNvSpPr>
                    <p:nvPr/>
                  </p:nvSpPr>
                  <p:spPr bwMode="auto">
                    <a:xfrm>
                      <a:off x="1698" y="2791"/>
                      <a:ext cx="232" cy="204"/>
                    </a:xfrm>
                    <a:custGeom>
                      <a:avLst/>
                      <a:gdLst>
                        <a:gd name="T0" fmla="*/ 508 w 1015"/>
                        <a:gd name="T1" fmla="*/ 128 h 896"/>
                        <a:gd name="T2" fmla="*/ 626 w 1015"/>
                        <a:gd name="T3" fmla="*/ 151 h 896"/>
                        <a:gd name="T4" fmla="*/ 801 w 1015"/>
                        <a:gd name="T5" fmla="*/ 322 h 896"/>
                        <a:gd name="T6" fmla="*/ 805 w 1015"/>
                        <a:gd name="T7" fmla="*/ 567 h 896"/>
                        <a:gd name="T8" fmla="*/ 685 w 1015"/>
                        <a:gd name="T9" fmla="*/ 715 h 896"/>
                        <a:gd name="T10" fmla="*/ 600 w 1015"/>
                        <a:gd name="T11" fmla="*/ 755 h 896"/>
                        <a:gd name="T12" fmla="*/ 507 w 1015"/>
                        <a:gd name="T13" fmla="*/ 768 h 896"/>
                        <a:gd name="T14" fmla="*/ 389 w 1015"/>
                        <a:gd name="T15" fmla="*/ 746 h 896"/>
                        <a:gd name="T16" fmla="*/ 214 w 1015"/>
                        <a:gd name="T17" fmla="*/ 575 h 896"/>
                        <a:gd name="T18" fmla="*/ 210 w 1015"/>
                        <a:gd name="T19" fmla="*/ 330 h 896"/>
                        <a:gd name="T20" fmla="*/ 330 w 1015"/>
                        <a:gd name="T21" fmla="*/ 182 h 896"/>
                        <a:gd name="T22" fmla="*/ 415 w 1015"/>
                        <a:gd name="T23" fmla="*/ 142 h 896"/>
                        <a:gd name="T24" fmla="*/ 508 w 1015"/>
                        <a:gd name="T25" fmla="*/ 128 h 896"/>
                        <a:gd name="T26" fmla="*/ 508 w 1015"/>
                        <a:gd name="T27" fmla="*/ 128 h 896"/>
                        <a:gd name="T28" fmla="*/ 508 w 1015"/>
                        <a:gd name="T29" fmla="*/ 128 h 896"/>
                        <a:gd name="T30" fmla="*/ 508 w 1015"/>
                        <a:gd name="T31" fmla="*/ 0 h 896"/>
                        <a:gd name="T32" fmla="*/ 91 w 1015"/>
                        <a:gd name="T33" fmla="*/ 283 h 896"/>
                        <a:gd name="T34" fmla="*/ 342 w 1015"/>
                        <a:gd name="T35" fmla="*/ 864 h 896"/>
                        <a:gd name="T36" fmla="*/ 507 w 1015"/>
                        <a:gd name="T37" fmla="*/ 896 h 896"/>
                        <a:gd name="T38" fmla="*/ 923 w 1015"/>
                        <a:gd name="T39" fmla="*/ 614 h 896"/>
                        <a:gd name="T40" fmla="*/ 673 w 1015"/>
                        <a:gd name="T41" fmla="*/ 32 h 896"/>
                        <a:gd name="T42" fmla="*/ 508 w 1015"/>
                        <a:gd name="T43" fmla="*/ 0 h 8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15" h="896">
                          <a:moveTo>
                            <a:pt x="508" y="128"/>
                          </a:moveTo>
                          <a:cubicBezTo>
                            <a:pt x="548" y="128"/>
                            <a:pt x="588" y="136"/>
                            <a:pt x="626" y="151"/>
                          </a:cubicBezTo>
                          <a:cubicBezTo>
                            <a:pt x="705" y="183"/>
                            <a:pt x="768" y="244"/>
                            <a:pt x="801" y="322"/>
                          </a:cubicBezTo>
                          <a:cubicBezTo>
                            <a:pt x="835" y="401"/>
                            <a:pt x="836" y="488"/>
                            <a:pt x="805" y="567"/>
                          </a:cubicBezTo>
                          <a:cubicBezTo>
                            <a:pt x="780" y="628"/>
                            <a:pt x="739" y="679"/>
                            <a:pt x="685" y="715"/>
                          </a:cubicBezTo>
                          <a:cubicBezTo>
                            <a:pt x="659" y="732"/>
                            <a:pt x="630" y="745"/>
                            <a:pt x="600" y="755"/>
                          </a:cubicBezTo>
                          <a:cubicBezTo>
                            <a:pt x="570" y="764"/>
                            <a:pt x="539" y="768"/>
                            <a:pt x="507" y="768"/>
                          </a:cubicBezTo>
                          <a:cubicBezTo>
                            <a:pt x="467" y="768"/>
                            <a:pt x="427" y="761"/>
                            <a:pt x="389" y="746"/>
                          </a:cubicBezTo>
                          <a:cubicBezTo>
                            <a:pt x="310" y="714"/>
                            <a:pt x="247" y="653"/>
                            <a:pt x="214" y="575"/>
                          </a:cubicBezTo>
                          <a:cubicBezTo>
                            <a:pt x="180" y="496"/>
                            <a:pt x="179" y="409"/>
                            <a:pt x="210" y="330"/>
                          </a:cubicBezTo>
                          <a:cubicBezTo>
                            <a:pt x="235" y="269"/>
                            <a:pt x="276" y="218"/>
                            <a:pt x="330" y="182"/>
                          </a:cubicBezTo>
                          <a:cubicBezTo>
                            <a:pt x="356" y="165"/>
                            <a:pt x="385" y="151"/>
                            <a:pt x="415" y="142"/>
                          </a:cubicBezTo>
                          <a:cubicBezTo>
                            <a:pt x="445" y="133"/>
                            <a:pt x="476" y="128"/>
                            <a:pt x="508" y="128"/>
                          </a:cubicBezTo>
                          <a:cubicBezTo>
                            <a:pt x="508" y="128"/>
                            <a:pt x="508" y="128"/>
                            <a:pt x="508" y="128"/>
                          </a:cubicBezTo>
                          <a:cubicBezTo>
                            <a:pt x="508" y="128"/>
                            <a:pt x="508" y="128"/>
                            <a:pt x="508" y="128"/>
                          </a:cubicBezTo>
                          <a:moveTo>
                            <a:pt x="508" y="0"/>
                          </a:moveTo>
                          <a:cubicBezTo>
                            <a:pt x="330" y="0"/>
                            <a:pt x="161" y="107"/>
                            <a:pt x="91" y="283"/>
                          </a:cubicBezTo>
                          <a:cubicBezTo>
                            <a:pt x="0" y="512"/>
                            <a:pt x="112" y="773"/>
                            <a:pt x="342" y="864"/>
                          </a:cubicBezTo>
                          <a:cubicBezTo>
                            <a:pt x="396" y="886"/>
                            <a:pt x="452" y="896"/>
                            <a:pt x="507" y="896"/>
                          </a:cubicBezTo>
                          <a:cubicBezTo>
                            <a:pt x="685" y="896"/>
                            <a:pt x="854" y="790"/>
                            <a:pt x="923" y="614"/>
                          </a:cubicBezTo>
                          <a:cubicBezTo>
                            <a:pt x="1015" y="385"/>
                            <a:pt x="903" y="124"/>
                            <a:pt x="673" y="32"/>
                          </a:cubicBezTo>
                          <a:cubicBezTo>
                            <a:pt x="619" y="11"/>
                            <a:pt x="563" y="0"/>
                            <a:pt x="508"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16" name="Freeform 82">
                      <a:extLst>
                        <a:ext uri="{FF2B5EF4-FFF2-40B4-BE49-F238E27FC236}">
                          <a16:creationId xmlns:a16="http://schemas.microsoft.com/office/drawing/2014/main" id="{4AB44B52-94DC-40D5-8631-4B30E7262289}"/>
                        </a:ext>
                      </a:extLst>
                    </p:cNvPr>
                    <p:cNvSpPr>
                      <a:spLocks/>
                    </p:cNvSpPr>
                    <p:nvPr/>
                  </p:nvSpPr>
                  <p:spPr bwMode="auto">
                    <a:xfrm>
                      <a:off x="1838" y="2781"/>
                      <a:ext cx="31" cy="27"/>
                    </a:xfrm>
                    <a:custGeom>
                      <a:avLst/>
                      <a:gdLst>
                        <a:gd name="T0" fmla="*/ 24 w 31"/>
                        <a:gd name="T1" fmla="*/ 27 h 27"/>
                        <a:gd name="T2" fmla="*/ 0 w 31"/>
                        <a:gd name="T3" fmla="*/ 18 h 27"/>
                        <a:gd name="T4" fmla="*/ 7 w 31"/>
                        <a:gd name="T5" fmla="*/ 0 h 27"/>
                        <a:gd name="T6" fmla="*/ 31 w 31"/>
                        <a:gd name="T7" fmla="*/ 9 h 27"/>
                        <a:gd name="T8" fmla="*/ 24 w 31"/>
                        <a:gd name="T9" fmla="*/ 27 h 27"/>
                      </a:gdLst>
                      <a:ahLst/>
                      <a:cxnLst>
                        <a:cxn ang="0">
                          <a:pos x="T0" y="T1"/>
                        </a:cxn>
                        <a:cxn ang="0">
                          <a:pos x="T2" y="T3"/>
                        </a:cxn>
                        <a:cxn ang="0">
                          <a:pos x="T4" y="T5"/>
                        </a:cxn>
                        <a:cxn ang="0">
                          <a:pos x="T6" y="T7"/>
                        </a:cxn>
                        <a:cxn ang="0">
                          <a:pos x="T8" y="T9"/>
                        </a:cxn>
                      </a:cxnLst>
                      <a:rect l="0" t="0" r="r" b="b"/>
                      <a:pathLst>
                        <a:path w="31" h="27">
                          <a:moveTo>
                            <a:pt x="24" y="27"/>
                          </a:moveTo>
                          <a:lnTo>
                            <a:pt x="0" y="18"/>
                          </a:lnTo>
                          <a:lnTo>
                            <a:pt x="7" y="0"/>
                          </a:lnTo>
                          <a:lnTo>
                            <a:pt x="31" y="9"/>
                          </a:lnTo>
                          <a:lnTo>
                            <a:pt x="24" y="27"/>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17" name="Freeform 83">
                      <a:extLst>
                        <a:ext uri="{FF2B5EF4-FFF2-40B4-BE49-F238E27FC236}">
                          <a16:creationId xmlns:a16="http://schemas.microsoft.com/office/drawing/2014/main" id="{10315011-E6A2-4E97-B2B6-2F428D2F1904}"/>
                        </a:ext>
                      </a:extLst>
                    </p:cNvPr>
                    <p:cNvSpPr>
                      <a:spLocks/>
                    </p:cNvSpPr>
                    <p:nvPr/>
                  </p:nvSpPr>
                  <p:spPr bwMode="auto">
                    <a:xfrm>
                      <a:off x="1759" y="2978"/>
                      <a:ext cx="31" cy="27"/>
                    </a:xfrm>
                    <a:custGeom>
                      <a:avLst/>
                      <a:gdLst>
                        <a:gd name="T0" fmla="*/ 24 w 31"/>
                        <a:gd name="T1" fmla="*/ 27 h 27"/>
                        <a:gd name="T2" fmla="*/ 0 w 31"/>
                        <a:gd name="T3" fmla="*/ 18 h 27"/>
                        <a:gd name="T4" fmla="*/ 7 w 31"/>
                        <a:gd name="T5" fmla="*/ 0 h 27"/>
                        <a:gd name="T6" fmla="*/ 31 w 31"/>
                        <a:gd name="T7" fmla="*/ 9 h 27"/>
                        <a:gd name="T8" fmla="*/ 24 w 31"/>
                        <a:gd name="T9" fmla="*/ 27 h 27"/>
                      </a:gdLst>
                      <a:ahLst/>
                      <a:cxnLst>
                        <a:cxn ang="0">
                          <a:pos x="T0" y="T1"/>
                        </a:cxn>
                        <a:cxn ang="0">
                          <a:pos x="T2" y="T3"/>
                        </a:cxn>
                        <a:cxn ang="0">
                          <a:pos x="T4" y="T5"/>
                        </a:cxn>
                        <a:cxn ang="0">
                          <a:pos x="T6" y="T7"/>
                        </a:cxn>
                        <a:cxn ang="0">
                          <a:pos x="T8" y="T9"/>
                        </a:cxn>
                      </a:cxnLst>
                      <a:rect l="0" t="0" r="r" b="b"/>
                      <a:pathLst>
                        <a:path w="31" h="27">
                          <a:moveTo>
                            <a:pt x="24" y="27"/>
                          </a:moveTo>
                          <a:lnTo>
                            <a:pt x="0" y="18"/>
                          </a:lnTo>
                          <a:lnTo>
                            <a:pt x="7" y="0"/>
                          </a:lnTo>
                          <a:lnTo>
                            <a:pt x="31" y="9"/>
                          </a:lnTo>
                          <a:lnTo>
                            <a:pt x="24" y="27"/>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18" name="Freeform 84">
                      <a:extLst>
                        <a:ext uri="{FF2B5EF4-FFF2-40B4-BE49-F238E27FC236}">
                          <a16:creationId xmlns:a16="http://schemas.microsoft.com/office/drawing/2014/main" id="{78626EEA-33DC-443A-8A61-3BC253196E39}"/>
                        </a:ext>
                      </a:extLst>
                    </p:cNvPr>
                    <p:cNvSpPr>
                      <a:spLocks/>
                    </p:cNvSpPr>
                    <p:nvPr/>
                  </p:nvSpPr>
                  <p:spPr bwMode="auto">
                    <a:xfrm>
                      <a:off x="1899" y="2917"/>
                      <a:ext cx="27" cy="31"/>
                    </a:xfrm>
                    <a:custGeom>
                      <a:avLst/>
                      <a:gdLst>
                        <a:gd name="T0" fmla="*/ 27 w 27"/>
                        <a:gd name="T1" fmla="*/ 7 h 31"/>
                        <a:gd name="T2" fmla="*/ 18 w 27"/>
                        <a:gd name="T3" fmla="*/ 31 h 31"/>
                        <a:gd name="T4" fmla="*/ 0 w 27"/>
                        <a:gd name="T5" fmla="*/ 24 h 31"/>
                        <a:gd name="T6" fmla="*/ 9 w 27"/>
                        <a:gd name="T7" fmla="*/ 0 h 31"/>
                        <a:gd name="T8" fmla="*/ 27 w 27"/>
                        <a:gd name="T9" fmla="*/ 7 h 31"/>
                      </a:gdLst>
                      <a:ahLst/>
                      <a:cxnLst>
                        <a:cxn ang="0">
                          <a:pos x="T0" y="T1"/>
                        </a:cxn>
                        <a:cxn ang="0">
                          <a:pos x="T2" y="T3"/>
                        </a:cxn>
                        <a:cxn ang="0">
                          <a:pos x="T4" y="T5"/>
                        </a:cxn>
                        <a:cxn ang="0">
                          <a:pos x="T6" y="T7"/>
                        </a:cxn>
                        <a:cxn ang="0">
                          <a:pos x="T8" y="T9"/>
                        </a:cxn>
                      </a:cxnLst>
                      <a:rect l="0" t="0" r="r" b="b"/>
                      <a:pathLst>
                        <a:path w="27" h="31">
                          <a:moveTo>
                            <a:pt x="27" y="7"/>
                          </a:moveTo>
                          <a:lnTo>
                            <a:pt x="18" y="31"/>
                          </a:lnTo>
                          <a:lnTo>
                            <a:pt x="0" y="24"/>
                          </a:lnTo>
                          <a:lnTo>
                            <a:pt x="9" y="0"/>
                          </a:lnTo>
                          <a:lnTo>
                            <a:pt x="27" y="7"/>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19" name="Freeform 85">
                      <a:extLst>
                        <a:ext uri="{FF2B5EF4-FFF2-40B4-BE49-F238E27FC236}">
                          <a16:creationId xmlns:a16="http://schemas.microsoft.com/office/drawing/2014/main" id="{112AF5EC-E3F5-4B82-8A06-215CF7D7FE29}"/>
                        </a:ext>
                      </a:extLst>
                    </p:cNvPr>
                    <p:cNvSpPr>
                      <a:spLocks/>
                    </p:cNvSpPr>
                    <p:nvPr/>
                  </p:nvSpPr>
                  <p:spPr bwMode="auto">
                    <a:xfrm>
                      <a:off x="1702" y="2838"/>
                      <a:ext cx="27" cy="31"/>
                    </a:xfrm>
                    <a:custGeom>
                      <a:avLst/>
                      <a:gdLst>
                        <a:gd name="T0" fmla="*/ 27 w 27"/>
                        <a:gd name="T1" fmla="*/ 7 h 31"/>
                        <a:gd name="T2" fmla="*/ 18 w 27"/>
                        <a:gd name="T3" fmla="*/ 31 h 31"/>
                        <a:gd name="T4" fmla="*/ 0 w 27"/>
                        <a:gd name="T5" fmla="*/ 24 h 31"/>
                        <a:gd name="T6" fmla="*/ 9 w 27"/>
                        <a:gd name="T7" fmla="*/ 0 h 31"/>
                        <a:gd name="T8" fmla="*/ 27 w 27"/>
                        <a:gd name="T9" fmla="*/ 7 h 31"/>
                      </a:gdLst>
                      <a:ahLst/>
                      <a:cxnLst>
                        <a:cxn ang="0">
                          <a:pos x="T0" y="T1"/>
                        </a:cxn>
                        <a:cxn ang="0">
                          <a:pos x="T2" y="T3"/>
                        </a:cxn>
                        <a:cxn ang="0">
                          <a:pos x="T4" y="T5"/>
                        </a:cxn>
                        <a:cxn ang="0">
                          <a:pos x="T6" y="T7"/>
                        </a:cxn>
                        <a:cxn ang="0">
                          <a:pos x="T8" y="T9"/>
                        </a:cxn>
                      </a:cxnLst>
                      <a:rect l="0" t="0" r="r" b="b"/>
                      <a:pathLst>
                        <a:path w="27" h="31">
                          <a:moveTo>
                            <a:pt x="27" y="7"/>
                          </a:moveTo>
                          <a:lnTo>
                            <a:pt x="18" y="31"/>
                          </a:lnTo>
                          <a:lnTo>
                            <a:pt x="0" y="24"/>
                          </a:lnTo>
                          <a:lnTo>
                            <a:pt x="9" y="0"/>
                          </a:lnTo>
                          <a:lnTo>
                            <a:pt x="27" y="7"/>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20" name="Freeform 86">
                      <a:extLst>
                        <a:ext uri="{FF2B5EF4-FFF2-40B4-BE49-F238E27FC236}">
                          <a16:creationId xmlns:a16="http://schemas.microsoft.com/office/drawing/2014/main" id="{A4090687-F2E7-422F-AFF8-FD2676D6B91C}"/>
                        </a:ext>
                      </a:extLst>
                    </p:cNvPr>
                    <p:cNvSpPr>
                      <a:spLocks/>
                    </p:cNvSpPr>
                    <p:nvPr/>
                  </p:nvSpPr>
                  <p:spPr bwMode="auto">
                    <a:xfrm>
                      <a:off x="1703" y="2919"/>
                      <a:ext cx="28" cy="32"/>
                    </a:xfrm>
                    <a:custGeom>
                      <a:avLst/>
                      <a:gdLst>
                        <a:gd name="T0" fmla="*/ 17 w 28"/>
                        <a:gd name="T1" fmla="*/ 0 h 32"/>
                        <a:gd name="T2" fmla="*/ 28 w 28"/>
                        <a:gd name="T3" fmla="*/ 24 h 32"/>
                        <a:gd name="T4" fmla="*/ 10 w 28"/>
                        <a:gd name="T5" fmla="*/ 32 h 32"/>
                        <a:gd name="T6" fmla="*/ 0 w 28"/>
                        <a:gd name="T7" fmla="*/ 8 h 32"/>
                        <a:gd name="T8" fmla="*/ 17 w 28"/>
                        <a:gd name="T9" fmla="*/ 0 h 32"/>
                      </a:gdLst>
                      <a:ahLst/>
                      <a:cxnLst>
                        <a:cxn ang="0">
                          <a:pos x="T0" y="T1"/>
                        </a:cxn>
                        <a:cxn ang="0">
                          <a:pos x="T2" y="T3"/>
                        </a:cxn>
                        <a:cxn ang="0">
                          <a:pos x="T4" y="T5"/>
                        </a:cxn>
                        <a:cxn ang="0">
                          <a:pos x="T6" y="T7"/>
                        </a:cxn>
                        <a:cxn ang="0">
                          <a:pos x="T8" y="T9"/>
                        </a:cxn>
                      </a:cxnLst>
                      <a:rect l="0" t="0" r="r" b="b"/>
                      <a:pathLst>
                        <a:path w="28" h="32">
                          <a:moveTo>
                            <a:pt x="17" y="0"/>
                          </a:moveTo>
                          <a:lnTo>
                            <a:pt x="28" y="24"/>
                          </a:lnTo>
                          <a:lnTo>
                            <a:pt x="10" y="32"/>
                          </a:lnTo>
                          <a:lnTo>
                            <a:pt x="0" y="8"/>
                          </a:lnTo>
                          <a:lnTo>
                            <a:pt x="17"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21" name="Freeform 87">
                      <a:extLst>
                        <a:ext uri="{FF2B5EF4-FFF2-40B4-BE49-F238E27FC236}">
                          <a16:creationId xmlns:a16="http://schemas.microsoft.com/office/drawing/2014/main" id="{C69CAB31-6CB0-4FC8-A43C-BFA631B2D006}"/>
                        </a:ext>
                      </a:extLst>
                    </p:cNvPr>
                    <p:cNvSpPr>
                      <a:spLocks/>
                    </p:cNvSpPr>
                    <p:nvPr/>
                  </p:nvSpPr>
                  <p:spPr bwMode="auto">
                    <a:xfrm>
                      <a:off x="1897" y="2836"/>
                      <a:ext cx="28" cy="31"/>
                    </a:xfrm>
                    <a:custGeom>
                      <a:avLst/>
                      <a:gdLst>
                        <a:gd name="T0" fmla="*/ 18 w 28"/>
                        <a:gd name="T1" fmla="*/ 0 h 31"/>
                        <a:gd name="T2" fmla="*/ 28 w 28"/>
                        <a:gd name="T3" fmla="*/ 23 h 31"/>
                        <a:gd name="T4" fmla="*/ 11 w 28"/>
                        <a:gd name="T5" fmla="*/ 31 h 31"/>
                        <a:gd name="T6" fmla="*/ 0 w 28"/>
                        <a:gd name="T7" fmla="*/ 7 h 31"/>
                        <a:gd name="T8" fmla="*/ 18 w 28"/>
                        <a:gd name="T9" fmla="*/ 0 h 31"/>
                      </a:gdLst>
                      <a:ahLst/>
                      <a:cxnLst>
                        <a:cxn ang="0">
                          <a:pos x="T0" y="T1"/>
                        </a:cxn>
                        <a:cxn ang="0">
                          <a:pos x="T2" y="T3"/>
                        </a:cxn>
                        <a:cxn ang="0">
                          <a:pos x="T4" y="T5"/>
                        </a:cxn>
                        <a:cxn ang="0">
                          <a:pos x="T6" y="T7"/>
                        </a:cxn>
                        <a:cxn ang="0">
                          <a:pos x="T8" y="T9"/>
                        </a:cxn>
                      </a:cxnLst>
                      <a:rect l="0" t="0" r="r" b="b"/>
                      <a:pathLst>
                        <a:path w="28" h="31">
                          <a:moveTo>
                            <a:pt x="18" y="0"/>
                          </a:moveTo>
                          <a:lnTo>
                            <a:pt x="28" y="23"/>
                          </a:lnTo>
                          <a:lnTo>
                            <a:pt x="11" y="31"/>
                          </a:lnTo>
                          <a:lnTo>
                            <a:pt x="0" y="7"/>
                          </a:lnTo>
                          <a:lnTo>
                            <a:pt x="18"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22" name="Freeform 88">
                      <a:extLst>
                        <a:ext uri="{FF2B5EF4-FFF2-40B4-BE49-F238E27FC236}">
                          <a16:creationId xmlns:a16="http://schemas.microsoft.com/office/drawing/2014/main" id="{900C59AE-3D03-47D2-A89C-E48AB70306F9}"/>
                        </a:ext>
                      </a:extLst>
                    </p:cNvPr>
                    <p:cNvSpPr>
                      <a:spLocks/>
                    </p:cNvSpPr>
                    <p:nvPr/>
                  </p:nvSpPr>
                  <p:spPr bwMode="auto">
                    <a:xfrm>
                      <a:off x="1840" y="2977"/>
                      <a:ext cx="31" cy="27"/>
                    </a:xfrm>
                    <a:custGeom>
                      <a:avLst/>
                      <a:gdLst>
                        <a:gd name="T0" fmla="*/ 0 w 31"/>
                        <a:gd name="T1" fmla="*/ 10 h 27"/>
                        <a:gd name="T2" fmla="*/ 24 w 31"/>
                        <a:gd name="T3" fmla="*/ 0 h 27"/>
                        <a:gd name="T4" fmla="*/ 31 w 31"/>
                        <a:gd name="T5" fmla="*/ 17 h 27"/>
                        <a:gd name="T6" fmla="*/ 8 w 31"/>
                        <a:gd name="T7" fmla="*/ 27 h 27"/>
                        <a:gd name="T8" fmla="*/ 0 w 31"/>
                        <a:gd name="T9" fmla="*/ 10 h 27"/>
                      </a:gdLst>
                      <a:ahLst/>
                      <a:cxnLst>
                        <a:cxn ang="0">
                          <a:pos x="T0" y="T1"/>
                        </a:cxn>
                        <a:cxn ang="0">
                          <a:pos x="T2" y="T3"/>
                        </a:cxn>
                        <a:cxn ang="0">
                          <a:pos x="T4" y="T5"/>
                        </a:cxn>
                        <a:cxn ang="0">
                          <a:pos x="T6" y="T7"/>
                        </a:cxn>
                        <a:cxn ang="0">
                          <a:pos x="T8" y="T9"/>
                        </a:cxn>
                      </a:cxnLst>
                      <a:rect l="0" t="0" r="r" b="b"/>
                      <a:pathLst>
                        <a:path w="31" h="27">
                          <a:moveTo>
                            <a:pt x="0" y="10"/>
                          </a:moveTo>
                          <a:lnTo>
                            <a:pt x="24" y="0"/>
                          </a:lnTo>
                          <a:lnTo>
                            <a:pt x="31" y="17"/>
                          </a:lnTo>
                          <a:lnTo>
                            <a:pt x="8" y="27"/>
                          </a:lnTo>
                          <a:lnTo>
                            <a:pt x="0" y="1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23" name="Freeform 89">
                      <a:extLst>
                        <a:ext uri="{FF2B5EF4-FFF2-40B4-BE49-F238E27FC236}">
                          <a16:creationId xmlns:a16="http://schemas.microsoft.com/office/drawing/2014/main" id="{F48CE3F4-9172-415D-9C7E-FF908B432FA2}"/>
                        </a:ext>
                      </a:extLst>
                    </p:cNvPr>
                    <p:cNvSpPr>
                      <a:spLocks/>
                    </p:cNvSpPr>
                    <p:nvPr/>
                  </p:nvSpPr>
                  <p:spPr bwMode="auto">
                    <a:xfrm>
                      <a:off x="1756" y="2782"/>
                      <a:ext cx="32" cy="28"/>
                    </a:xfrm>
                    <a:custGeom>
                      <a:avLst/>
                      <a:gdLst>
                        <a:gd name="T0" fmla="*/ 0 w 32"/>
                        <a:gd name="T1" fmla="*/ 10 h 28"/>
                        <a:gd name="T2" fmla="*/ 24 w 32"/>
                        <a:gd name="T3" fmla="*/ 0 h 28"/>
                        <a:gd name="T4" fmla="*/ 32 w 32"/>
                        <a:gd name="T5" fmla="*/ 18 h 28"/>
                        <a:gd name="T6" fmla="*/ 8 w 32"/>
                        <a:gd name="T7" fmla="*/ 28 h 28"/>
                        <a:gd name="T8" fmla="*/ 0 w 32"/>
                        <a:gd name="T9" fmla="*/ 10 h 28"/>
                      </a:gdLst>
                      <a:ahLst/>
                      <a:cxnLst>
                        <a:cxn ang="0">
                          <a:pos x="T0" y="T1"/>
                        </a:cxn>
                        <a:cxn ang="0">
                          <a:pos x="T2" y="T3"/>
                        </a:cxn>
                        <a:cxn ang="0">
                          <a:pos x="T4" y="T5"/>
                        </a:cxn>
                        <a:cxn ang="0">
                          <a:pos x="T6" y="T7"/>
                        </a:cxn>
                        <a:cxn ang="0">
                          <a:pos x="T8" y="T9"/>
                        </a:cxn>
                      </a:cxnLst>
                      <a:rect l="0" t="0" r="r" b="b"/>
                      <a:pathLst>
                        <a:path w="32" h="28">
                          <a:moveTo>
                            <a:pt x="0" y="10"/>
                          </a:moveTo>
                          <a:lnTo>
                            <a:pt x="24" y="0"/>
                          </a:lnTo>
                          <a:lnTo>
                            <a:pt x="32" y="18"/>
                          </a:lnTo>
                          <a:lnTo>
                            <a:pt x="8" y="28"/>
                          </a:lnTo>
                          <a:lnTo>
                            <a:pt x="0" y="1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24" name="Freeform 90">
                      <a:extLst>
                        <a:ext uri="{FF2B5EF4-FFF2-40B4-BE49-F238E27FC236}">
                          <a16:creationId xmlns:a16="http://schemas.microsoft.com/office/drawing/2014/main" id="{00CF6C1A-19F2-4306-9431-031AE7E489DC}"/>
                        </a:ext>
                      </a:extLst>
                    </p:cNvPr>
                    <p:cNvSpPr>
                      <a:spLocks noEditPoints="1"/>
                    </p:cNvSpPr>
                    <p:nvPr/>
                  </p:nvSpPr>
                  <p:spPr bwMode="auto">
                    <a:xfrm>
                      <a:off x="1623" y="2967"/>
                      <a:ext cx="118" cy="117"/>
                    </a:xfrm>
                    <a:custGeom>
                      <a:avLst/>
                      <a:gdLst>
                        <a:gd name="T0" fmla="*/ 257 w 515"/>
                        <a:gd name="T1" fmla="*/ 128 h 512"/>
                        <a:gd name="T2" fmla="*/ 347 w 515"/>
                        <a:gd name="T3" fmla="*/ 165 h 512"/>
                        <a:gd name="T4" fmla="*/ 385 w 515"/>
                        <a:gd name="T5" fmla="*/ 254 h 512"/>
                        <a:gd name="T6" fmla="*/ 349 w 515"/>
                        <a:gd name="T7" fmla="*/ 345 h 512"/>
                        <a:gd name="T8" fmla="*/ 259 w 515"/>
                        <a:gd name="T9" fmla="*/ 384 h 512"/>
                        <a:gd name="T10" fmla="*/ 257 w 515"/>
                        <a:gd name="T11" fmla="*/ 384 h 512"/>
                        <a:gd name="T12" fmla="*/ 167 w 515"/>
                        <a:gd name="T13" fmla="*/ 347 h 512"/>
                        <a:gd name="T14" fmla="*/ 129 w 515"/>
                        <a:gd name="T15" fmla="*/ 258 h 512"/>
                        <a:gd name="T16" fmla="*/ 166 w 515"/>
                        <a:gd name="T17" fmla="*/ 167 h 512"/>
                        <a:gd name="T18" fmla="*/ 256 w 515"/>
                        <a:gd name="T19" fmla="*/ 128 h 512"/>
                        <a:gd name="T20" fmla="*/ 257 w 515"/>
                        <a:gd name="T21" fmla="*/ 128 h 512"/>
                        <a:gd name="T22" fmla="*/ 257 w 515"/>
                        <a:gd name="T23" fmla="*/ 128 h 512"/>
                        <a:gd name="T24" fmla="*/ 257 w 515"/>
                        <a:gd name="T25" fmla="*/ 128 h 512"/>
                        <a:gd name="T26" fmla="*/ 257 w 515"/>
                        <a:gd name="T27" fmla="*/ 0 h 512"/>
                        <a:gd name="T28" fmla="*/ 254 w 515"/>
                        <a:gd name="T29" fmla="*/ 0 h 512"/>
                        <a:gd name="T30" fmla="*/ 1 w 515"/>
                        <a:gd name="T31" fmla="*/ 259 h 512"/>
                        <a:gd name="T32" fmla="*/ 257 w 515"/>
                        <a:gd name="T33" fmla="*/ 512 h 512"/>
                        <a:gd name="T34" fmla="*/ 261 w 515"/>
                        <a:gd name="T35" fmla="*/ 512 h 512"/>
                        <a:gd name="T36" fmla="*/ 513 w 515"/>
                        <a:gd name="T37" fmla="*/ 253 h 512"/>
                        <a:gd name="T38" fmla="*/ 257 w 515"/>
                        <a:gd name="T3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15" h="512">
                          <a:moveTo>
                            <a:pt x="257" y="128"/>
                          </a:moveTo>
                          <a:cubicBezTo>
                            <a:pt x="291" y="128"/>
                            <a:pt x="323" y="141"/>
                            <a:pt x="347" y="165"/>
                          </a:cubicBezTo>
                          <a:cubicBezTo>
                            <a:pt x="371" y="189"/>
                            <a:pt x="385" y="221"/>
                            <a:pt x="385" y="254"/>
                          </a:cubicBezTo>
                          <a:cubicBezTo>
                            <a:pt x="386" y="289"/>
                            <a:pt x="373" y="321"/>
                            <a:pt x="349" y="345"/>
                          </a:cubicBezTo>
                          <a:cubicBezTo>
                            <a:pt x="325" y="370"/>
                            <a:pt x="293" y="384"/>
                            <a:pt x="259" y="384"/>
                          </a:cubicBezTo>
                          <a:cubicBezTo>
                            <a:pt x="258" y="384"/>
                            <a:pt x="258" y="384"/>
                            <a:pt x="257" y="384"/>
                          </a:cubicBezTo>
                          <a:cubicBezTo>
                            <a:pt x="223" y="384"/>
                            <a:pt x="192" y="371"/>
                            <a:pt x="167" y="347"/>
                          </a:cubicBezTo>
                          <a:cubicBezTo>
                            <a:pt x="143" y="323"/>
                            <a:pt x="130" y="292"/>
                            <a:pt x="129" y="258"/>
                          </a:cubicBezTo>
                          <a:cubicBezTo>
                            <a:pt x="129" y="224"/>
                            <a:pt x="142" y="191"/>
                            <a:pt x="166" y="167"/>
                          </a:cubicBezTo>
                          <a:cubicBezTo>
                            <a:pt x="190" y="142"/>
                            <a:pt x="222" y="129"/>
                            <a:pt x="256" y="128"/>
                          </a:cubicBezTo>
                          <a:cubicBezTo>
                            <a:pt x="256" y="128"/>
                            <a:pt x="257" y="128"/>
                            <a:pt x="257" y="128"/>
                          </a:cubicBezTo>
                          <a:cubicBezTo>
                            <a:pt x="257" y="128"/>
                            <a:pt x="257" y="128"/>
                            <a:pt x="257" y="128"/>
                          </a:cubicBezTo>
                          <a:cubicBezTo>
                            <a:pt x="257" y="128"/>
                            <a:pt x="257" y="128"/>
                            <a:pt x="257" y="128"/>
                          </a:cubicBezTo>
                          <a:moveTo>
                            <a:pt x="257" y="0"/>
                          </a:moveTo>
                          <a:cubicBezTo>
                            <a:pt x="256" y="0"/>
                            <a:pt x="255" y="0"/>
                            <a:pt x="254" y="0"/>
                          </a:cubicBezTo>
                          <a:cubicBezTo>
                            <a:pt x="113" y="2"/>
                            <a:pt x="0" y="118"/>
                            <a:pt x="1" y="259"/>
                          </a:cubicBezTo>
                          <a:cubicBezTo>
                            <a:pt x="3" y="400"/>
                            <a:pt x="117" y="512"/>
                            <a:pt x="257" y="512"/>
                          </a:cubicBezTo>
                          <a:cubicBezTo>
                            <a:pt x="258" y="512"/>
                            <a:pt x="260" y="512"/>
                            <a:pt x="261" y="512"/>
                          </a:cubicBezTo>
                          <a:cubicBezTo>
                            <a:pt x="402" y="510"/>
                            <a:pt x="515" y="394"/>
                            <a:pt x="513" y="253"/>
                          </a:cubicBezTo>
                          <a:cubicBezTo>
                            <a:pt x="512" y="113"/>
                            <a:pt x="397" y="0"/>
                            <a:pt x="257"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25" name="Freeform 91">
                      <a:extLst>
                        <a:ext uri="{FF2B5EF4-FFF2-40B4-BE49-F238E27FC236}">
                          <a16:creationId xmlns:a16="http://schemas.microsoft.com/office/drawing/2014/main" id="{5D4D585A-8FC7-4630-864C-2F1C1409DA5B}"/>
                        </a:ext>
                      </a:extLst>
                    </p:cNvPr>
                    <p:cNvSpPr>
                      <a:spLocks/>
                    </p:cNvSpPr>
                    <p:nvPr/>
                  </p:nvSpPr>
                  <p:spPr bwMode="auto">
                    <a:xfrm>
                      <a:off x="1674" y="2957"/>
                      <a:ext cx="14" cy="12"/>
                    </a:xfrm>
                    <a:custGeom>
                      <a:avLst/>
                      <a:gdLst>
                        <a:gd name="T0" fmla="*/ 14 w 14"/>
                        <a:gd name="T1" fmla="*/ 11 h 12"/>
                        <a:gd name="T2" fmla="*/ 0 w 14"/>
                        <a:gd name="T3" fmla="*/ 12 h 12"/>
                        <a:gd name="T4" fmla="*/ 0 w 14"/>
                        <a:gd name="T5" fmla="*/ 0 h 12"/>
                        <a:gd name="T6" fmla="*/ 14 w 14"/>
                        <a:gd name="T7" fmla="*/ 0 h 12"/>
                        <a:gd name="T8" fmla="*/ 14 w 14"/>
                        <a:gd name="T9" fmla="*/ 11 h 12"/>
                      </a:gdLst>
                      <a:ahLst/>
                      <a:cxnLst>
                        <a:cxn ang="0">
                          <a:pos x="T0" y="T1"/>
                        </a:cxn>
                        <a:cxn ang="0">
                          <a:pos x="T2" y="T3"/>
                        </a:cxn>
                        <a:cxn ang="0">
                          <a:pos x="T4" y="T5"/>
                        </a:cxn>
                        <a:cxn ang="0">
                          <a:pos x="T6" y="T7"/>
                        </a:cxn>
                        <a:cxn ang="0">
                          <a:pos x="T8" y="T9"/>
                        </a:cxn>
                      </a:cxnLst>
                      <a:rect l="0" t="0" r="r" b="b"/>
                      <a:pathLst>
                        <a:path w="14" h="12">
                          <a:moveTo>
                            <a:pt x="14" y="11"/>
                          </a:moveTo>
                          <a:lnTo>
                            <a:pt x="0" y="12"/>
                          </a:lnTo>
                          <a:lnTo>
                            <a:pt x="0" y="0"/>
                          </a:lnTo>
                          <a:lnTo>
                            <a:pt x="14" y="0"/>
                          </a:lnTo>
                          <a:lnTo>
                            <a:pt x="14" y="11"/>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26" name="Rectangle 125">
                      <a:extLst>
                        <a:ext uri="{FF2B5EF4-FFF2-40B4-BE49-F238E27FC236}">
                          <a16:creationId xmlns:a16="http://schemas.microsoft.com/office/drawing/2014/main" id="{EA37B75F-DCBD-4E47-B167-6079186920BB}"/>
                        </a:ext>
                      </a:extLst>
                    </p:cNvPr>
                    <p:cNvSpPr>
                      <a:spLocks noChangeArrowheads="1"/>
                    </p:cNvSpPr>
                    <p:nvPr/>
                  </p:nvSpPr>
                  <p:spPr bwMode="auto">
                    <a:xfrm>
                      <a:off x="1676" y="3081"/>
                      <a:ext cx="15" cy="12"/>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27" name="Freeform 93">
                      <a:extLst>
                        <a:ext uri="{FF2B5EF4-FFF2-40B4-BE49-F238E27FC236}">
                          <a16:creationId xmlns:a16="http://schemas.microsoft.com/office/drawing/2014/main" id="{8A17A1E8-5324-40CD-A697-F17600D7D4A6}"/>
                        </a:ext>
                      </a:extLst>
                    </p:cNvPr>
                    <p:cNvSpPr>
                      <a:spLocks/>
                    </p:cNvSpPr>
                    <p:nvPr/>
                  </p:nvSpPr>
                  <p:spPr bwMode="auto">
                    <a:xfrm>
                      <a:off x="1738" y="3018"/>
                      <a:ext cx="13" cy="14"/>
                    </a:xfrm>
                    <a:custGeom>
                      <a:avLst/>
                      <a:gdLst>
                        <a:gd name="T0" fmla="*/ 12 w 13"/>
                        <a:gd name="T1" fmla="*/ 0 h 14"/>
                        <a:gd name="T2" fmla="*/ 13 w 13"/>
                        <a:gd name="T3" fmla="*/ 14 h 14"/>
                        <a:gd name="T4" fmla="*/ 0 w 13"/>
                        <a:gd name="T5" fmla="*/ 14 h 14"/>
                        <a:gd name="T6" fmla="*/ 0 w 13"/>
                        <a:gd name="T7" fmla="*/ 0 h 14"/>
                        <a:gd name="T8" fmla="*/ 12 w 13"/>
                        <a:gd name="T9" fmla="*/ 0 h 14"/>
                      </a:gdLst>
                      <a:ahLst/>
                      <a:cxnLst>
                        <a:cxn ang="0">
                          <a:pos x="T0" y="T1"/>
                        </a:cxn>
                        <a:cxn ang="0">
                          <a:pos x="T2" y="T3"/>
                        </a:cxn>
                        <a:cxn ang="0">
                          <a:pos x="T4" y="T5"/>
                        </a:cxn>
                        <a:cxn ang="0">
                          <a:pos x="T6" y="T7"/>
                        </a:cxn>
                        <a:cxn ang="0">
                          <a:pos x="T8" y="T9"/>
                        </a:cxn>
                      </a:cxnLst>
                      <a:rect l="0" t="0" r="r" b="b"/>
                      <a:pathLst>
                        <a:path w="13" h="14">
                          <a:moveTo>
                            <a:pt x="12" y="0"/>
                          </a:moveTo>
                          <a:lnTo>
                            <a:pt x="13" y="14"/>
                          </a:lnTo>
                          <a:lnTo>
                            <a:pt x="0" y="14"/>
                          </a:lnTo>
                          <a:lnTo>
                            <a:pt x="0" y="0"/>
                          </a:lnTo>
                          <a:lnTo>
                            <a:pt x="12"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28" name="Rectangle 127">
                      <a:extLst>
                        <a:ext uri="{FF2B5EF4-FFF2-40B4-BE49-F238E27FC236}">
                          <a16:creationId xmlns:a16="http://schemas.microsoft.com/office/drawing/2014/main" id="{A4B89E85-F09B-41DC-BC5E-583EF35096D6}"/>
                        </a:ext>
                      </a:extLst>
                    </p:cNvPr>
                    <p:cNvSpPr>
                      <a:spLocks noChangeArrowheads="1"/>
                    </p:cNvSpPr>
                    <p:nvPr/>
                  </p:nvSpPr>
                  <p:spPr bwMode="auto">
                    <a:xfrm>
                      <a:off x="1614" y="3018"/>
                      <a:ext cx="12" cy="14"/>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29" name="Freeform 95">
                      <a:extLst>
                        <a:ext uri="{FF2B5EF4-FFF2-40B4-BE49-F238E27FC236}">
                          <a16:creationId xmlns:a16="http://schemas.microsoft.com/office/drawing/2014/main" id="{771C4D49-8512-45CA-A226-B0FE1CC83D27}"/>
                        </a:ext>
                      </a:extLst>
                    </p:cNvPr>
                    <p:cNvSpPr>
                      <a:spLocks/>
                    </p:cNvSpPr>
                    <p:nvPr/>
                  </p:nvSpPr>
                  <p:spPr bwMode="auto">
                    <a:xfrm>
                      <a:off x="1629" y="3060"/>
                      <a:ext cx="19" cy="18"/>
                    </a:xfrm>
                    <a:custGeom>
                      <a:avLst/>
                      <a:gdLst>
                        <a:gd name="T0" fmla="*/ 8 w 19"/>
                        <a:gd name="T1" fmla="*/ 0 h 18"/>
                        <a:gd name="T2" fmla="*/ 19 w 19"/>
                        <a:gd name="T3" fmla="*/ 10 h 18"/>
                        <a:gd name="T4" fmla="*/ 11 w 19"/>
                        <a:gd name="T5" fmla="*/ 18 h 18"/>
                        <a:gd name="T6" fmla="*/ 0 w 19"/>
                        <a:gd name="T7" fmla="*/ 8 h 18"/>
                        <a:gd name="T8" fmla="*/ 8 w 19"/>
                        <a:gd name="T9" fmla="*/ 0 h 18"/>
                      </a:gdLst>
                      <a:ahLst/>
                      <a:cxnLst>
                        <a:cxn ang="0">
                          <a:pos x="T0" y="T1"/>
                        </a:cxn>
                        <a:cxn ang="0">
                          <a:pos x="T2" y="T3"/>
                        </a:cxn>
                        <a:cxn ang="0">
                          <a:pos x="T4" y="T5"/>
                        </a:cxn>
                        <a:cxn ang="0">
                          <a:pos x="T6" y="T7"/>
                        </a:cxn>
                        <a:cxn ang="0">
                          <a:pos x="T8" y="T9"/>
                        </a:cxn>
                      </a:cxnLst>
                      <a:rect l="0" t="0" r="r" b="b"/>
                      <a:pathLst>
                        <a:path w="19" h="18">
                          <a:moveTo>
                            <a:pt x="8" y="0"/>
                          </a:moveTo>
                          <a:lnTo>
                            <a:pt x="19" y="10"/>
                          </a:lnTo>
                          <a:lnTo>
                            <a:pt x="11" y="18"/>
                          </a:lnTo>
                          <a:lnTo>
                            <a:pt x="0" y="8"/>
                          </a:lnTo>
                          <a:lnTo>
                            <a:pt x="8"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30" name="Freeform 96">
                      <a:extLst>
                        <a:ext uri="{FF2B5EF4-FFF2-40B4-BE49-F238E27FC236}">
                          <a16:creationId xmlns:a16="http://schemas.microsoft.com/office/drawing/2014/main" id="{CE260AD5-F73C-4439-BEE0-80CC15524DB1}"/>
                        </a:ext>
                      </a:extLst>
                    </p:cNvPr>
                    <p:cNvSpPr>
                      <a:spLocks/>
                    </p:cNvSpPr>
                    <p:nvPr/>
                  </p:nvSpPr>
                  <p:spPr bwMode="auto">
                    <a:xfrm>
                      <a:off x="1717" y="2972"/>
                      <a:ext cx="18" cy="18"/>
                    </a:xfrm>
                    <a:custGeom>
                      <a:avLst/>
                      <a:gdLst>
                        <a:gd name="T0" fmla="*/ 8 w 18"/>
                        <a:gd name="T1" fmla="*/ 0 h 18"/>
                        <a:gd name="T2" fmla="*/ 18 w 18"/>
                        <a:gd name="T3" fmla="*/ 10 h 18"/>
                        <a:gd name="T4" fmla="*/ 11 w 18"/>
                        <a:gd name="T5" fmla="*/ 18 h 18"/>
                        <a:gd name="T6" fmla="*/ 0 w 18"/>
                        <a:gd name="T7" fmla="*/ 8 h 18"/>
                        <a:gd name="T8" fmla="*/ 8 w 18"/>
                        <a:gd name="T9" fmla="*/ 0 h 18"/>
                      </a:gdLst>
                      <a:ahLst/>
                      <a:cxnLst>
                        <a:cxn ang="0">
                          <a:pos x="T0" y="T1"/>
                        </a:cxn>
                        <a:cxn ang="0">
                          <a:pos x="T2" y="T3"/>
                        </a:cxn>
                        <a:cxn ang="0">
                          <a:pos x="T4" y="T5"/>
                        </a:cxn>
                        <a:cxn ang="0">
                          <a:pos x="T6" y="T7"/>
                        </a:cxn>
                        <a:cxn ang="0">
                          <a:pos x="T8" y="T9"/>
                        </a:cxn>
                      </a:cxnLst>
                      <a:rect l="0" t="0" r="r" b="b"/>
                      <a:pathLst>
                        <a:path w="18" h="18">
                          <a:moveTo>
                            <a:pt x="8" y="0"/>
                          </a:moveTo>
                          <a:lnTo>
                            <a:pt x="18" y="10"/>
                          </a:lnTo>
                          <a:lnTo>
                            <a:pt x="11" y="18"/>
                          </a:lnTo>
                          <a:lnTo>
                            <a:pt x="0" y="8"/>
                          </a:lnTo>
                          <a:lnTo>
                            <a:pt x="8"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31" name="Freeform 97">
                      <a:extLst>
                        <a:ext uri="{FF2B5EF4-FFF2-40B4-BE49-F238E27FC236}">
                          <a16:creationId xmlns:a16="http://schemas.microsoft.com/office/drawing/2014/main" id="{FBC359D5-90B5-4CD5-BA64-4F9745D7DB17}"/>
                        </a:ext>
                      </a:extLst>
                    </p:cNvPr>
                    <p:cNvSpPr>
                      <a:spLocks/>
                    </p:cNvSpPr>
                    <p:nvPr/>
                  </p:nvSpPr>
                  <p:spPr bwMode="auto">
                    <a:xfrm>
                      <a:off x="1718" y="3059"/>
                      <a:ext cx="19" cy="18"/>
                    </a:xfrm>
                    <a:custGeom>
                      <a:avLst/>
                      <a:gdLst>
                        <a:gd name="T0" fmla="*/ 0 w 19"/>
                        <a:gd name="T1" fmla="*/ 10 h 18"/>
                        <a:gd name="T2" fmla="*/ 11 w 19"/>
                        <a:gd name="T3" fmla="*/ 0 h 18"/>
                        <a:gd name="T4" fmla="*/ 19 w 19"/>
                        <a:gd name="T5" fmla="*/ 8 h 18"/>
                        <a:gd name="T6" fmla="*/ 8 w 19"/>
                        <a:gd name="T7" fmla="*/ 18 h 18"/>
                        <a:gd name="T8" fmla="*/ 0 w 19"/>
                        <a:gd name="T9" fmla="*/ 10 h 18"/>
                      </a:gdLst>
                      <a:ahLst/>
                      <a:cxnLst>
                        <a:cxn ang="0">
                          <a:pos x="T0" y="T1"/>
                        </a:cxn>
                        <a:cxn ang="0">
                          <a:pos x="T2" y="T3"/>
                        </a:cxn>
                        <a:cxn ang="0">
                          <a:pos x="T4" y="T5"/>
                        </a:cxn>
                        <a:cxn ang="0">
                          <a:pos x="T6" y="T7"/>
                        </a:cxn>
                        <a:cxn ang="0">
                          <a:pos x="T8" y="T9"/>
                        </a:cxn>
                      </a:cxnLst>
                      <a:rect l="0" t="0" r="r" b="b"/>
                      <a:pathLst>
                        <a:path w="19" h="18">
                          <a:moveTo>
                            <a:pt x="0" y="10"/>
                          </a:moveTo>
                          <a:lnTo>
                            <a:pt x="11" y="0"/>
                          </a:lnTo>
                          <a:lnTo>
                            <a:pt x="19" y="8"/>
                          </a:lnTo>
                          <a:lnTo>
                            <a:pt x="8" y="18"/>
                          </a:lnTo>
                          <a:lnTo>
                            <a:pt x="0" y="1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32" name="Freeform 98">
                      <a:extLst>
                        <a:ext uri="{FF2B5EF4-FFF2-40B4-BE49-F238E27FC236}">
                          <a16:creationId xmlns:a16="http://schemas.microsoft.com/office/drawing/2014/main" id="{6F56A393-BBFD-4533-ABE1-4F7D149C8C36}"/>
                        </a:ext>
                      </a:extLst>
                    </p:cNvPr>
                    <p:cNvSpPr>
                      <a:spLocks/>
                    </p:cNvSpPr>
                    <p:nvPr/>
                  </p:nvSpPr>
                  <p:spPr bwMode="auto">
                    <a:xfrm>
                      <a:off x="1628" y="2973"/>
                      <a:ext cx="19" cy="18"/>
                    </a:xfrm>
                    <a:custGeom>
                      <a:avLst/>
                      <a:gdLst>
                        <a:gd name="T0" fmla="*/ 0 w 19"/>
                        <a:gd name="T1" fmla="*/ 11 h 18"/>
                        <a:gd name="T2" fmla="*/ 11 w 19"/>
                        <a:gd name="T3" fmla="*/ 0 h 18"/>
                        <a:gd name="T4" fmla="*/ 19 w 19"/>
                        <a:gd name="T5" fmla="*/ 8 h 18"/>
                        <a:gd name="T6" fmla="*/ 8 w 19"/>
                        <a:gd name="T7" fmla="*/ 18 h 18"/>
                        <a:gd name="T8" fmla="*/ 0 w 19"/>
                        <a:gd name="T9" fmla="*/ 11 h 18"/>
                      </a:gdLst>
                      <a:ahLst/>
                      <a:cxnLst>
                        <a:cxn ang="0">
                          <a:pos x="T0" y="T1"/>
                        </a:cxn>
                        <a:cxn ang="0">
                          <a:pos x="T2" y="T3"/>
                        </a:cxn>
                        <a:cxn ang="0">
                          <a:pos x="T4" y="T5"/>
                        </a:cxn>
                        <a:cxn ang="0">
                          <a:pos x="T6" y="T7"/>
                        </a:cxn>
                        <a:cxn ang="0">
                          <a:pos x="T8" y="T9"/>
                        </a:cxn>
                      </a:cxnLst>
                      <a:rect l="0" t="0" r="r" b="b"/>
                      <a:pathLst>
                        <a:path w="19" h="18">
                          <a:moveTo>
                            <a:pt x="0" y="11"/>
                          </a:moveTo>
                          <a:lnTo>
                            <a:pt x="11" y="0"/>
                          </a:lnTo>
                          <a:lnTo>
                            <a:pt x="19" y="8"/>
                          </a:lnTo>
                          <a:lnTo>
                            <a:pt x="8" y="18"/>
                          </a:lnTo>
                          <a:lnTo>
                            <a:pt x="0" y="11"/>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grpSp>
            <p:sp>
              <p:nvSpPr>
                <p:cNvPr id="98" name="Rectangle 49">
                  <a:extLst>
                    <a:ext uri="{FF2B5EF4-FFF2-40B4-BE49-F238E27FC236}">
                      <a16:creationId xmlns:a16="http://schemas.microsoft.com/office/drawing/2014/main" id="{2B29836C-18D0-4CA5-9D0D-D9E566E980B9}"/>
                    </a:ext>
                  </a:extLst>
                </p:cNvPr>
                <p:cNvSpPr>
                  <a:spLocks noChangeArrowheads="1"/>
                </p:cNvSpPr>
                <p:nvPr/>
              </p:nvSpPr>
              <p:spPr bwMode="auto">
                <a:xfrm>
                  <a:off x="2159808" y="2960283"/>
                  <a:ext cx="359888" cy="936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99" name="Rectangle 50">
                  <a:extLst>
                    <a:ext uri="{FF2B5EF4-FFF2-40B4-BE49-F238E27FC236}">
                      <a16:creationId xmlns:a16="http://schemas.microsoft.com/office/drawing/2014/main" id="{C1B42F36-FA27-4D0F-8884-1CA29ED7896A}"/>
                    </a:ext>
                  </a:extLst>
                </p:cNvPr>
                <p:cNvSpPr>
                  <a:spLocks noChangeArrowheads="1"/>
                </p:cNvSpPr>
                <p:nvPr/>
              </p:nvSpPr>
              <p:spPr bwMode="auto">
                <a:xfrm>
                  <a:off x="2159808" y="3077757"/>
                  <a:ext cx="359888" cy="936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00" name="Oval 61">
                  <a:extLst>
                    <a:ext uri="{FF2B5EF4-FFF2-40B4-BE49-F238E27FC236}">
                      <a16:creationId xmlns:a16="http://schemas.microsoft.com/office/drawing/2014/main" id="{5618EFC5-9ECA-4F80-8EC8-3AA076F6AB8D}"/>
                    </a:ext>
                  </a:extLst>
                </p:cNvPr>
                <p:cNvSpPr>
                  <a:spLocks noChangeArrowheads="1"/>
                </p:cNvSpPr>
                <p:nvPr/>
              </p:nvSpPr>
              <p:spPr bwMode="auto">
                <a:xfrm>
                  <a:off x="2182033" y="3101569"/>
                  <a:ext cx="46038" cy="46037"/>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01" name="Oval 64">
                  <a:extLst>
                    <a:ext uri="{FF2B5EF4-FFF2-40B4-BE49-F238E27FC236}">
                      <a16:creationId xmlns:a16="http://schemas.microsoft.com/office/drawing/2014/main" id="{E016EE95-4C55-4F76-BEED-C18E1A7DD3BA}"/>
                    </a:ext>
                  </a:extLst>
                </p:cNvPr>
                <p:cNvSpPr>
                  <a:spLocks noChangeArrowheads="1"/>
                </p:cNvSpPr>
                <p:nvPr/>
              </p:nvSpPr>
              <p:spPr bwMode="auto">
                <a:xfrm>
                  <a:off x="2182033" y="2984095"/>
                  <a:ext cx="46038" cy="46037"/>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02" name="Rectangle 49">
                  <a:extLst>
                    <a:ext uri="{FF2B5EF4-FFF2-40B4-BE49-F238E27FC236}">
                      <a16:creationId xmlns:a16="http://schemas.microsoft.com/office/drawing/2014/main" id="{6996AAC1-F735-4581-B35D-DAAF43471F01}"/>
                    </a:ext>
                  </a:extLst>
                </p:cNvPr>
                <p:cNvSpPr>
                  <a:spLocks noChangeArrowheads="1"/>
                </p:cNvSpPr>
                <p:nvPr/>
              </p:nvSpPr>
              <p:spPr bwMode="auto">
                <a:xfrm>
                  <a:off x="2543897" y="2960283"/>
                  <a:ext cx="359888" cy="936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03" name="Rectangle 50">
                  <a:extLst>
                    <a:ext uri="{FF2B5EF4-FFF2-40B4-BE49-F238E27FC236}">
                      <a16:creationId xmlns:a16="http://schemas.microsoft.com/office/drawing/2014/main" id="{AF521A6A-0995-4A1C-A870-8825B254FAB8}"/>
                    </a:ext>
                  </a:extLst>
                </p:cNvPr>
                <p:cNvSpPr>
                  <a:spLocks noChangeArrowheads="1"/>
                </p:cNvSpPr>
                <p:nvPr/>
              </p:nvSpPr>
              <p:spPr bwMode="auto">
                <a:xfrm>
                  <a:off x="2543897" y="3077757"/>
                  <a:ext cx="359888" cy="936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04" name="Oval 61">
                  <a:extLst>
                    <a:ext uri="{FF2B5EF4-FFF2-40B4-BE49-F238E27FC236}">
                      <a16:creationId xmlns:a16="http://schemas.microsoft.com/office/drawing/2014/main" id="{AB194FBF-F895-4CF0-90E5-B3A4AA1FAC9E}"/>
                    </a:ext>
                  </a:extLst>
                </p:cNvPr>
                <p:cNvSpPr>
                  <a:spLocks noChangeArrowheads="1"/>
                </p:cNvSpPr>
                <p:nvPr/>
              </p:nvSpPr>
              <p:spPr bwMode="auto">
                <a:xfrm>
                  <a:off x="2566122" y="3101569"/>
                  <a:ext cx="46038" cy="46037"/>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05" name="Oval 64">
                  <a:extLst>
                    <a:ext uri="{FF2B5EF4-FFF2-40B4-BE49-F238E27FC236}">
                      <a16:creationId xmlns:a16="http://schemas.microsoft.com/office/drawing/2014/main" id="{70DE5760-F1EE-45CA-B07E-D81FF36BC2D1}"/>
                    </a:ext>
                  </a:extLst>
                </p:cNvPr>
                <p:cNvSpPr>
                  <a:spLocks noChangeArrowheads="1"/>
                </p:cNvSpPr>
                <p:nvPr/>
              </p:nvSpPr>
              <p:spPr bwMode="auto">
                <a:xfrm>
                  <a:off x="2566122" y="2984095"/>
                  <a:ext cx="46038" cy="46037"/>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cxnSp>
              <p:nvCxnSpPr>
                <p:cNvPr id="106" name="Connector: Elbow 105">
                  <a:extLst>
                    <a:ext uri="{FF2B5EF4-FFF2-40B4-BE49-F238E27FC236}">
                      <a16:creationId xmlns:a16="http://schemas.microsoft.com/office/drawing/2014/main" id="{694A4C74-062B-4BED-91EE-07CCE052A61B}"/>
                    </a:ext>
                  </a:extLst>
                </p:cNvPr>
                <p:cNvCxnSpPr>
                  <a:stCxn id="110" idx="2"/>
                  <a:endCxn id="102" idx="0"/>
                </p:cNvCxnSpPr>
                <p:nvPr/>
              </p:nvCxnSpPr>
              <p:spPr>
                <a:xfrm rot="16200000" flipH="1">
                  <a:off x="2597594" y="2834036"/>
                  <a:ext cx="60448" cy="192045"/>
                </a:xfrm>
                <a:prstGeom prst="bentConnector3">
                  <a:avLst/>
                </a:prstGeom>
                <a:ln w="12700">
                  <a:solidFill>
                    <a:schemeClr val="accent2"/>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7" name="Connector: Elbow 106">
                  <a:extLst>
                    <a:ext uri="{FF2B5EF4-FFF2-40B4-BE49-F238E27FC236}">
                      <a16:creationId xmlns:a16="http://schemas.microsoft.com/office/drawing/2014/main" id="{BB92E3CB-F65F-47FF-8E25-EFC68D1AEC37}"/>
                    </a:ext>
                  </a:extLst>
                </p:cNvPr>
                <p:cNvCxnSpPr>
                  <a:stCxn id="110" idx="2"/>
                  <a:endCxn id="98" idx="0"/>
                </p:cNvCxnSpPr>
                <p:nvPr/>
              </p:nvCxnSpPr>
              <p:spPr>
                <a:xfrm rot="5400000">
                  <a:off x="2405550" y="2834037"/>
                  <a:ext cx="60448" cy="192044"/>
                </a:xfrm>
                <a:prstGeom prst="bentConnector3">
                  <a:avLst/>
                </a:prstGeom>
                <a:ln w="12700">
                  <a:solidFill>
                    <a:schemeClr val="accent2"/>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sp>
          <p:nvSpPr>
            <p:cNvPr id="133" name="Rectangle 132">
              <a:extLst>
                <a:ext uri="{FF2B5EF4-FFF2-40B4-BE49-F238E27FC236}">
                  <a16:creationId xmlns:a16="http://schemas.microsoft.com/office/drawing/2014/main" id="{8AC3257B-F868-46BD-8EE6-78C05D595C67}"/>
                </a:ext>
              </a:extLst>
            </p:cNvPr>
            <p:cNvSpPr/>
            <p:nvPr/>
          </p:nvSpPr>
          <p:spPr bwMode="auto">
            <a:xfrm>
              <a:off x="1309173" y="3031857"/>
              <a:ext cx="2910508" cy="214828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73152" rIns="137160" bIns="73152" numCol="1" spcCol="0" rtlCol="0" fromWordArt="0" anchor="t" anchorCtr="0" forceAA="0" compatLnSpc="1">
              <a:prstTxWarp prst="textNoShape">
                <a:avLst/>
              </a:prstTxWarp>
              <a:spAutoFit/>
            </a:bodyPr>
            <a:lstStyle/>
            <a:p>
              <a:pPr marL="0" marR="0" lvl="0" indent="0" algn="l" defTabSz="366909" rtl="0" eaLnBrk="1" fontAlgn="auto" latinLnBrk="0" hangingPunct="1">
                <a:lnSpc>
                  <a:spcPct val="100000"/>
                </a:lnSpc>
                <a:spcBef>
                  <a:spcPts val="0"/>
                </a:spcBef>
                <a:spcAft>
                  <a:spcPts val="600"/>
                </a:spcAft>
                <a:buClrTx/>
                <a:buSzTx/>
                <a:buFontTx/>
                <a:buNone/>
                <a:tabLst/>
                <a:defRPr/>
              </a:pPr>
              <a:r>
                <a:rPr kumimoji="0" lang="en-US" sz="1000" b="1" i="0" u="none" strike="noStrike" kern="0" cap="none" spc="0" normalizeH="0" baseline="0" noProof="0" dirty="0">
                  <a:ln>
                    <a:noFill/>
                  </a:ln>
                  <a:solidFill>
                    <a:prstClr val="black"/>
                  </a:solidFill>
                  <a:effectLst/>
                  <a:uLnTx/>
                  <a:uFillTx/>
                  <a:latin typeface="Segoe UI"/>
                  <a:ea typeface="+mn-ea"/>
                  <a:cs typeface="+mn-cs"/>
                </a:rPr>
                <a:t>Feature highlights </a:t>
              </a:r>
            </a:p>
            <a:p>
              <a:pPr marL="171450" marR="0" lvl="0" indent="-171450" algn="l" defTabSz="366909"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000" b="0" i="0" u="none" strike="noStrike" kern="0" cap="none" spc="0" normalizeH="0" baseline="0" noProof="0" dirty="0">
                  <a:ln>
                    <a:noFill/>
                  </a:ln>
                  <a:solidFill>
                    <a:prstClr val="black"/>
                  </a:solidFill>
                  <a:effectLst/>
                  <a:uLnTx/>
                  <a:uFillTx/>
                  <a:latin typeface="Segoe UI"/>
                  <a:ea typeface="+mn-ea"/>
                  <a:cs typeface="+mn-cs"/>
                </a:rPr>
                <a:t>Up to 16 cores of CPU</a:t>
              </a:r>
            </a:p>
            <a:p>
              <a:pPr marL="171450" marR="0" lvl="0" indent="-171450" algn="l" defTabSz="366909"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000" b="0" i="0" u="none" strike="noStrike" kern="0" cap="none" spc="0" normalizeH="0" baseline="0" noProof="0" dirty="0">
                  <a:ln>
                    <a:noFill/>
                  </a:ln>
                  <a:solidFill>
                    <a:prstClr val="black"/>
                  </a:solidFill>
                  <a:effectLst/>
                  <a:uLnTx/>
                  <a:uFillTx/>
                  <a:latin typeface="Segoe UI"/>
                  <a:ea typeface="+mn-ea"/>
                  <a:cs typeface="+mn-cs"/>
                </a:rPr>
                <a:t>Up to 64 GBs of memory</a:t>
              </a:r>
            </a:p>
            <a:p>
              <a:pPr marL="171450" marR="0" lvl="0" indent="-171450" algn="l" defTabSz="366909"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000" b="0" i="0" u="none" strike="noStrike" kern="0" cap="none" spc="0" normalizeH="0" baseline="0" noProof="0" dirty="0">
                  <a:ln>
                    <a:noFill/>
                  </a:ln>
                  <a:solidFill>
                    <a:prstClr val="black"/>
                  </a:solidFill>
                  <a:effectLst/>
                  <a:uLnTx/>
                  <a:uFillTx/>
                  <a:latin typeface="Segoe UI"/>
                  <a:ea typeface="+mn-ea"/>
                  <a:cs typeface="+mn-cs"/>
                </a:rPr>
                <a:t>Encryption with secure enclaves </a:t>
              </a:r>
              <a:r>
                <a:rPr kumimoji="0" lang="en-US" sz="1000" b="1" i="0" u="none" strike="noStrike" kern="0" cap="none" spc="0" normalizeH="0" baseline="30000" noProof="0" dirty="0">
                  <a:ln>
                    <a:noFill/>
                  </a:ln>
                  <a:solidFill>
                    <a:srgbClr val="0078D4"/>
                  </a:solidFill>
                  <a:effectLst/>
                  <a:uLnTx/>
                  <a:uFillTx/>
                  <a:latin typeface="Segoe UI"/>
                  <a:ea typeface="+mn-ea"/>
                  <a:cs typeface="+mn-cs"/>
                </a:rPr>
                <a:t>NEW</a:t>
              </a:r>
              <a:r>
                <a:rPr kumimoji="0" lang="en-US" sz="1000" b="0" i="0" u="none" strike="noStrike" kern="0" cap="none" spc="0" normalizeH="0" baseline="0" noProof="0" dirty="0">
                  <a:ln>
                    <a:noFill/>
                  </a:ln>
                  <a:solidFill>
                    <a:prstClr val="black"/>
                  </a:solidFill>
                  <a:effectLst/>
                  <a:uLnTx/>
                  <a:uFillTx/>
                  <a:latin typeface="Segoe UI"/>
                  <a:ea typeface="+mn-ea"/>
                  <a:cs typeface="+mn-cs"/>
                </a:rPr>
                <a:t> </a:t>
              </a:r>
            </a:p>
            <a:p>
              <a:pPr marL="171450" marR="0" lvl="0" indent="-171450" algn="l" defTabSz="366909"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000" b="0" i="0" u="none" strike="noStrike" kern="0" cap="none" spc="0" normalizeH="0" baseline="0" noProof="0" dirty="0">
                  <a:ln>
                    <a:noFill/>
                  </a:ln>
                  <a:solidFill>
                    <a:prstClr val="black"/>
                  </a:solidFill>
                  <a:effectLst/>
                  <a:uLnTx/>
                  <a:uFillTx/>
                  <a:latin typeface="Segoe UI"/>
                  <a:ea typeface="+mn-ea"/>
                  <a:cs typeface="+mn-cs"/>
                </a:rPr>
                <a:t>UTF-8 character encoding </a:t>
              </a:r>
              <a:r>
                <a:rPr kumimoji="0" lang="en-US" sz="1000" b="1" i="0" u="none" strike="noStrike" kern="0" cap="none" spc="0" normalizeH="0" baseline="30000" noProof="0" dirty="0">
                  <a:ln>
                    <a:noFill/>
                  </a:ln>
                  <a:solidFill>
                    <a:srgbClr val="0078D4"/>
                  </a:solidFill>
                  <a:effectLst/>
                  <a:uLnTx/>
                  <a:uFillTx/>
                  <a:latin typeface="Segoe UI"/>
                  <a:ea typeface="+mn-ea"/>
                  <a:cs typeface="+mn-cs"/>
                </a:rPr>
                <a:t>NEW</a:t>
              </a:r>
              <a:r>
                <a:rPr kumimoji="0" lang="en-US" sz="1000" b="0" i="0" u="none" strike="noStrike" kern="0" cap="none" spc="0" normalizeH="0" baseline="0" noProof="0" dirty="0">
                  <a:ln>
                    <a:noFill/>
                  </a:ln>
                  <a:solidFill>
                    <a:prstClr val="black"/>
                  </a:solidFill>
                  <a:effectLst/>
                  <a:uLnTx/>
                  <a:uFillTx/>
                  <a:latin typeface="Segoe UI"/>
                  <a:ea typeface="+mn-ea"/>
                  <a:cs typeface="+mn-cs"/>
                </a:rPr>
                <a:t> </a:t>
              </a:r>
            </a:p>
            <a:p>
              <a:pPr marL="171450" marR="0" lvl="0" indent="-171450" algn="l" defTabSz="366909"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000" b="0" i="0" u="none" strike="noStrike" kern="0" cap="none" spc="0" normalizeH="0" baseline="0" noProof="0" dirty="0">
                  <a:ln>
                    <a:noFill/>
                  </a:ln>
                  <a:solidFill>
                    <a:prstClr val="black"/>
                  </a:solidFill>
                  <a:effectLst/>
                  <a:uLnTx/>
                  <a:uFillTx/>
                  <a:latin typeface="Segoe UI"/>
                  <a:ea typeface="+mn-ea"/>
                  <a:cs typeface="+mn-cs"/>
                </a:rPr>
                <a:t>Data classification and auditing </a:t>
              </a:r>
              <a:r>
                <a:rPr kumimoji="0" lang="en-US" sz="1000" b="1" i="0" u="none" strike="noStrike" kern="0" cap="none" spc="0" normalizeH="0" baseline="30000" noProof="0" dirty="0">
                  <a:ln>
                    <a:noFill/>
                  </a:ln>
                  <a:solidFill>
                    <a:srgbClr val="0078D4"/>
                  </a:solidFill>
                  <a:effectLst/>
                  <a:uLnTx/>
                  <a:uFillTx/>
                  <a:latin typeface="Segoe UI"/>
                  <a:ea typeface="+mn-ea"/>
                  <a:cs typeface="+mn-cs"/>
                </a:rPr>
                <a:t>NEW</a:t>
              </a:r>
              <a:r>
                <a:rPr kumimoji="0" lang="en-US" sz="1000" b="0" i="0" u="none" strike="noStrike" kern="0" cap="none" spc="0" normalizeH="0" baseline="0" noProof="0" dirty="0">
                  <a:ln>
                    <a:noFill/>
                  </a:ln>
                  <a:solidFill>
                    <a:prstClr val="black"/>
                  </a:solidFill>
                  <a:effectLst/>
                  <a:uLnTx/>
                  <a:uFillTx/>
                  <a:latin typeface="Segoe UI"/>
                  <a:ea typeface="+mn-ea"/>
                  <a:cs typeface="+mn-cs"/>
                </a:rPr>
                <a:t> </a:t>
              </a:r>
            </a:p>
            <a:p>
              <a:pPr marL="171450" marR="0" lvl="0" indent="-171450" algn="l" defTabSz="366909"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000" b="0" i="0" u="none" strike="noStrike" kern="0" cap="none" spc="0" normalizeH="0" baseline="0" noProof="0" dirty="0">
                  <a:ln>
                    <a:noFill/>
                  </a:ln>
                  <a:solidFill>
                    <a:prstClr val="black"/>
                  </a:solidFill>
                  <a:effectLst/>
                  <a:uLnTx/>
                  <a:uFillTx/>
                  <a:latin typeface="Segoe UI"/>
                  <a:ea typeface="+mn-ea"/>
                  <a:cs typeface="+mn-cs"/>
                </a:rPr>
                <a:t>In-memory OLTP and Columnstore</a:t>
              </a:r>
            </a:p>
            <a:p>
              <a:pPr marL="171450" marR="0" lvl="0" indent="-171450" algn="l" defTabSz="366909"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000" b="0" i="0" u="none" strike="noStrike" kern="0" cap="none" spc="0" normalizeH="0" baseline="0" noProof="0" dirty="0">
                  <a:ln>
                    <a:noFill/>
                  </a:ln>
                  <a:solidFill>
                    <a:prstClr val="black"/>
                  </a:solidFill>
                  <a:effectLst/>
                  <a:uLnTx/>
                  <a:uFillTx/>
                  <a:latin typeface="Segoe UI"/>
                  <a:ea typeface="+mn-ea"/>
                  <a:cs typeface="+mn-cs"/>
                </a:rPr>
                <a:t>Full T-SQL surface area </a:t>
              </a:r>
            </a:p>
            <a:p>
              <a:pPr marL="171450" marR="0" lvl="0" indent="-171450" algn="l" defTabSz="366909"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000" b="0" i="0" u="none" strike="noStrike" kern="0" cap="none" spc="0" normalizeH="0" baseline="0" noProof="0" dirty="0">
                  <a:ln>
                    <a:noFill/>
                  </a:ln>
                  <a:solidFill>
                    <a:prstClr val="black"/>
                  </a:solidFill>
                  <a:effectLst/>
                  <a:uLnTx/>
                  <a:uFillTx/>
                  <a:latin typeface="Segoe UI"/>
                  <a:ea typeface="+mn-ea"/>
                  <a:cs typeface="+mn-cs"/>
                </a:rPr>
                <a:t>Support for Linux containers</a:t>
              </a:r>
            </a:p>
          </p:txBody>
        </p:sp>
        <p:sp>
          <p:nvSpPr>
            <p:cNvPr id="138" name="Isosceles Triangle 137">
              <a:extLst>
                <a:ext uri="{FF2B5EF4-FFF2-40B4-BE49-F238E27FC236}">
                  <a16:creationId xmlns:a16="http://schemas.microsoft.com/office/drawing/2014/main" id="{48564A5B-8774-4DD3-BB2D-0FA349F5D97E}"/>
                </a:ext>
              </a:extLst>
            </p:cNvPr>
            <p:cNvSpPr/>
            <p:nvPr/>
          </p:nvSpPr>
          <p:spPr bwMode="auto">
            <a:xfrm rot="5400000">
              <a:off x="3843920" y="4250115"/>
              <a:ext cx="1343821" cy="506610"/>
            </a:xfrm>
            <a:prstGeom prst="triangle">
              <a:avLst>
                <a:gd name="adj" fmla="val 58214"/>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39" name="Isosceles Triangle 138">
            <a:extLst>
              <a:ext uri="{FF2B5EF4-FFF2-40B4-BE49-F238E27FC236}">
                <a16:creationId xmlns:a16="http://schemas.microsoft.com/office/drawing/2014/main" id="{95CF951B-40E2-40E8-8533-06EF7E01042C}"/>
              </a:ext>
            </a:extLst>
          </p:cNvPr>
          <p:cNvSpPr/>
          <p:nvPr/>
        </p:nvSpPr>
        <p:spPr bwMode="auto">
          <a:xfrm rot="5400000">
            <a:off x="7140071" y="4551725"/>
            <a:ext cx="1555097" cy="506610"/>
          </a:xfrm>
          <a:prstGeom prst="triangle">
            <a:avLst>
              <a:gd name="adj" fmla="val 57932"/>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876758119"/>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Title 59">
            <a:extLst>
              <a:ext uri="{FF2B5EF4-FFF2-40B4-BE49-F238E27FC236}">
                <a16:creationId xmlns:a16="http://schemas.microsoft.com/office/drawing/2014/main" id="{C9B07188-2F60-4144-BDC6-30C5D40556EA}"/>
              </a:ext>
            </a:extLst>
          </p:cNvPr>
          <p:cNvSpPr>
            <a:spLocks noGrp="1"/>
          </p:cNvSpPr>
          <p:nvPr>
            <p:ph type="title"/>
          </p:nvPr>
        </p:nvSpPr>
        <p:spPr/>
        <p:txBody>
          <a:bodyPr/>
          <a:lstStyle/>
          <a:p>
            <a:r>
              <a:rPr lang="en-US" dirty="0"/>
              <a:t>Get started with SQL Server 2019</a:t>
            </a:r>
          </a:p>
        </p:txBody>
      </p:sp>
      <p:sp>
        <p:nvSpPr>
          <p:cNvPr id="62" name="Text Placeholder 61">
            <a:extLst>
              <a:ext uri="{FF2B5EF4-FFF2-40B4-BE49-F238E27FC236}">
                <a16:creationId xmlns:a16="http://schemas.microsoft.com/office/drawing/2014/main" id="{F532852F-D649-4A5C-BE35-3C2C2FFD4FD5}"/>
              </a:ext>
            </a:extLst>
          </p:cNvPr>
          <p:cNvSpPr>
            <a:spLocks noGrp="1"/>
          </p:cNvSpPr>
          <p:nvPr>
            <p:ph type="body" sz="quarter" idx="10"/>
          </p:nvPr>
        </p:nvSpPr>
        <p:spPr>
          <a:xfrm>
            <a:off x="584200" y="1435497"/>
            <a:ext cx="11018520" cy="3539430"/>
          </a:xfrm>
        </p:spPr>
        <p:txBody>
          <a:bodyPr/>
          <a:lstStyle/>
          <a:p>
            <a:pPr marL="0" indent="0">
              <a:spcBef>
                <a:spcPts val="1800"/>
              </a:spcBef>
              <a:buNone/>
            </a:pPr>
            <a:r>
              <a:rPr lang="en-US" sz="2000" dirty="0">
                <a:latin typeface="+mn-lt"/>
              </a:rPr>
              <a:t>Download and try it: </a:t>
            </a:r>
            <a:r>
              <a:rPr lang="en-US" sz="2000" dirty="0">
                <a:latin typeface="+mn-lt"/>
                <a:hlinkClick r:id="rId3"/>
              </a:rPr>
              <a:t>http://aka.ms/ss19</a:t>
            </a:r>
            <a:endParaRPr lang="en-US" sz="2000" dirty="0">
              <a:latin typeface="+mn-lt"/>
            </a:endParaRPr>
          </a:p>
          <a:p>
            <a:pPr marL="0" indent="0">
              <a:spcBef>
                <a:spcPts val="1800"/>
              </a:spcBef>
              <a:buNone/>
            </a:pPr>
            <a:r>
              <a:rPr lang="en-US" sz="2000" dirty="0">
                <a:latin typeface="+mn-lt"/>
              </a:rPr>
              <a:t>Use our free training: </a:t>
            </a:r>
            <a:r>
              <a:rPr lang="en-US" sz="2000" dirty="0">
                <a:latin typeface="+mn-lt"/>
                <a:hlinkClick r:id="rId4"/>
              </a:rPr>
              <a:t>https://aka.ms/sqlworkshops</a:t>
            </a:r>
            <a:endParaRPr lang="en-US" sz="2000" dirty="0">
              <a:latin typeface="+mn-lt"/>
            </a:endParaRPr>
          </a:p>
          <a:p>
            <a:pPr marL="0" indent="0">
              <a:spcBef>
                <a:spcPts val="1800"/>
              </a:spcBef>
              <a:buNone/>
            </a:pPr>
            <a:r>
              <a:rPr lang="en-US" sz="2000" dirty="0">
                <a:latin typeface="+mn-lt"/>
              </a:rPr>
              <a:t>Use examples through our </a:t>
            </a:r>
            <a:r>
              <a:rPr lang="en-US" sz="2000" dirty="0">
                <a:latin typeface="+mn-lt"/>
                <a:hlinkClick r:id="rId5"/>
              </a:rPr>
              <a:t>https://aka.ms/SQL2019Notebooks</a:t>
            </a:r>
            <a:endParaRPr lang="en-US" sz="2000" dirty="0">
              <a:latin typeface="+mn-lt"/>
            </a:endParaRPr>
          </a:p>
          <a:p>
            <a:pPr marL="0" indent="0">
              <a:spcBef>
                <a:spcPts val="1800"/>
              </a:spcBef>
              <a:buNone/>
            </a:pPr>
            <a:r>
              <a:rPr lang="en-US" sz="2000" dirty="0">
                <a:latin typeface="+mn-lt"/>
              </a:rPr>
              <a:t>Learn from videos: </a:t>
            </a:r>
            <a:r>
              <a:rPr lang="en-US" sz="2000" dirty="0">
                <a:latin typeface="+mn-lt"/>
                <a:hlinkClick r:id="rId6"/>
              </a:rPr>
              <a:t>https://aka.ms/sql2019learning</a:t>
            </a:r>
            <a:endParaRPr lang="en-US" sz="2000" dirty="0">
              <a:latin typeface="+mn-lt"/>
            </a:endParaRPr>
          </a:p>
          <a:p>
            <a:pPr marL="0" indent="0">
              <a:spcBef>
                <a:spcPts val="1800"/>
              </a:spcBef>
              <a:buNone/>
            </a:pPr>
            <a:r>
              <a:rPr lang="en-US" sz="2000" dirty="0">
                <a:latin typeface="+mn-lt"/>
              </a:rPr>
              <a:t>Read what’s new for SQL 2019: </a:t>
            </a:r>
            <a:r>
              <a:rPr lang="en-US" sz="2000" dirty="0">
                <a:latin typeface="+mn-lt"/>
                <a:hlinkClick r:id="rId7"/>
              </a:rPr>
              <a:t>documentation</a:t>
            </a:r>
            <a:endParaRPr lang="en-US" sz="2000" dirty="0">
              <a:latin typeface="+mn-lt"/>
            </a:endParaRPr>
          </a:p>
          <a:p>
            <a:pPr marL="0" indent="0">
              <a:spcBef>
                <a:spcPts val="1800"/>
              </a:spcBef>
              <a:buNone/>
            </a:pPr>
            <a:r>
              <a:rPr lang="en-US" sz="2000" dirty="0">
                <a:latin typeface="+mn-lt"/>
              </a:rPr>
              <a:t>Watch how to Modernize SQL Server: </a:t>
            </a:r>
            <a:r>
              <a:rPr lang="en-US" sz="2000" dirty="0">
                <a:latin typeface="+mn-lt"/>
                <a:hlinkClick r:id="rId8"/>
              </a:rPr>
              <a:t>check out the video</a:t>
            </a:r>
            <a:endParaRPr lang="en-US" sz="2000" dirty="0">
              <a:latin typeface="+mn-lt"/>
            </a:endParaRPr>
          </a:p>
          <a:p>
            <a:pPr marL="0" indent="0">
              <a:spcBef>
                <a:spcPts val="1800"/>
              </a:spcBef>
              <a:buNone/>
            </a:pPr>
            <a:r>
              <a:rPr lang="en-US" sz="2000" dirty="0">
                <a:latin typeface="+mn-lt"/>
              </a:rPr>
              <a:t>Get the book: </a:t>
            </a:r>
            <a:r>
              <a:rPr lang="en-US" sz="2000" dirty="0">
                <a:latin typeface="+mn-lt"/>
                <a:hlinkClick r:id="rId9"/>
              </a:rPr>
              <a:t>https://aka.ms/sql2019book</a:t>
            </a:r>
            <a:endParaRPr lang="en-US" sz="2000" dirty="0">
              <a:latin typeface="+mn-lt"/>
            </a:endParaRPr>
          </a:p>
        </p:txBody>
      </p:sp>
      <p:pic>
        <p:nvPicPr>
          <p:cNvPr id="13" name="Picture 12" descr="A picture containing star, device&#10;&#10;Description automatically generated">
            <a:extLst>
              <a:ext uri="{FF2B5EF4-FFF2-40B4-BE49-F238E27FC236}">
                <a16:creationId xmlns:a16="http://schemas.microsoft.com/office/drawing/2014/main" id="{C8E2B7E3-96CD-4565-8DB3-758345BDB67E}"/>
              </a:ext>
            </a:extLst>
          </p:cNvPr>
          <p:cNvPicPr>
            <a:picLocks noChangeAspect="1"/>
          </p:cNvPicPr>
          <p:nvPr/>
        </p:nvPicPr>
        <p:blipFill>
          <a:blip r:embed="rId10"/>
          <a:stretch>
            <a:fillRect/>
          </a:stretch>
        </p:blipFill>
        <p:spPr>
          <a:xfrm>
            <a:off x="8360229" y="1864057"/>
            <a:ext cx="2850561" cy="4067306"/>
          </a:xfrm>
          <a:prstGeom prst="rect">
            <a:avLst/>
          </a:prstGeom>
        </p:spPr>
      </p:pic>
    </p:spTree>
    <p:extLst>
      <p:ext uri="{BB962C8B-B14F-4D97-AF65-F5344CB8AC3E}">
        <p14:creationId xmlns:p14="http://schemas.microsoft.com/office/powerpoint/2010/main" val="479970809"/>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C92BD8-54F8-44A1-A423-A14270A0E5FD}"/>
              </a:ext>
            </a:extLst>
          </p:cNvPr>
          <p:cNvSpPr>
            <a:spLocks noGrp="1"/>
          </p:cNvSpPr>
          <p:nvPr>
            <p:ph type="title"/>
          </p:nvPr>
        </p:nvSpPr>
        <p:spPr/>
        <p:txBody>
          <a:bodyPr/>
          <a:lstStyle/>
          <a:p>
            <a:r>
              <a:rPr lang="en-US" dirty="0"/>
              <a:t>Wrap-up and Q&amp;A</a:t>
            </a:r>
          </a:p>
        </p:txBody>
      </p:sp>
    </p:spTree>
    <p:extLst>
      <p:ext uri="{BB962C8B-B14F-4D97-AF65-F5344CB8AC3E}">
        <p14:creationId xmlns:p14="http://schemas.microsoft.com/office/powerpoint/2010/main" val="327506328"/>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A91D56-0AD2-4668-8BC2-20CBF33BCB68}"/>
              </a:ext>
            </a:extLst>
          </p:cNvPr>
          <p:cNvSpPr>
            <a:spLocks noGrp="1"/>
          </p:cNvSpPr>
          <p:nvPr>
            <p:ph type="title"/>
          </p:nvPr>
        </p:nvSpPr>
        <p:spPr>
          <a:xfrm>
            <a:off x="588263" y="457200"/>
            <a:ext cx="11018520" cy="553998"/>
          </a:xfrm>
        </p:spPr>
        <p:txBody>
          <a:bodyPr/>
          <a:lstStyle/>
          <a:p>
            <a:r>
              <a:rPr lang="en-US" dirty="0"/>
              <a:t>SQL Server 2019 solves modern data challenges</a:t>
            </a:r>
          </a:p>
        </p:txBody>
      </p:sp>
      <p:cxnSp>
        <p:nvCxnSpPr>
          <p:cNvPr id="11" name="Straight Connector 10">
            <a:extLst>
              <a:ext uri="{FF2B5EF4-FFF2-40B4-BE49-F238E27FC236}">
                <a16:creationId xmlns:a16="http://schemas.microsoft.com/office/drawing/2014/main" id="{75397A52-69C7-4DD6-B458-1E570F5BAED3}"/>
              </a:ext>
            </a:extLst>
          </p:cNvPr>
          <p:cNvCxnSpPr>
            <a:cxnSpLocks/>
          </p:cNvCxnSpPr>
          <p:nvPr/>
        </p:nvCxnSpPr>
        <p:spPr>
          <a:xfrm flipH="1">
            <a:off x="563880" y="3890770"/>
            <a:ext cx="11064240" cy="0"/>
          </a:xfrm>
          <a:prstGeom prst="line">
            <a:avLst/>
          </a:prstGeom>
          <a:ln w="12700">
            <a:solidFill>
              <a:schemeClr val="accent4"/>
            </a:solidFill>
            <a:prstDash val="solid"/>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1342CAE3-F1FE-4547-9770-F908655DBDF8}"/>
              </a:ext>
            </a:extLst>
          </p:cNvPr>
          <p:cNvCxnSpPr>
            <a:cxnSpLocks/>
          </p:cNvCxnSpPr>
          <p:nvPr/>
        </p:nvCxnSpPr>
        <p:spPr>
          <a:xfrm flipV="1">
            <a:off x="4203345" y="1349829"/>
            <a:ext cx="0" cy="5081882"/>
          </a:xfrm>
          <a:prstGeom prst="line">
            <a:avLst/>
          </a:prstGeom>
          <a:ln w="12700">
            <a:solidFill>
              <a:schemeClr val="accent4"/>
            </a:solidFill>
            <a:prstDash val="solid"/>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91A4D43-35E4-48A2-997E-B2F33801E561}"/>
              </a:ext>
            </a:extLst>
          </p:cNvPr>
          <p:cNvCxnSpPr>
            <a:cxnSpLocks/>
          </p:cNvCxnSpPr>
          <p:nvPr/>
        </p:nvCxnSpPr>
        <p:spPr>
          <a:xfrm flipV="1">
            <a:off x="7988655" y="1349829"/>
            <a:ext cx="0" cy="5081882"/>
          </a:xfrm>
          <a:prstGeom prst="line">
            <a:avLst/>
          </a:prstGeom>
          <a:ln w="12700">
            <a:solidFill>
              <a:schemeClr val="accent4"/>
            </a:solidFill>
            <a:prstDash val="solid"/>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BA97D4F3-C5E7-43CC-BA11-D81ADD59F9B0}"/>
              </a:ext>
            </a:extLst>
          </p:cNvPr>
          <p:cNvGrpSpPr/>
          <p:nvPr/>
        </p:nvGrpSpPr>
        <p:grpSpPr>
          <a:xfrm>
            <a:off x="4241493" y="1436307"/>
            <a:ext cx="3513612" cy="1505790"/>
            <a:chOff x="4241493" y="1436307"/>
            <a:chExt cx="3513612" cy="1505790"/>
          </a:xfrm>
        </p:grpSpPr>
        <p:sp>
          <p:nvSpPr>
            <p:cNvPr id="172" name="Rectangle 171">
              <a:extLst>
                <a:ext uri="{FF2B5EF4-FFF2-40B4-BE49-F238E27FC236}">
                  <a16:creationId xmlns:a16="http://schemas.microsoft.com/office/drawing/2014/main" id="{8467EEA0-3F21-44C8-8E32-D5B5363B9E53}"/>
                </a:ext>
              </a:extLst>
            </p:cNvPr>
            <p:cNvSpPr/>
            <p:nvPr/>
          </p:nvSpPr>
          <p:spPr>
            <a:xfrm>
              <a:off x="4241493" y="1436307"/>
              <a:ext cx="3479396" cy="276999"/>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Semibold" panose="020B0702040204020203" pitchFamily="34" charset="0"/>
                  <a:ea typeface="+mn-ea"/>
                  <a:cs typeface="Segoe UI Semibold" panose="020B0702040204020203" pitchFamily="34" charset="0"/>
                </a:rPr>
                <a:t>Modern platforms with compatibility</a:t>
              </a:r>
            </a:p>
          </p:txBody>
        </p:sp>
        <p:grpSp>
          <p:nvGrpSpPr>
            <p:cNvPr id="133" name="Group 132">
              <a:extLst>
                <a:ext uri="{FF2B5EF4-FFF2-40B4-BE49-F238E27FC236}">
                  <a16:creationId xmlns:a16="http://schemas.microsoft.com/office/drawing/2014/main" id="{62F680B1-DDFB-4DD5-8D30-0F3AAFE3B7FD}"/>
                </a:ext>
              </a:extLst>
            </p:cNvPr>
            <p:cNvGrpSpPr/>
            <p:nvPr/>
          </p:nvGrpSpPr>
          <p:grpSpPr>
            <a:xfrm>
              <a:off x="4455316" y="2373853"/>
              <a:ext cx="3299789" cy="568244"/>
              <a:chOff x="4455316" y="2373853"/>
              <a:chExt cx="3299789" cy="568244"/>
            </a:xfrm>
          </p:grpSpPr>
          <p:sp>
            <p:nvSpPr>
              <p:cNvPr id="198" name="Freeform 130">
                <a:extLst>
                  <a:ext uri="{FF2B5EF4-FFF2-40B4-BE49-F238E27FC236}">
                    <a16:creationId xmlns:a16="http://schemas.microsoft.com/office/drawing/2014/main" id="{5D5FC1F5-AA91-4684-919E-7906E4071289}"/>
                  </a:ext>
                </a:extLst>
              </p:cNvPr>
              <p:cNvSpPr>
                <a:spLocks noChangeAspect="1" noEditPoints="1"/>
              </p:cNvSpPr>
              <p:nvPr/>
            </p:nvSpPr>
            <p:spPr bwMode="black">
              <a:xfrm>
                <a:off x="4455316" y="2429666"/>
                <a:ext cx="450869" cy="456618"/>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rgbClr val="0178D7"/>
              </a:solidFill>
              <a:ln>
                <a:noFill/>
              </a:ln>
            </p:spPr>
            <p:txBody>
              <a:bodyPr vert="horz" wrap="square" lIns="91401" tIns="45700" rIns="91401" bIns="45700" numCol="1" anchor="t" anchorCtr="0" compatLnSpc="1">
                <a:prstTxWarp prst="textNoShape">
                  <a:avLst/>
                </a:prstTxWarp>
              </a:bodyPr>
              <a:lstStyle/>
              <a:p>
                <a:pPr marL="0" marR="0" lvl="0" indent="0" algn="l" defTabSz="93220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pic>
            <p:nvPicPr>
              <p:cNvPr id="199" name="Picture 198">
                <a:extLst>
                  <a:ext uri="{FF2B5EF4-FFF2-40B4-BE49-F238E27FC236}">
                    <a16:creationId xmlns:a16="http://schemas.microsoft.com/office/drawing/2014/main" id="{1F676E21-6BBE-4235-9006-11F2AAF49E1A}"/>
                  </a:ext>
                </a:extLst>
              </p:cNvPr>
              <p:cNvPicPr>
                <a:picLocks noChangeAspect="1"/>
              </p:cNvPicPr>
              <p:nvPr/>
            </p:nvPicPr>
            <p:blipFill>
              <a:blip r:embed="rId3" cstate="print">
                <a:duotone>
                  <a:srgbClr val="0078D7">
                    <a:shade val="45000"/>
                    <a:satMod val="135000"/>
                  </a:srgbClr>
                  <a:prstClr val="white"/>
                </a:duotone>
                <a:lum bright="14000" contrast="20000"/>
                <a:extLst>
                  <a:ext uri="{28A0092B-C50C-407E-A947-70E740481C1C}">
                    <a14:useLocalDpi xmlns:a14="http://schemas.microsoft.com/office/drawing/2010/main" val="0"/>
                  </a:ext>
                </a:extLst>
              </a:blip>
              <a:stretch>
                <a:fillRect/>
              </a:stretch>
            </p:blipFill>
            <p:spPr>
              <a:xfrm>
                <a:off x="5104962" y="2431719"/>
                <a:ext cx="380108" cy="452513"/>
              </a:xfrm>
              <a:prstGeom prst="rect">
                <a:avLst/>
              </a:prstGeom>
            </p:spPr>
          </p:pic>
          <p:pic>
            <p:nvPicPr>
              <p:cNvPr id="200" name="Picture 199">
                <a:extLst>
                  <a:ext uri="{FF2B5EF4-FFF2-40B4-BE49-F238E27FC236}">
                    <a16:creationId xmlns:a16="http://schemas.microsoft.com/office/drawing/2014/main" id="{120ED771-3497-4F30-92D9-8964B5CD468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31407" y="2431549"/>
                <a:ext cx="610022" cy="452852"/>
              </a:xfrm>
              <a:prstGeom prst="rect">
                <a:avLst/>
              </a:prstGeom>
            </p:spPr>
          </p:pic>
          <p:grpSp>
            <p:nvGrpSpPr>
              <p:cNvPr id="201" name="Group 200">
                <a:extLst>
                  <a:ext uri="{FF2B5EF4-FFF2-40B4-BE49-F238E27FC236}">
                    <a16:creationId xmlns:a16="http://schemas.microsoft.com/office/drawing/2014/main" id="{A2862B8C-AA4F-4365-9095-29ACE728AC3E}"/>
                  </a:ext>
                </a:extLst>
              </p:cNvPr>
              <p:cNvGrpSpPr/>
              <p:nvPr/>
            </p:nvGrpSpPr>
            <p:grpSpPr>
              <a:xfrm>
                <a:off x="7140206" y="2373853"/>
                <a:ext cx="614899" cy="568244"/>
                <a:chOff x="9187612" y="5883967"/>
                <a:chExt cx="778003" cy="718971"/>
              </a:xfrm>
            </p:grpSpPr>
            <p:sp>
              <p:nvSpPr>
                <p:cNvPr id="202" name="Freeform: Shape 201">
                  <a:extLst>
                    <a:ext uri="{FF2B5EF4-FFF2-40B4-BE49-F238E27FC236}">
                      <a16:creationId xmlns:a16="http://schemas.microsoft.com/office/drawing/2014/main" id="{A0C89BEE-7A18-467E-9533-BE781BB9AD67}"/>
                    </a:ext>
                  </a:extLst>
                </p:cNvPr>
                <p:cNvSpPr/>
                <p:nvPr/>
              </p:nvSpPr>
              <p:spPr bwMode="auto">
                <a:xfrm>
                  <a:off x="9187612" y="5883967"/>
                  <a:ext cx="778003" cy="718971"/>
                </a:xfrm>
                <a:custGeom>
                  <a:avLst/>
                  <a:gdLst>
                    <a:gd name="connsiteX0" fmla="*/ 1503611 w 2272438"/>
                    <a:gd name="connsiteY0" fmla="*/ 2071052 h 2272438"/>
                    <a:gd name="connsiteX1" fmla="*/ 1672339 w 2272438"/>
                    <a:gd name="connsiteY1" fmla="*/ 2071052 h 2272438"/>
                    <a:gd name="connsiteX2" fmla="*/ 1672339 w 2272438"/>
                    <a:gd name="connsiteY2" fmla="*/ 2272438 h 2272438"/>
                    <a:gd name="connsiteX3" fmla="*/ 1503611 w 2272438"/>
                    <a:gd name="connsiteY3" fmla="*/ 2272438 h 2272438"/>
                    <a:gd name="connsiteX4" fmla="*/ 1277733 w 2272438"/>
                    <a:gd name="connsiteY4" fmla="*/ 2071052 h 2272438"/>
                    <a:gd name="connsiteX5" fmla="*/ 1446461 w 2272438"/>
                    <a:gd name="connsiteY5" fmla="*/ 2071052 h 2272438"/>
                    <a:gd name="connsiteX6" fmla="*/ 1446461 w 2272438"/>
                    <a:gd name="connsiteY6" fmla="*/ 2272438 h 2272438"/>
                    <a:gd name="connsiteX7" fmla="*/ 1277733 w 2272438"/>
                    <a:gd name="connsiteY7" fmla="*/ 2272438 h 2272438"/>
                    <a:gd name="connsiteX8" fmla="*/ 1051855 w 2272438"/>
                    <a:gd name="connsiteY8" fmla="*/ 2071052 h 2272438"/>
                    <a:gd name="connsiteX9" fmla="*/ 1220583 w 2272438"/>
                    <a:gd name="connsiteY9" fmla="*/ 2071052 h 2272438"/>
                    <a:gd name="connsiteX10" fmla="*/ 1220583 w 2272438"/>
                    <a:gd name="connsiteY10" fmla="*/ 2272438 h 2272438"/>
                    <a:gd name="connsiteX11" fmla="*/ 1051855 w 2272438"/>
                    <a:gd name="connsiteY11" fmla="*/ 2272438 h 2272438"/>
                    <a:gd name="connsiteX12" fmla="*/ 825977 w 2272438"/>
                    <a:gd name="connsiteY12" fmla="*/ 2071052 h 2272438"/>
                    <a:gd name="connsiteX13" fmla="*/ 994705 w 2272438"/>
                    <a:gd name="connsiteY13" fmla="*/ 2071052 h 2272438"/>
                    <a:gd name="connsiteX14" fmla="*/ 994705 w 2272438"/>
                    <a:gd name="connsiteY14" fmla="*/ 2272438 h 2272438"/>
                    <a:gd name="connsiteX15" fmla="*/ 825977 w 2272438"/>
                    <a:gd name="connsiteY15" fmla="*/ 2272438 h 2272438"/>
                    <a:gd name="connsiteX16" fmla="*/ 600099 w 2272438"/>
                    <a:gd name="connsiteY16" fmla="*/ 2071052 h 2272438"/>
                    <a:gd name="connsiteX17" fmla="*/ 768827 w 2272438"/>
                    <a:gd name="connsiteY17" fmla="*/ 2071052 h 2272438"/>
                    <a:gd name="connsiteX18" fmla="*/ 768827 w 2272438"/>
                    <a:gd name="connsiteY18" fmla="*/ 2272438 h 2272438"/>
                    <a:gd name="connsiteX19" fmla="*/ 600099 w 2272438"/>
                    <a:gd name="connsiteY19" fmla="*/ 2272438 h 2272438"/>
                    <a:gd name="connsiteX20" fmla="*/ 2071052 w 2272438"/>
                    <a:gd name="connsiteY20" fmla="*/ 1503611 h 2272438"/>
                    <a:gd name="connsiteX21" fmla="*/ 2272438 w 2272438"/>
                    <a:gd name="connsiteY21" fmla="*/ 1503611 h 2272438"/>
                    <a:gd name="connsiteX22" fmla="*/ 2272438 w 2272438"/>
                    <a:gd name="connsiteY22" fmla="*/ 1672339 h 2272438"/>
                    <a:gd name="connsiteX23" fmla="*/ 2071052 w 2272438"/>
                    <a:gd name="connsiteY23" fmla="*/ 1672339 h 2272438"/>
                    <a:gd name="connsiteX24" fmla="*/ 0 w 2272438"/>
                    <a:gd name="connsiteY24" fmla="*/ 1503611 h 2272438"/>
                    <a:gd name="connsiteX25" fmla="*/ 201386 w 2272438"/>
                    <a:gd name="connsiteY25" fmla="*/ 1503611 h 2272438"/>
                    <a:gd name="connsiteX26" fmla="*/ 201386 w 2272438"/>
                    <a:gd name="connsiteY26" fmla="*/ 1672339 h 2272438"/>
                    <a:gd name="connsiteX27" fmla="*/ 0 w 2272438"/>
                    <a:gd name="connsiteY27" fmla="*/ 1672339 h 2272438"/>
                    <a:gd name="connsiteX28" fmla="*/ 2071052 w 2272438"/>
                    <a:gd name="connsiteY28" fmla="*/ 1277733 h 2272438"/>
                    <a:gd name="connsiteX29" fmla="*/ 2272438 w 2272438"/>
                    <a:gd name="connsiteY29" fmla="*/ 1277733 h 2272438"/>
                    <a:gd name="connsiteX30" fmla="*/ 2272438 w 2272438"/>
                    <a:gd name="connsiteY30" fmla="*/ 1446461 h 2272438"/>
                    <a:gd name="connsiteX31" fmla="*/ 2071052 w 2272438"/>
                    <a:gd name="connsiteY31" fmla="*/ 1446461 h 2272438"/>
                    <a:gd name="connsiteX32" fmla="*/ 0 w 2272438"/>
                    <a:gd name="connsiteY32" fmla="*/ 1277733 h 2272438"/>
                    <a:gd name="connsiteX33" fmla="*/ 201386 w 2272438"/>
                    <a:gd name="connsiteY33" fmla="*/ 1277733 h 2272438"/>
                    <a:gd name="connsiteX34" fmla="*/ 201386 w 2272438"/>
                    <a:gd name="connsiteY34" fmla="*/ 1446461 h 2272438"/>
                    <a:gd name="connsiteX35" fmla="*/ 0 w 2272438"/>
                    <a:gd name="connsiteY35" fmla="*/ 1446461 h 2272438"/>
                    <a:gd name="connsiteX36" fmla="*/ 2071052 w 2272438"/>
                    <a:gd name="connsiteY36" fmla="*/ 1051855 h 2272438"/>
                    <a:gd name="connsiteX37" fmla="*/ 2272438 w 2272438"/>
                    <a:gd name="connsiteY37" fmla="*/ 1051855 h 2272438"/>
                    <a:gd name="connsiteX38" fmla="*/ 2272438 w 2272438"/>
                    <a:gd name="connsiteY38" fmla="*/ 1220583 h 2272438"/>
                    <a:gd name="connsiteX39" fmla="*/ 2071052 w 2272438"/>
                    <a:gd name="connsiteY39" fmla="*/ 1220583 h 2272438"/>
                    <a:gd name="connsiteX40" fmla="*/ 0 w 2272438"/>
                    <a:gd name="connsiteY40" fmla="*/ 1051855 h 2272438"/>
                    <a:gd name="connsiteX41" fmla="*/ 201386 w 2272438"/>
                    <a:gd name="connsiteY41" fmla="*/ 1051855 h 2272438"/>
                    <a:gd name="connsiteX42" fmla="*/ 201386 w 2272438"/>
                    <a:gd name="connsiteY42" fmla="*/ 1220583 h 2272438"/>
                    <a:gd name="connsiteX43" fmla="*/ 0 w 2272438"/>
                    <a:gd name="connsiteY43" fmla="*/ 1220583 h 2272438"/>
                    <a:gd name="connsiteX44" fmla="*/ 2071052 w 2272438"/>
                    <a:gd name="connsiteY44" fmla="*/ 825977 h 2272438"/>
                    <a:gd name="connsiteX45" fmla="*/ 2272438 w 2272438"/>
                    <a:gd name="connsiteY45" fmla="*/ 825977 h 2272438"/>
                    <a:gd name="connsiteX46" fmla="*/ 2272438 w 2272438"/>
                    <a:gd name="connsiteY46" fmla="*/ 994705 h 2272438"/>
                    <a:gd name="connsiteX47" fmla="*/ 2071052 w 2272438"/>
                    <a:gd name="connsiteY47" fmla="*/ 994705 h 2272438"/>
                    <a:gd name="connsiteX48" fmla="*/ 0 w 2272438"/>
                    <a:gd name="connsiteY48" fmla="*/ 825977 h 2272438"/>
                    <a:gd name="connsiteX49" fmla="*/ 201386 w 2272438"/>
                    <a:gd name="connsiteY49" fmla="*/ 825977 h 2272438"/>
                    <a:gd name="connsiteX50" fmla="*/ 201386 w 2272438"/>
                    <a:gd name="connsiteY50" fmla="*/ 994705 h 2272438"/>
                    <a:gd name="connsiteX51" fmla="*/ 0 w 2272438"/>
                    <a:gd name="connsiteY51" fmla="*/ 994705 h 2272438"/>
                    <a:gd name="connsiteX52" fmla="*/ 2071052 w 2272438"/>
                    <a:gd name="connsiteY52" fmla="*/ 600099 h 2272438"/>
                    <a:gd name="connsiteX53" fmla="*/ 2272438 w 2272438"/>
                    <a:gd name="connsiteY53" fmla="*/ 600099 h 2272438"/>
                    <a:gd name="connsiteX54" fmla="*/ 2272438 w 2272438"/>
                    <a:gd name="connsiteY54" fmla="*/ 768827 h 2272438"/>
                    <a:gd name="connsiteX55" fmla="*/ 2071052 w 2272438"/>
                    <a:gd name="connsiteY55" fmla="*/ 768827 h 2272438"/>
                    <a:gd name="connsiteX56" fmla="*/ 0 w 2272438"/>
                    <a:gd name="connsiteY56" fmla="*/ 600099 h 2272438"/>
                    <a:gd name="connsiteX57" fmla="*/ 201386 w 2272438"/>
                    <a:gd name="connsiteY57" fmla="*/ 600099 h 2272438"/>
                    <a:gd name="connsiteX58" fmla="*/ 201386 w 2272438"/>
                    <a:gd name="connsiteY58" fmla="*/ 768827 h 2272438"/>
                    <a:gd name="connsiteX59" fmla="*/ 0 w 2272438"/>
                    <a:gd name="connsiteY59" fmla="*/ 768827 h 2272438"/>
                    <a:gd name="connsiteX60" fmla="*/ 631846 w 2272438"/>
                    <a:gd name="connsiteY60" fmla="*/ 522537 h 2272438"/>
                    <a:gd name="connsiteX61" fmla="*/ 1640592 w 2272438"/>
                    <a:gd name="connsiteY61" fmla="*/ 522537 h 2272438"/>
                    <a:gd name="connsiteX62" fmla="*/ 1749901 w 2272438"/>
                    <a:gd name="connsiteY62" fmla="*/ 631846 h 2272438"/>
                    <a:gd name="connsiteX63" fmla="*/ 1749901 w 2272438"/>
                    <a:gd name="connsiteY63" fmla="*/ 1640592 h 2272438"/>
                    <a:gd name="connsiteX64" fmla="*/ 1640592 w 2272438"/>
                    <a:gd name="connsiteY64" fmla="*/ 1749901 h 2272438"/>
                    <a:gd name="connsiteX65" fmla="*/ 631846 w 2272438"/>
                    <a:gd name="connsiteY65" fmla="*/ 1749901 h 2272438"/>
                    <a:gd name="connsiteX66" fmla="*/ 522537 w 2272438"/>
                    <a:gd name="connsiteY66" fmla="*/ 1640592 h 2272438"/>
                    <a:gd name="connsiteX67" fmla="*/ 522537 w 2272438"/>
                    <a:gd name="connsiteY67" fmla="*/ 631846 h 2272438"/>
                    <a:gd name="connsiteX68" fmla="*/ 631846 w 2272438"/>
                    <a:gd name="connsiteY68" fmla="*/ 522537 h 2272438"/>
                    <a:gd name="connsiteX69" fmla="*/ 570162 w 2272438"/>
                    <a:gd name="connsiteY69" fmla="*/ 421844 h 2272438"/>
                    <a:gd name="connsiteX70" fmla="*/ 421844 w 2272438"/>
                    <a:gd name="connsiteY70" fmla="*/ 570162 h 2272438"/>
                    <a:gd name="connsiteX71" fmla="*/ 421844 w 2272438"/>
                    <a:gd name="connsiteY71" fmla="*/ 1702275 h 2272438"/>
                    <a:gd name="connsiteX72" fmla="*/ 570162 w 2272438"/>
                    <a:gd name="connsiteY72" fmla="*/ 1850593 h 2272438"/>
                    <a:gd name="connsiteX73" fmla="*/ 1702275 w 2272438"/>
                    <a:gd name="connsiteY73" fmla="*/ 1850593 h 2272438"/>
                    <a:gd name="connsiteX74" fmla="*/ 1850593 w 2272438"/>
                    <a:gd name="connsiteY74" fmla="*/ 1702275 h 2272438"/>
                    <a:gd name="connsiteX75" fmla="*/ 1850593 w 2272438"/>
                    <a:gd name="connsiteY75" fmla="*/ 570162 h 2272438"/>
                    <a:gd name="connsiteX76" fmla="*/ 1702275 w 2272438"/>
                    <a:gd name="connsiteY76" fmla="*/ 421844 h 2272438"/>
                    <a:gd name="connsiteX77" fmla="*/ 519596 w 2272438"/>
                    <a:gd name="connsiteY77" fmla="*/ 272166 h 2272438"/>
                    <a:gd name="connsiteX78" fmla="*/ 1752842 w 2272438"/>
                    <a:gd name="connsiteY78" fmla="*/ 272166 h 2272438"/>
                    <a:gd name="connsiteX79" fmla="*/ 2000272 w 2272438"/>
                    <a:gd name="connsiteY79" fmla="*/ 519596 h 2272438"/>
                    <a:gd name="connsiteX80" fmla="*/ 2000272 w 2272438"/>
                    <a:gd name="connsiteY80" fmla="*/ 1752842 h 2272438"/>
                    <a:gd name="connsiteX81" fmla="*/ 1752842 w 2272438"/>
                    <a:gd name="connsiteY81" fmla="*/ 2000272 h 2272438"/>
                    <a:gd name="connsiteX82" fmla="*/ 519596 w 2272438"/>
                    <a:gd name="connsiteY82" fmla="*/ 2000272 h 2272438"/>
                    <a:gd name="connsiteX83" fmla="*/ 272166 w 2272438"/>
                    <a:gd name="connsiteY83" fmla="*/ 1752842 h 2272438"/>
                    <a:gd name="connsiteX84" fmla="*/ 272166 w 2272438"/>
                    <a:gd name="connsiteY84" fmla="*/ 519596 h 2272438"/>
                    <a:gd name="connsiteX85" fmla="*/ 519596 w 2272438"/>
                    <a:gd name="connsiteY85" fmla="*/ 272166 h 2272438"/>
                    <a:gd name="connsiteX86" fmla="*/ 1503611 w 2272438"/>
                    <a:gd name="connsiteY86" fmla="*/ 0 h 2272438"/>
                    <a:gd name="connsiteX87" fmla="*/ 1672339 w 2272438"/>
                    <a:gd name="connsiteY87" fmla="*/ 0 h 2272438"/>
                    <a:gd name="connsiteX88" fmla="*/ 1672339 w 2272438"/>
                    <a:gd name="connsiteY88" fmla="*/ 201386 h 2272438"/>
                    <a:gd name="connsiteX89" fmla="*/ 1503611 w 2272438"/>
                    <a:gd name="connsiteY89" fmla="*/ 201386 h 2272438"/>
                    <a:gd name="connsiteX90" fmla="*/ 1277733 w 2272438"/>
                    <a:gd name="connsiteY90" fmla="*/ 0 h 2272438"/>
                    <a:gd name="connsiteX91" fmla="*/ 1446461 w 2272438"/>
                    <a:gd name="connsiteY91" fmla="*/ 0 h 2272438"/>
                    <a:gd name="connsiteX92" fmla="*/ 1446461 w 2272438"/>
                    <a:gd name="connsiteY92" fmla="*/ 201386 h 2272438"/>
                    <a:gd name="connsiteX93" fmla="*/ 1277733 w 2272438"/>
                    <a:gd name="connsiteY93" fmla="*/ 201386 h 2272438"/>
                    <a:gd name="connsiteX94" fmla="*/ 1051855 w 2272438"/>
                    <a:gd name="connsiteY94" fmla="*/ 0 h 2272438"/>
                    <a:gd name="connsiteX95" fmla="*/ 1220583 w 2272438"/>
                    <a:gd name="connsiteY95" fmla="*/ 0 h 2272438"/>
                    <a:gd name="connsiteX96" fmla="*/ 1220583 w 2272438"/>
                    <a:gd name="connsiteY96" fmla="*/ 201386 h 2272438"/>
                    <a:gd name="connsiteX97" fmla="*/ 1051855 w 2272438"/>
                    <a:gd name="connsiteY97" fmla="*/ 201386 h 2272438"/>
                    <a:gd name="connsiteX98" fmla="*/ 825977 w 2272438"/>
                    <a:gd name="connsiteY98" fmla="*/ 0 h 2272438"/>
                    <a:gd name="connsiteX99" fmla="*/ 994705 w 2272438"/>
                    <a:gd name="connsiteY99" fmla="*/ 0 h 2272438"/>
                    <a:gd name="connsiteX100" fmla="*/ 994705 w 2272438"/>
                    <a:gd name="connsiteY100" fmla="*/ 201386 h 2272438"/>
                    <a:gd name="connsiteX101" fmla="*/ 825977 w 2272438"/>
                    <a:gd name="connsiteY101" fmla="*/ 201386 h 2272438"/>
                    <a:gd name="connsiteX102" fmla="*/ 600099 w 2272438"/>
                    <a:gd name="connsiteY102" fmla="*/ 0 h 2272438"/>
                    <a:gd name="connsiteX103" fmla="*/ 768827 w 2272438"/>
                    <a:gd name="connsiteY103" fmla="*/ 0 h 2272438"/>
                    <a:gd name="connsiteX104" fmla="*/ 768827 w 2272438"/>
                    <a:gd name="connsiteY104" fmla="*/ 201386 h 2272438"/>
                    <a:gd name="connsiteX105" fmla="*/ 600099 w 2272438"/>
                    <a:gd name="connsiteY105" fmla="*/ 201386 h 2272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2272438" h="2272438">
                      <a:moveTo>
                        <a:pt x="1503611" y="2071052"/>
                      </a:moveTo>
                      <a:lnTo>
                        <a:pt x="1672339" y="2071052"/>
                      </a:lnTo>
                      <a:lnTo>
                        <a:pt x="1672339" y="2272438"/>
                      </a:lnTo>
                      <a:lnTo>
                        <a:pt x="1503611" y="2272438"/>
                      </a:lnTo>
                      <a:close/>
                      <a:moveTo>
                        <a:pt x="1277733" y="2071052"/>
                      </a:moveTo>
                      <a:lnTo>
                        <a:pt x="1446461" y="2071052"/>
                      </a:lnTo>
                      <a:lnTo>
                        <a:pt x="1446461" y="2272438"/>
                      </a:lnTo>
                      <a:lnTo>
                        <a:pt x="1277733" y="2272438"/>
                      </a:lnTo>
                      <a:close/>
                      <a:moveTo>
                        <a:pt x="1051855" y="2071052"/>
                      </a:moveTo>
                      <a:lnTo>
                        <a:pt x="1220583" y="2071052"/>
                      </a:lnTo>
                      <a:lnTo>
                        <a:pt x="1220583" y="2272438"/>
                      </a:lnTo>
                      <a:lnTo>
                        <a:pt x="1051855" y="2272438"/>
                      </a:lnTo>
                      <a:close/>
                      <a:moveTo>
                        <a:pt x="825977" y="2071052"/>
                      </a:moveTo>
                      <a:lnTo>
                        <a:pt x="994705" y="2071052"/>
                      </a:lnTo>
                      <a:lnTo>
                        <a:pt x="994705" y="2272438"/>
                      </a:lnTo>
                      <a:lnTo>
                        <a:pt x="825977" y="2272438"/>
                      </a:lnTo>
                      <a:close/>
                      <a:moveTo>
                        <a:pt x="600099" y="2071052"/>
                      </a:moveTo>
                      <a:lnTo>
                        <a:pt x="768827" y="2071052"/>
                      </a:lnTo>
                      <a:lnTo>
                        <a:pt x="768827" y="2272438"/>
                      </a:lnTo>
                      <a:lnTo>
                        <a:pt x="600099" y="2272438"/>
                      </a:lnTo>
                      <a:close/>
                      <a:moveTo>
                        <a:pt x="2071052" y="1503611"/>
                      </a:moveTo>
                      <a:lnTo>
                        <a:pt x="2272438" y="1503611"/>
                      </a:lnTo>
                      <a:lnTo>
                        <a:pt x="2272438" y="1672339"/>
                      </a:lnTo>
                      <a:lnTo>
                        <a:pt x="2071052" y="1672339"/>
                      </a:lnTo>
                      <a:close/>
                      <a:moveTo>
                        <a:pt x="0" y="1503611"/>
                      </a:moveTo>
                      <a:lnTo>
                        <a:pt x="201386" y="1503611"/>
                      </a:lnTo>
                      <a:lnTo>
                        <a:pt x="201386" y="1672339"/>
                      </a:lnTo>
                      <a:lnTo>
                        <a:pt x="0" y="1672339"/>
                      </a:lnTo>
                      <a:close/>
                      <a:moveTo>
                        <a:pt x="2071052" y="1277733"/>
                      </a:moveTo>
                      <a:lnTo>
                        <a:pt x="2272438" y="1277733"/>
                      </a:lnTo>
                      <a:lnTo>
                        <a:pt x="2272438" y="1446461"/>
                      </a:lnTo>
                      <a:lnTo>
                        <a:pt x="2071052" y="1446461"/>
                      </a:lnTo>
                      <a:close/>
                      <a:moveTo>
                        <a:pt x="0" y="1277733"/>
                      </a:moveTo>
                      <a:lnTo>
                        <a:pt x="201386" y="1277733"/>
                      </a:lnTo>
                      <a:lnTo>
                        <a:pt x="201386" y="1446461"/>
                      </a:lnTo>
                      <a:lnTo>
                        <a:pt x="0" y="1446461"/>
                      </a:lnTo>
                      <a:close/>
                      <a:moveTo>
                        <a:pt x="2071052" y="1051855"/>
                      </a:moveTo>
                      <a:lnTo>
                        <a:pt x="2272438" y="1051855"/>
                      </a:lnTo>
                      <a:lnTo>
                        <a:pt x="2272438" y="1220583"/>
                      </a:lnTo>
                      <a:lnTo>
                        <a:pt x="2071052" y="1220583"/>
                      </a:lnTo>
                      <a:close/>
                      <a:moveTo>
                        <a:pt x="0" y="1051855"/>
                      </a:moveTo>
                      <a:lnTo>
                        <a:pt x="201386" y="1051855"/>
                      </a:lnTo>
                      <a:lnTo>
                        <a:pt x="201386" y="1220583"/>
                      </a:lnTo>
                      <a:lnTo>
                        <a:pt x="0" y="1220583"/>
                      </a:lnTo>
                      <a:close/>
                      <a:moveTo>
                        <a:pt x="2071052" y="825977"/>
                      </a:moveTo>
                      <a:lnTo>
                        <a:pt x="2272438" y="825977"/>
                      </a:lnTo>
                      <a:lnTo>
                        <a:pt x="2272438" y="994705"/>
                      </a:lnTo>
                      <a:lnTo>
                        <a:pt x="2071052" y="994705"/>
                      </a:lnTo>
                      <a:close/>
                      <a:moveTo>
                        <a:pt x="0" y="825977"/>
                      </a:moveTo>
                      <a:lnTo>
                        <a:pt x="201386" y="825977"/>
                      </a:lnTo>
                      <a:lnTo>
                        <a:pt x="201386" y="994705"/>
                      </a:lnTo>
                      <a:lnTo>
                        <a:pt x="0" y="994705"/>
                      </a:lnTo>
                      <a:close/>
                      <a:moveTo>
                        <a:pt x="2071052" y="600099"/>
                      </a:moveTo>
                      <a:lnTo>
                        <a:pt x="2272438" y="600099"/>
                      </a:lnTo>
                      <a:lnTo>
                        <a:pt x="2272438" y="768827"/>
                      </a:lnTo>
                      <a:lnTo>
                        <a:pt x="2071052" y="768827"/>
                      </a:lnTo>
                      <a:close/>
                      <a:moveTo>
                        <a:pt x="0" y="600099"/>
                      </a:moveTo>
                      <a:lnTo>
                        <a:pt x="201386" y="600099"/>
                      </a:lnTo>
                      <a:lnTo>
                        <a:pt x="201386" y="768827"/>
                      </a:lnTo>
                      <a:lnTo>
                        <a:pt x="0" y="768827"/>
                      </a:lnTo>
                      <a:close/>
                      <a:moveTo>
                        <a:pt x="631846" y="522537"/>
                      </a:moveTo>
                      <a:lnTo>
                        <a:pt x="1640592" y="522537"/>
                      </a:lnTo>
                      <a:cubicBezTo>
                        <a:pt x="1700962" y="522537"/>
                        <a:pt x="1749901" y="571476"/>
                        <a:pt x="1749901" y="631846"/>
                      </a:cubicBezTo>
                      <a:lnTo>
                        <a:pt x="1749901" y="1640592"/>
                      </a:lnTo>
                      <a:cubicBezTo>
                        <a:pt x="1749901" y="1700962"/>
                        <a:pt x="1700962" y="1749901"/>
                        <a:pt x="1640592" y="1749901"/>
                      </a:cubicBezTo>
                      <a:lnTo>
                        <a:pt x="631846" y="1749901"/>
                      </a:lnTo>
                      <a:cubicBezTo>
                        <a:pt x="571476" y="1749901"/>
                        <a:pt x="522537" y="1700962"/>
                        <a:pt x="522537" y="1640592"/>
                      </a:cubicBezTo>
                      <a:lnTo>
                        <a:pt x="522537" y="631846"/>
                      </a:lnTo>
                      <a:cubicBezTo>
                        <a:pt x="522537" y="571476"/>
                        <a:pt x="571476" y="522537"/>
                        <a:pt x="631846" y="522537"/>
                      </a:cubicBezTo>
                      <a:close/>
                      <a:moveTo>
                        <a:pt x="570162" y="421844"/>
                      </a:moveTo>
                      <a:cubicBezTo>
                        <a:pt x="488248" y="421844"/>
                        <a:pt x="421844" y="488248"/>
                        <a:pt x="421844" y="570162"/>
                      </a:cubicBezTo>
                      <a:lnTo>
                        <a:pt x="421844" y="1702275"/>
                      </a:lnTo>
                      <a:cubicBezTo>
                        <a:pt x="421844" y="1784189"/>
                        <a:pt x="488248" y="1850593"/>
                        <a:pt x="570162" y="1850593"/>
                      </a:cubicBezTo>
                      <a:lnTo>
                        <a:pt x="1702275" y="1850593"/>
                      </a:lnTo>
                      <a:cubicBezTo>
                        <a:pt x="1784189" y="1850593"/>
                        <a:pt x="1850593" y="1784189"/>
                        <a:pt x="1850593" y="1702275"/>
                      </a:cubicBezTo>
                      <a:lnTo>
                        <a:pt x="1850593" y="570162"/>
                      </a:lnTo>
                      <a:cubicBezTo>
                        <a:pt x="1850593" y="488248"/>
                        <a:pt x="1784189" y="421844"/>
                        <a:pt x="1702275" y="421844"/>
                      </a:cubicBezTo>
                      <a:close/>
                      <a:moveTo>
                        <a:pt x="519596" y="272166"/>
                      </a:moveTo>
                      <a:lnTo>
                        <a:pt x="1752842" y="272166"/>
                      </a:lnTo>
                      <a:cubicBezTo>
                        <a:pt x="1889494" y="272166"/>
                        <a:pt x="2000272" y="382944"/>
                        <a:pt x="2000272" y="519596"/>
                      </a:cubicBezTo>
                      <a:lnTo>
                        <a:pt x="2000272" y="1752842"/>
                      </a:lnTo>
                      <a:cubicBezTo>
                        <a:pt x="2000272" y="1889494"/>
                        <a:pt x="1889494" y="2000272"/>
                        <a:pt x="1752842" y="2000272"/>
                      </a:cubicBezTo>
                      <a:lnTo>
                        <a:pt x="519596" y="2000272"/>
                      </a:lnTo>
                      <a:cubicBezTo>
                        <a:pt x="382944" y="2000272"/>
                        <a:pt x="272166" y="1889494"/>
                        <a:pt x="272166" y="1752842"/>
                      </a:cubicBezTo>
                      <a:lnTo>
                        <a:pt x="272166" y="519596"/>
                      </a:lnTo>
                      <a:cubicBezTo>
                        <a:pt x="272166" y="382944"/>
                        <a:pt x="382944" y="272166"/>
                        <a:pt x="519596" y="272166"/>
                      </a:cubicBezTo>
                      <a:close/>
                      <a:moveTo>
                        <a:pt x="1503611" y="0"/>
                      </a:moveTo>
                      <a:lnTo>
                        <a:pt x="1672339" y="0"/>
                      </a:lnTo>
                      <a:lnTo>
                        <a:pt x="1672339" y="201386"/>
                      </a:lnTo>
                      <a:lnTo>
                        <a:pt x="1503611" y="201386"/>
                      </a:lnTo>
                      <a:close/>
                      <a:moveTo>
                        <a:pt x="1277733" y="0"/>
                      </a:moveTo>
                      <a:lnTo>
                        <a:pt x="1446461" y="0"/>
                      </a:lnTo>
                      <a:lnTo>
                        <a:pt x="1446461" y="201386"/>
                      </a:lnTo>
                      <a:lnTo>
                        <a:pt x="1277733" y="201386"/>
                      </a:lnTo>
                      <a:close/>
                      <a:moveTo>
                        <a:pt x="1051855" y="0"/>
                      </a:moveTo>
                      <a:lnTo>
                        <a:pt x="1220583" y="0"/>
                      </a:lnTo>
                      <a:lnTo>
                        <a:pt x="1220583" y="201386"/>
                      </a:lnTo>
                      <a:lnTo>
                        <a:pt x="1051855" y="201386"/>
                      </a:lnTo>
                      <a:close/>
                      <a:moveTo>
                        <a:pt x="825977" y="0"/>
                      </a:moveTo>
                      <a:lnTo>
                        <a:pt x="994705" y="0"/>
                      </a:lnTo>
                      <a:lnTo>
                        <a:pt x="994705" y="201386"/>
                      </a:lnTo>
                      <a:lnTo>
                        <a:pt x="825977" y="201386"/>
                      </a:lnTo>
                      <a:close/>
                      <a:moveTo>
                        <a:pt x="600099" y="0"/>
                      </a:moveTo>
                      <a:lnTo>
                        <a:pt x="768827" y="0"/>
                      </a:lnTo>
                      <a:lnTo>
                        <a:pt x="768827" y="201386"/>
                      </a:lnTo>
                      <a:lnTo>
                        <a:pt x="600099" y="201386"/>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3" name="TextBox 111">
                  <a:extLst>
                    <a:ext uri="{FF2B5EF4-FFF2-40B4-BE49-F238E27FC236}">
                      <a16:creationId xmlns:a16="http://schemas.microsoft.com/office/drawing/2014/main" id="{9C21C22C-2155-4EC6-9FF8-7862C609B848}"/>
                    </a:ext>
                  </a:extLst>
                </p:cNvPr>
                <p:cNvSpPr txBox="1"/>
                <p:nvPr/>
              </p:nvSpPr>
              <p:spPr>
                <a:xfrm>
                  <a:off x="9293707" y="6136961"/>
                  <a:ext cx="575871" cy="230109"/>
                </a:xfrm>
                <a:prstGeom prst="rect">
                  <a:avLst/>
                </a:prstGeom>
                <a:noFill/>
              </p:spPr>
              <p:txBody>
                <a:bodyPr wrap="square" lIns="0" tIns="0" rIns="0" bIns="0"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448107"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prstClr val="white"/>
                      </a:solidFill>
                      <a:effectLst/>
                      <a:uLnTx/>
                      <a:uFillTx/>
                      <a:latin typeface="Segoe UI Semibold"/>
                      <a:ea typeface="+mn-ea"/>
                      <a:cs typeface="+mn-cs"/>
                    </a:rPr>
                    <a:t>ARM64</a:t>
                  </a:r>
                </a:p>
              </p:txBody>
            </p:sp>
          </p:grpSp>
          <p:sp>
            <p:nvSpPr>
              <p:cNvPr id="209" name="Freeform: Shape 208">
                <a:extLst>
                  <a:ext uri="{FF2B5EF4-FFF2-40B4-BE49-F238E27FC236}">
                    <a16:creationId xmlns:a16="http://schemas.microsoft.com/office/drawing/2014/main" id="{9935FD20-C030-423F-B38F-2E3457532C6E}"/>
                  </a:ext>
                </a:extLst>
              </p:cNvPr>
              <p:cNvSpPr/>
              <p:nvPr/>
            </p:nvSpPr>
            <p:spPr>
              <a:xfrm>
                <a:off x="5683847" y="2425846"/>
                <a:ext cx="448783" cy="464258"/>
              </a:xfrm>
              <a:custGeom>
                <a:avLst/>
                <a:gdLst>
                  <a:gd name="connsiteX0" fmla="*/ 102137 w 493661"/>
                  <a:gd name="connsiteY0" fmla="*/ 286477 h 510684"/>
                  <a:gd name="connsiteX1" fmla="*/ 17023 w 493661"/>
                  <a:gd name="connsiteY1" fmla="*/ 314497 h 510684"/>
                  <a:gd name="connsiteX2" fmla="*/ 17023 w 493661"/>
                  <a:gd name="connsiteY2" fmla="*/ 425570 h 510684"/>
                  <a:gd name="connsiteX3" fmla="*/ 42557 w 493661"/>
                  <a:gd name="connsiteY3" fmla="*/ 438286 h 510684"/>
                  <a:gd name="connsiteX4" fmla="*/ 42557 w 493661"/>
                  <a:gd name="connsiteY4" fmla="*/ 323111 h 510684"/>
                  <a:gd name="connsiteX5" fmla="*/ 76603 w 493661"/>
                  <a:gd name="connsiteY5" fmla="*/ 311909 h 510684"/>
                  <a:gd name="connsiteX6" fmla="*/ 76603 w 493661"/>
                  <a:gd name="connsiteY6" fmla="*/ 455360 h 510684"/>
                  <a:gd name="connsiteX7" fmla="*/ 102137 w 493661"/>
                  <a:gd name="connsiteY7" fmla="*/ 468127 h 510684"/>
                  <a:gd name="connsiteX8" fmla="*/ 102137 w 493661"/>
                  <a:gd name="connsiteY8" fmla="*/ 303500 h 510684"/>
                  <a:gd name="connsiteX9" fmla="*/ 153205 w 493661"/>
                  <a:gd name="connsiteY9" fmla="*/ 281217 h 510684"/>
                  <a:gd name="connsiteX10" fmla="*/ 153205 w 493661"/>
                  <a:gd name="connsiteY10" fmla="*/ 469676 h 510684"/>
                  <a:gd name="connsiteX11" fmla="*/ 182909 w 493661"/>
                  <a:gd name="connsiteY11" fmla="*/ 464536 h 510684"/>
                  <a:gd name="connsiteX12" fmla="*/ 182995 w 493661"/>
                  <a:gd name="connsiteY12" fmla="*/ 305049 h 510684"/>
                  <a:gd name="connsiteX13" fmla="*/ 230590 w 493661"/>
                  <a:gd name="connsiteY13" fmla="*/ 310548 h 510684"/>
                  <a:gd name="connsiteX14" fmla="*/ 230590 w 493661"/>
                  <a:gd name="connsiteY14" fmla="*/ 452943 h 510684"/>
                  <a:gd name="connsiteX15" fmla="*/ 255341 w 493661"/>
                  <a:gd name="connsiteY15" fmla="*/ 448789 h 510684"/>
                  <a:gd name="connsiteX16" fmla="*/ 255341 w 493661"/>
                  <a:gd name="connsiteY16" fmla="*/ 313731 h 510684"/>
                  <a:gd name="connsiteX17" fmla="*/ 298681 w 493661"/>
                  <a:gd name="connsiteY17" fmla="*/ 319434 h 510684"/>
                  <a:gd name="connsiteX18" fmla="*/ 298681 w 493661"/>
                  <a:gd name="connsiteY18" fmla="*/ 439002 h 510684"/>
                  <a:gd name="connsiteX19" fmla="*/ 323433 w 493661"/>
                  <a:gd name="connsiteY19" fmla="*/ 434848 h 510684"/>
                  <a:gd name="connsiteX20" fmla="*/ 323433 w 493661"/>
                  <a:gd name="connsiteY20" fmla="*/ 322634 h 510684"/>
                  <a:gd name="connsiteX21" fmla="*/ 366772 w 493661"/>
                  <a:gd name="connsiteY21" fmla="*/ 328370 h 510684"/>
                  <a:gd name="connsiteX22" fmla="*/ 366772 w 493661"/>
                  <a:gd name="connsiteY22" fmla="*/ 425094 h 510684"/>
                  <a:gd name="connsiteX23" fmla="*/ 391524 w 493661"/>
                  <a:gd name="connsiteY23" fmla="*/ 420940 h 510684"/>
                  <a:gd name="connsiteX24" fmla="*/ 391524 w 493661"/>
                  <a:gd name="connsiteY24" fmla="*/ 331554 h 510684"/>
                  <a:gd name="connsiteX25" fmla="*/ 434863 w 493661"/>
                  <a:gd name="connsiteY25" fmla="*/ 337257 h 510684"/>
                  <a:gd name="connsiteX26" fmla="*/ 434863 w 493661"/>
                  <a:gd name="connsiteY26" fmla="*/ 411152 h 510684"/>
                  <a:gd name="connsiteX27" fmla="*/ 459615 w 493661"/>
                  <a:gd name="connsiteY27" fmla="*/ 406999 h 510684"/>
                  <a:gd name="connsiteX28" fmla="*/ 459615 w 493661"/>
                  <a:gd name="connsiteY28" fmla="*/ 327690 h 510684"/>
                  <a:gd name="connsiteX29" fmla="*/ 119160 w 493661"/>
                  <a:gd name="connsiteY29" fmla="*/ 238320 h 510684"/>
                  <a:gd name="connsiteX30" fmla="*/ 493660 w 493661"/>
                  <a:gd name="connsiteY30" fmla="*/ 310667 h 510684"/>
                  <a:gd name="connsiteX31" fmla="*/ 493660 w 493661"/>
                  <a:gd name="connsiteY31" fmla="*/ 425570 h 510684"/>
                  <a:gd name="connsiteX32" fmla="*/ 119160 w 493661"/>
                  <a:gd name="connsiteY32" fmla="*/ 510684 h 510684"/>
                  <a:gd name="connsiteX33" fmla="*/ 0 w 493661"/>
                  <a:gd name="connsiteY33" fmla="*/ 442593 h 510684"/>
                  <a:gd name="connsiteX34" fmla="*/ 0 w 493661"/>
                  <a:gd name="connsiteY34" fmla="*/ 285133 h 510684"/>
                  <a:gd name="connsiteX35" fmla="*/ 102137 w 493661"/>
                  <a:gd name="connsiteY35" fmla="*/ 47528 h 510684"/>
                  <a:gd name="connsiteX36" fmla="*/ 17023 w 493661"/>
                  <a:gd name="connsiteY36" fmla="*/ 93626 h 510684"/>
                  <a:gd name="connsiteX37" fmla="*/ 17023 w 493661"/>
                  <a:gd name="connsiteY37" fmla="*/ 215220 h 510684"/>
                  <a:gd name="connsiteX38" fmla="*/ 42557 w 493661"/>
                  <a:gd name="connsiteY38" fmla="*/ 204887 h 510684"/>
                  <a:gd name="connsiteX39" fmla="*/ 42557 w 493661"/>
                  <a:gd name="connsiteY39" fmla="*/ 96826 h 510684"/>
                  <a:gd name="connsiteX40" fmla="*/ 76603 w 493661"/>
                  <a:gd name="connsiteY40" fmla="*/ 78390 h 510684"/>
                  <a:gd name="connsiteX41" fmla="*/ 76603 w 493661"/>
                  <a:gd name="connsiteY41" fmla="*/ 189089 h 510684"/>
                  <a:gd name="connsiteX42" fmla="*/ 102137 w 493661"/>
                  <a:gd name="connsiteY42" fmla="*/ 177531 h 510684"/>
                  <a:gd name="connsiteX43" fmla="*/ 102137 w 493661"/>
                  <a:gd name="connsiteY43" fmla="*/ 64551 h 510684"/>
                  <a:gd name="connsiteX44" fmla="*/ 153206 w 493661"/>
                  <a:gd name="connsiteY44" fmla="*/ 45961 h 510684"/>
                  <a:gd name="connsiteX45" fmla="*/ 153206 w 493661"/>
                  <a:gd name="connsiteY45" fmla="*/ 62984 h 510684"/>
                  <a:gd name="connsiteX46" fmla="*/ 153206 w 493661"/>
                  <a:gd name="connsiteY46" fmla="*/ 178739 h 510684"/>
                  <a:gd name="connsiteX47" fmla="*/ 183012 w 493661"/>
                  <a:gd name="connsiteY47" fmla="*/ 186280 h 510684"/>
                  <a:gd name="connsiteX48" fmla="*/ 182927 w 493661"/>
                  <a:gd name="connsiteY48" fmla="*/ 73300 h 510684"/>
                  <a:gd name="connsiteX49" fmla="*/ 230574 w 493661"/>
                  <a:gd name="connsiteY49" fmla="*/ 88501 h 510684"/>
                  <a:gd name="connsiteX50" fmla="*/ 230574 w 493661"/>
                  <a:gd name="connsiteY50" fmla="*/ 197447 h 510684"/>
                  <a:gd name="connsiteX51" fmla="*/ 255342 w 493661"/>
                  <a:gd name="connsiteY51" fmla="*/ 204273 h 510684"/>
                  <a:gd name="connsiteX52" fmla="*/ 255342 w 493661"/>
                  <a:gd name="connsiteY52" fmla="*/ 98732 h 510684"/>
                  <a:gd name="connsiteX53" fmla="*/ 298665 w 493661"/>
                  <a:gd name="connsiteY53" fmla="*/ 112333 h 510684"/>
                  <a:gd name="connsiteX54" fmla="*/ 298665 w 493661"/>
                  <a:gd name="connsiteY54" fmla="*/ 214470 h 510684"/>
                  <a:gd name="connsiteX55" fmla="*/ 323434 w 493661"/>
                  <a:gd name="connsiteY55" fmla="*/ 221296 h 510684"/>
                  <a:gd name="connsiteX56" fmla="*/ 323434 w 493661"/>
                  <a:gd name="connsiteY56" fmla="*/ 122564 h 510684"/>
                  <a:gd name="connsiteX57" fmla="*/ 366756 w 493661"/>
                  <a:gd name="connsiteY57" fmla="*/ 136165 h 510684"/>
                  <a:gd name="connsiteX58" fmla="*/ 366756 w 493661"/>
                  <a:gd name="connsiteY58" fmla="*/ 231492 h 510684"/>
                  <a:gd name="connsiteX59" fmla="*/ 391525 w 493661"/>
                  <a:gd name="connsiteY59" fmla="*/ 238319 h 510684"/>
                  <a:gd name="connsiteX60" fmla="*/ 391525 w 493661"/>
                  <a:gd name="connsiteY60" fmla="*/ 146396 h 510684"/>
                  <a:gd name="connsiteX61" fmla="*/ 434847 w 493661"/>
                  <a:gd name="connsiteY61" fmla="*/ 159997 h 510684"/>
                  <a:gd name="connsiteX62" fmla="*/ 434847 w 493661"/>
                  <a:gd name="connsiteY62" fmla="*/ 248515 h 510684"/>
                  <a:gd name="connsiteX63" fmla="*/ 459616 w 493661"/>
                  <a:gd name="connsiteY63" fmla="*/ 255342 h 510684"/>
                  <a:gd name="connsiteX64" fmla="*/ 459616 w 493661"/>
                  <a:gd name="connsiteY64" fmla="*/ 153205 h 510684"/>
                  <a:gd name="connsiteX65" fmla="*/ 119160 w 493661"/>
                  <a:gd name="connsiteY65" fmla="*/ 0 h 510684"/>
                  <a:gd name="connsiteX66" fmla="*/ 493661 w 493661"/>
                  <a:gd name="connsiteY66" fmla="*/ 136182 h 510684"/>
                  <a:gd name="connsiteX67" fmla="*/ 493661 w 493661"/>
                  <a:gd name="connsiteY67" fmla="*/ 285131 h 510684"/>
                  <a:gd name="connsiteX68" fmla="*/ 119160 w 493661"/>
                  <a:gd name="connsiteY68" fmla="*/ 204273 h 510684"/>
                  <a:gd name="connsiteX69" fmla="*/ 0 w 493661"/>
                  <a:gd name="connsiteY69" fmla="*/ 255342 h 510684"/>
                  <a:gd name="connsiteX70" fmla="*/ 0 w 493661"/>
                  <a:gd name="connsiteY70" fmla="*/ 68092 h 510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493661" h="510684">
                    <a:moveTo>
                      <a:pt x="102137" y="286477"/>
                    </a:moveTo>
                    <a:lnTo>
                      <a:pt x="17023" y="314497"/>
                    </a:lnTo>
                    <a:lnTo>
                      <a:pt x="17023" y="425570"/>
                    </a:lnTo>
                    <a:lnTo>
                      <a:pt x="42557" y="438286"/>
                    </a:lnTo>
                    <a:lnTo>
                      <a:pt x="42557" y="323111"/>
                    </a:lnTo>
                    <a:lnTo>
                      <a:pt x="76603" y="311909"/>
                    </a:lnTo>
                    <a:lnTo>
                      <a:pt x="76603" y="455360"/>
                    </a:lnTo>
                    <a:lnTo>
                      <a:pt x="102137" y="468127"/>
                    </a:lnTo>
                    <a:lnTo>
                      <a:pt x="102137" y="303500"/>
                    </a:lnTo>
                    <a:close/>
                    <a:moveTo>
                      <a:pt x="153205" y="281217"/>
                    </a:moveTo>
                    <a:lnTo>
                      <a:pt x="153205" y="469676"/>
                    </a:lnTo>
                    <a:lnTo>
                      <a:pt x="182909" y="464536"/>
                    </a:lnTo>
                    <a:cubicBezTo>
                      <a:pt x="182938" y="411374"/>
                      <a:pt x="182966" y="358211"/>
                      <a:pt x="182995" y="305049"/>
                    </a:cubicBezTo>
                    <a:lnTo>
                      <a:pt x="230590" y="310548"/>
                    </a:lnTo>
                    <a:lnTo>
                      <a:pt x="230590" y="452943"/>
                    </a:lnTo>
                    <a:lnTo>
                      <a:pt x="255341" y="448789"/>
                    </a:lnTo>
                    <a:lnTo>
                      <a:pt x="255341" y="313731"/>
                    </a:lnTo>
                    <a:lnTo>
                      <a:pt x="298681" y="319434"/>
                    </a:lnTo>
                    <a:lnTo>
                      <a:pt x="298681" y="439002"/>
                    </a:lnTo>
                    <a:lnTo>
                      <a:pt x="323433" y="434848"/>
                    </a:lnTo>
                    <a:lnTo>
                      <a:pt x="323433" y="322634"/>
                    </a:lnTo>
                    <a:lnTo>
                      <a:pt x="366772" y="328370"/>
                    </a:lnTo>
                    <a:lnTo>
                      <a:pt x="366772" y="425094"/>
                    </a:lnTo>
                    <a:lnTo>
                      <a:pt x="391524" y="420940"/>
                    </a:lnTo>
                    <a:lnTo>
                      <a:pt x="391524" y="331554"/>
                    </a:lnTo>
                    <a:lnTo>
                      <a:pt x="434863" y="337257"/>
                    </a:lnTo>
                    <a:lnTo>
                      <a:pt x="434863" y="411152"/>
                    </a:lnTo>
                    <a:lnTo>
                      <a:pt x="459615" y="406999"/>
                    </a:lnTo>
                    <a:lnTo>
                      <a:pt x="459615" y="327690"/>
                    </a:lnTo>
                    <a:close/>
                    <a:moveTo>
                      <a:pt x="119160" y="238320"/>
                    </a:moveTo>
                    <a:lnTo>
                      <a:pt x="493660" y="310667"/>
                    </a:lnTo>
                    <a:lnTo>
                      <a:pt x="493660" y="425570"/>
                    </a:lnTo>
                    <a:lnTo>
                      <a:pt x="119160" y="510684"/>
                    </a:lnTo>
                    <a:lnTo>
                      <a:pt x="0" y="442593"/>
                    </a:lnTo>
                    <a:lnTo>
                      <a:pt x="0" y="285133"/>
                    </a:lnTo>
                    <a:close/>
                    <a:moveTo>
                      <a:pt x="102137" y="47528"/>
                    </a:moveTo>
                    <a:lnTo>
                      <a:pt x="17023" y="93626"/>
                    </a:lnTo>
                    <a:lnTo>
                      <a:pt x="17023" y="215220"/>
                    </a:lnTo>
                    <a:lnTo>
                      <a:pt x="42557" y="204887"/>
                    </a:lnTo>
                    <a:lnTo>
                      <a:pt x="42557" y="96826"/>
                    </a:lnTo>
                    <a:lnTo>
                      <a:pt x="76603" y="78390"/>
                    </a:lnTo>
                    <a:lnTo>
                      <a:pt x="76603" y="189089"/>
                    </a:lnTo>
                    <a:lnTo>
                      <a:pt x="102137" y="177531"/>
                    </a:lnTo>
                    <a:lnTo>
                      <a:pt x="102137" y="64551"/>
                    </a:lnTo>
                    <a:close/>
                    <a:moveTo>
                      <a:pt x="153206" y="45961"/>
                    </a:moveTo>
                    <a:lnTo>
                      <a:pt x="153206" y="62984"/>
                    </a:lnTo>
                    <a:lnTo>
                      <a:pt x="153206" y="178739"/>
                    </a:lnTo>
                    <a:lnTo>
                      <a:pt x="183012" y="186280"/>
                    </a:lnTo>
                    <a:cubicBezTo>
                      <a:pt x="182984" y="148620"/>
                      <a:pt x="182955" y="110960"/>
                      <a:pt x="182927" y="73300"/>
                    </a:cubicBezTo>
                    <a:lnTo>
                      <a:pt x="230574" y="88501"/>
                    </a:lnTo>
                    <a:lnTo>
                      <a:pt x="230574" y="197447"/>
                    </a:lnTo>
                    <a:lnTo>
                      <a:pt x="255342" y="204273"/>
                    </a:lnTo>
                    <a:lnTo>
                      <a:pt x="255342" y="98732"/>
                    </a:lnTo>
                    <a:lnTo>
                      <a:pt x="298665" y="112333"/>
                    </a:lnTo>
                    <a:lnTo>
                      <a:pt x="298665" y="214470"/>
                    </a:lnTo>
                    <a:lnTo>
                      <a:pt x="323434" y="221296"/>
                    </a:lnTo>
                    <a:lnTo>
                      <a:pt x="323434" y="122564"/>
                    </a:lnTo>
                    <a:lnTo>
                      <a:pt x="366756" y="136165"/>
                    </a:lnTo>
                    <a:lnTo>
                      <a:pt x="366756" y="231492"/>
                    </a:lnTo>
                    <a:lnTo>
                      <a:pt x="391525" y="238319"/>
                    </a:lnTo>
                    <a:lnTo>
                      <a:pt x="391525" y="146396"/>
                    </a:lnTo>
                    <a:lnTo>
                      <a:pt x="434847" y="159997"/>
                    </a:lnTo>
                    <a:lnTo>
                      <a:pt x="434847" y="248515"/>
                    </a:lnTo>
                    <a:lnTo>
                      <a:pt x="459616" y="255342"/>
                    </a:lnTo>
                    <a:lnTo>
                      <a:pt x="459616" y="153205"/>
                    </a:lnTo>
                    <a:close/>
                    <a:moveTo>
                      <a:pt x="119160" y="0"/>
                    </a:moveTo>
                    <a:lnTo>
                      <a:pt x="493661" y="136182"/>
                    </a:lnTo>
                    <a:lnTo>
                      <a:pt x="493661" y="285131"/>
                    </a:lnTo>
                    <a:lnTo>
                      <a:pt x="119160" y="204273"/>
                    </a:lnTo>
                    <a:lnTo>
                      <a:pt x="0" y="255342"/>
                    </a:lnTo>
                    <a:lnTo>
                      <a:pt x="0" y="68092"/>
                    </a:lnTo>
                    <a:close/>
                  </a:path>
                </a:pathLst>
              </a:custGeom>
              <a:solidFill>
                <a:srgbClr val="0078D4"/>
              </a:solidFill>
              <a:ln w="52197"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grpSp>
      </p:grpSp>
      <p:grpSp>
        <p:nvGrpSpPr>
          <p:cNvPr id="5" name="Group 4">
            <a:extLst>
              <a:ext uri="{FF2B5EF4-FFF2-40B4-BE49-F238E27FC236}">
                <a16:creationId xmlns:a16="http://schemas.microsoft.com/office/drawing/2014/main" id="{847B4883-52E7-465B-B1E5-9EF76BF95541}"/>
              </a:ext>
            </a:extLst>
          </p:cNvPr>
          <p:cNvGrpSpPr/>
          <p:nvPr/>
        </p:nvGrpSpPr>
        <p:grpSpPr>
          <a:xfrm>
            <a:off x="8095957" y="1436307"/>
            <a:ext cx="3324727" cy="2008954"/>
            <a:chOff x="8095957" y="1436307"/>
            <a:chExt cx="3324727" cy="2008954"/>
          </a:xfrm>
        </p:grpSpPr>
        <p:sp>
          <p:nvSpPr>
            <p:cNvPr id="173" name="Rectangle 172">
              <a:extLst>
                <a:ext uri="{FF2B5EF4-FFF2-40B4-BE49-F238E27FC236}">
                  <a16:creationId xmlns:a16="http://schemas.microsoft.com/office/drawing/2014/main" id="{EE43F651-2209-49F3-A31A-2F3A035A9F25}"/>
                </a:ext>
              </a:extLst>
            </p:cNvPr>
            <p:cNvSpPr/>
            <p:nvPr/>
          </p:nvSpPr>
          <p:spPr>
            <a:xfrm>
              <a:off x="8095957" y="1436307"/>
              <a:ext cx="3144009" cy="276999"/>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Semibold" panose="020B0702040204020203" pitchFamily="34" charset="0"/>
                  <a:ea typeface="+mn-ea"/>
                  <a:cs typeface="Segoe UI Semibold" panose="020B0702040204020203" pitchFamily="34" charset="0"/>
                </a:rPr>
                <a:t>Built-in Machine Learning and extensibility</a:t>
              </a:r>
            </a:p>
          </p:txBody>
        </p:sp>
        <p:cxnSp>
          <p:nvCxnSpPr>
            <p:cNvPr id="210" name="Connector: Elbow 209">
              <a:extLst>
                <a:ext uri="{FF2B5EF4-FFF2-40B4-BE49-F238E27FC236}">
                  <a16:creationId xmlns:a16="http://schemas.microsoft.com/office/drawing/2014/main" id="{956268D5-55ED-4601-BFE5-18438BE9C4C2}"/>
                </a:ext>
              </a:extLst>
            </p:cNvPr>
            <p:cNvCxnSpPr>
              <a:cxnSpLocks/>
            </p:cNvCxnSpPr>
            <p:nvPr/>
          </p:nvCxnSpPr>
          <p:spPr>
            <a:xfrm rot="10800000">
              <a:off x="8518322" y="2491217"/>
              <a:ext cx="795495" cy="780822"/>
            </a:xfrm>
            <a:prstGeom prst="bentConnector3">
              <a:avLst>
                <a:gd name="adj1" fmla="val 100105"/>
              </a:avLst>
            </a:prstGeom>
            <a:ln w="9525">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385A0E91-7694-4DB1-BF6A-9FA98EA27D21}"/>
                </a:ext>
              </a:extLst>
            </p:cNvPr>
            <p:cNvCxnSpPr>
              <a:cxnSpLocks/>
            </p:cNvCxnSpPr>
            <p:nvPr/>
          </p:nvCxnSpPr>
          <p:spPr>
            <a:xfrm>
              <a:off x="8798086" y="2122383"/>
              <a:ext cx="2001429" cy="0"/>
            </a:xfrm>
            <a:prstGeom prst="line">
              <a:avLst/>
            </a:prstGeom>
            <a:ln w="9525">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212" name="Group 211">
              <a:extLst>
                <a:ext uri="{FF2B5EF4-FFF2-40B4-BE49-F238E27FC236}">
                  <a16:creationId xmlns:a16="http://schemas.microsoft.com/office/drawing/2014/main" id="{2357D172-D2FF-46AE-871C-3DF7FABF5356}"/>
                </a:ext>
              </a:extLst>
            </p:cNvPr>
            <p:cNvGrpSpPr/>
            <p:nvPr/>
          </p:nvGrpSpPr>
          <p:grpSpPr>
            <a:xfrm>
              <a:off x="9334132" y="2830137"/>
              <a:ext cx="608635" cy="615124"/>
              <a:chOff x="7632206" y="4181475"/>
              <a:chExt cx="1932899" cy="1953509"/>
            </a:xfrm>
          </p:grpSpPr>
          <p:sp>
            <p:nvSpPr>
              <p:cNvPr id="213" name="Rectangle 212">
                <a:extLst>
                  <a:ext uri="{FF2B5EF4-FFF2-40B4-BE49-F238E27FC236}">
                    <a16:creationId xmlns:a16="http://schemas.microsoft.com/office/drawing/2014/main" id="{234B1937-4E57-4775-95AD-10A8D61CCBF2}"/>
                  </a:ext>
                </a:extLst>
              </p:cNvPr>
              <p:cNvSpPr/>
              <p:nvPr/>
            </p:nvSpPr>
            <p:spPr bwMode="auto">
              <a:xfrm>
                <a:off x="7632206" y="5983357"/>
                <a:ext cx="1932899" cy="151627"/>
              </a:xfrm>
              <a:prstGeom prst="rect">
                <a:avLst/>
              </a:prstGeom>
              <a:solidFill>
                <a:srgbClr val="0078D7"/>
              </a:solidFill>
              <a:ln w="12700" cap="rnd">
                <a:noFill/>
                <a:miter lim="800000"/>
                <a:headEnd/>
                <a:tailEnd/>
              </a:ln>
              <a:effectLst/>
            </p:spPr>
            <p:txBody>
              <a:bodyPr wrap="none"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214" name="Triangle 35">
                <a:extLst>
                  <a:ext uri="{FF2B5EF4-FFF2-40B4-BE49-F238E27FC236}">
                    <a16:creationId xmlns:a16="http://schemas.microsoft.com/office/drawing/2014/main" id="{D3872EB4-A13B-49A9-8746-E366956DBA6A}"/>
                  </a:ext>
                </a:extLst>
              </p:cNvPr>
              <p:cNvSpPr/>
              <p:nvPr/>
            </p:nvSpPr>
            <p:spPr bwMode="auto">
              <a:xfrm>
                <a:off x="7752522" y="5217903"/>
                <a:ext cx="1024089" cy="765454"/>
              </a:xfrm>
              <a:prstGeom prst="triangle">
                <a:avLst>
                  <a:gd name="adj" fmla="val 49234"/>
                </a:avLst>
              </a:prstGeom>
              <a:solidFill>
                <a:srgbClr val="50E6FF"/>
              </a:solidFill>
              <a:ln w="12700" cap="rnd">
                <a:noFill/>
                <a:miter lim="800000"/>
                <a:headEnd/>
                <a:tailEnd/>
              </a:ln>
              <a:effectLst/>
            </p:spPr>
            <p:txBody>
              <a:bodyPr wrap="none"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215" name="Triangle 36">
                <a:extLst>
                  <a:ext uri="{FF2B5EF4-FFF2-40B4-BE49-F238E27FC236}">
                    <a16:creationId xmlns:a16="http://schemas.microsoft.com/office/drawing/2014/main" id="{B39C904F-A86B-4126-91AC-546C5502E5D7}"/>
                  </a:ext>
                </a:extLst>
              </p:cNvPr>
              <p:cNvSpPr/>
              <p:nvPr/>
            </p:nvSpPr>
            <p:spPr bwMode="auto">
              <a:xfrm>
                <a:off x="7990550" y="4181475"/>
                <a:ext cx="548031" cy="609185"/>
              </a:xfrm>
              <a:prstGeom prst="triangle">
                <a:avLst>
                  <a:gd name="adj" fmla="val 49234"/>
                </a:avLst>
              </a:prstGeom>
              <a:solidFill>
                <a:srgbClr val="0078D7"/>
              </a:solidFill>
              <a:ln w="12700" cap="rnd">
                <a:noFill/>
                <a:miter lim="800000"/>
                <a:headEnd/>
                <a:tailEnd/>
              </a:ln>
              <a:effectLst/>
            </p:spPr>
            <p:txBody>
              <a:bodyPr wrap="none"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216" name="Rectangle 215">
                <a:extLst>
                  <a:ext uri="{FF2B5EF4-FFF2-40B4-BE49-F238E27FC236}">
                    <a16:creationId xmlns:a16="http://schemas.microsoft.com/office/drawing/2014/main" id="{24F04284-80C9-4DF7-A2EE-EC32256F6033}"/>
                  </a:ext>
                </a:extLst>
              </p:cNvPr>
              <p:cNvSpPr/>
              <p:nvPr/>
            </p:nvSpPr>
            <p:spPr bwMode="auto">
              <a:xfrm>
                <a:off x="7990551" y="4790662"/>
                <a:ext cx="548031" cy="1192695"/>
              </a:xfrm>
              <a:prstGeom prst="rect">
                <a:avLst/>
              </a:prstGeom>
              <a:solidFill>
                <a:srgbClr val="0078D7"/>
              </a:solidFill>
              <a:ln w="12700" cap="rnd">
                <a:noFill/>
                <a:miter lim="800000"/>
                <a:headEnd/>
                <a:tailEnd/>
              </a:ln>
              <a:effectLst/>
            </p:spPr>
            <p:txBody>
              <a:bodyPr wrap="none"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217" name="Oval 216">
                <a:extLst>
                  <a:ext uri="{FF2B5EF4-FFF2-40B4-BE49-F238E27FC236}">
                    <a16:creationId xmlns:a16="http://schemas.microsoft.com/office/drawing/2014/main" id="{A3A24BBD-DE9B-4598-842A-B5519D95BB10}"/>
                  </a:ext>
                </a:extLst>
              </p:cNvPr>
              <p:cNvSpPr/>
              <p:nvPr/>
            </p:nvSpPr>
            <p:spPr bwMode="auto">
              <a:xfrm>
                <a:off x="8195814" y="4928771"/>
                <a:ext cx="137504" cy="137504"/>
              </a:xfrm>
              <a:prstGeom prst="ellipse">
                <a:avLst/>
              </a:prstGeom>
              <a:solidFill>
                <a:srgbClr val="50E6FF"/>
              </a:solidFill>
              <a:ln w="12700" cap="rnd">
                <a:noFill/>
                <a:miter lim="800000"/>
                <a:headEnd/>
                <a:tailEnd/>
              </a:ln>
              <a:effectLst/>
            </p:spPr>
            <p:txBody>
              <a:bodyPr wrap="none"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218" name="Oval 217">
                <a:extLst>
                  <a:ext uri="{FF2B5EF4-FFF2-40B4-BE49-F238E27FC236}">
                    <a16:creationId xmlns:a16="http://schemas.microsoft.com/office/drawing/2014/main" id="{9FD10088-2996-4494-9381-84C62FD078C8}"/>
                  </a:ext>
                </a:extLst>
              </p:cNvPr>
              <p:cNvSpPr/>
              <p:nvPr/>
            </p:nvSpPr>
            <p:spPr bwMode="auto">
              <a:xfrm>
                <a:off x="8206905" y="5149151"/>
                <a:ext cx="137504" cy="137504"/>
              </a:xfrm>
              <a:prstGeom prst="ellipse">
                <a:avLst/>
              </a:prstGeom>
              <a:solidFill>
                <a:srgbClr val="50E6FF"/>
              </a:solidFill>
              <a:ln w="12700" cap="rnd">
                <a:noFill/>
                <a:miter lim="800000"/>
                <a:headEnd/>
                <a:tailEnd/>
              </a:ln>
              <a:effectLst/>
            </p:spPr>
            <p:txBody>
              <a:bodyPr wrap="none"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219" name="Rectangle 218">
                <a:extLst>
                  <a:ext uri="{FF2B5EF4-FFF2-40B4-BE49-F238E27FC236}">
                    <a16:creationId xmlns:a16="http://schemas.microsoft.com/office/drawing/2014/main" id="{AF7972B0-0410-400F-8B68-C34798C2D9AD}"/>
                  </a:ext>
                </a:extLst>
              </p:cNvPr>
              <p:cNvSpPr/>
              <p:nvPr/>
            </p:nvSpPr>
            <p:spPr bwMode="auto">
              <a:xfrm>
                <a:off x="8249516" y="5600630"/>
                <a:ext cx="45719" cy="382727"/>
              </a:xfrm>
              <a:prstGeom prst="rect">
                <a:avLst/>
              </a:prstGeom>
              <a:solidFill>
                <a:srgbClr val="50E6FF"/>
              </a:solidFill>
              <a:ln w="12700" cap="rnd">
                <a:noFill/>
                <a:miter lim="800000"/>
                <a:headEnd/>
                <a:tailEnd/>
              </a:ln>
              <a:effectLst/>
            </p:spPr>
            <p:txBody>
              <a:bodyPr wrap="none"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220" name="Rectangle 219">
                <a:extLst>
                  <a:ext uri="{FF2B5EF4-FFF2-40B4-BE49-F238E27FC236}">
                    <a16:creationId xmlns:a16="http://schemas.microsoft.com/office/drawing/2014/main" id="{2D810B73-F8F3-44A7-A9BF-ACEB598CC69D}"/>
                  </a:ext>
                </a:extLst>
              </p:cNvPr>
              <p:cNvSpPr/>
              <p:nvPr/>
            </p:nvSpPr>
            <p:spPr bwMode="auto">
              <a:xfrm>
                <a:off x="8975558" y="4181475"/>
                <a:ext cx="360947" cy="1801881"/>
              </a:xfrm>
              <a:prstGeom prst="rect">
                <a:avLst/>
              </a:prstGeom>
              <a:solidFill>
                <a:srgbClr val="0078D7"/>
              </a:solidFill>
              <a:ln w="12700" cap="rnd">
                <a:noFill/>
                <a:miter lim="800000"/>
                <a:headEnd/>
                <a:tailEnd/>
              </a:ln>
              <a:effectLst/>
            </p:spPr>
            <p:txBody>
              <a:bodyPr wrap="none"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221" name="Rectangle 220">
                <a:extLst>
                  <a:ext uri="{FF2B5EF4-FFF2-40B4-BE49-F238E27FC236}">
                    <a16:creationId xmlns:a16="http://schemas.microsoft.com/office/drawing/2014/main" id="{6CFCCFB4-3E62-4C08-869D-FBB5C0C5A223}"/>
                  </a:ext>
                </a:extLst>
              </p:cNvPr>
              <p:cNvSpPr/>
              <p:nvPr/>
            </p:nvSpPr>
            <p:spPr bwMode="auto">
              <a:xfrm>
                <a:off x="8538581" y="4873539"/>
                <a:ext cx="436977" cy="55232"/>
              </a:xfrm>
              <a:prstGeom prst="rect">
                <a:avLst/>
              </a:prstGeom>
              <a:solidFill>
                <a:srgbClr val="0078D7"/>
              </a:solidFill>
              <a:ln w="12700" cap="rnd">
                <a:noFill/>
                <a:miter lim="800000"/>
                <a:headEnd/>
                <a:tailEnd/>
              </a:ln>
              <a:effectLst/>
            </p:spPr>
            <p:txBody>
              <a:bodyPr wrap="none"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grpSp>
        <p:sp>
          <p:nvSpPr>
            <p:cNvPr id="222" name="TextBox 221">
              <a:extLst>
                <a:ext uri="{FF2B5EF4-FFF2-40B4-BE49-F238E27FC236}">
                  <a16:creationId xmlns:a16="http://schemas.microsoft.com/office/drawing/2014/main" id="{CA90A429-3201-4879-A23E-382C0DA40B17}"/>
                </a:ext>
              </a:extLst>
            </p:cNvPr>
            <p:cNvSpPr txBox="1"/>
            <p:nvPr/>
          </p:nvSpPr>
          <p:spPr>
            <a:xfrm>
              <a:off x="10795427" y="1854236"/>
              <a:ext cx="625257" cy="492443"/>
            </a:xfrm>
            <a:prstGeom prst="rect">
              <a:avLst/>
            </a:prstGeom>
            <a:noFill/>
          </p:spPr>
          <p:txBody>
            <a:bodyPr wrap="square" lIns="0" tIns="0" rIns="0" bIns="0" rtlCol="0">
              <a:spAutoFit/>
            </a:bodyPr>
            <a:lstStyle/>
            <a:p>
              <a:pPr marL="0" marR="0" lvl="0" indent="0" algn="ctr" defTabSz="1218701" rtl="0" eaLnBrk="1" fontAlgn="auto" latinLnBrk="0" hangingPunct="1">
                <a:lnSpc>
                  <a:spcPct val="100000"/>
                </a:lnSpc>
                <a:spcBef>
                  <a:spcPts val="0"/>
                </a:spcBef>
                <a:spcAft>
                  <a:spcPts val="0"/>
                </a:spcAft>
                <a:buClrTx/>
                <a:buSzTx/>
                <a:buFontTx/>
                <a:buNone/>
                <a:tabLst/>
                <a:defRPr/>
              </a:pPr>
              <a:r>
                <a:rPr kumimoji="0" lang="en-US" sz="32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R</a:t>
              </a:r>
            </a:p>
          </p:txBody>
        </p:sp>
        <p:grpSp>
          <p:nvGrpSpPr>
            <p:cNvPr id="223" name="Group 222">
              <a:extLst>
                <a:ext uri="{FF2B5EF4-FFF2-40B4-BE49-F238E27FC236}">
                  <a16:creationId xmlns:a16="http://schemas.microsoft.com/office/drawing/2014/main" id="{54B2901C-B169-4813-A3B7-5DE9817BCE1A}"/>
                </a:ext>
              </a:extLst>
            </p:cNvPr>
            <p:cNvGrpSpPr>
              <a:grpSpLocks noChangeAspect="1"/>
            </p:cNvGrpSpPr>
            <p:nvPr/>
          </p:nvGrpSpPr>
          <p:grpSpPr bwMode="auto">
            <a:xfrm>
              <a:off x="10972641" y="2355353"/>
              <a:ext cx="298173" cy="299488"/>
              <a:chOff x="522" y="2880"/>
              <a:chExt cx="908" cy="912"/>
            </a:xfrm>
            <a:solidFill>
              <a:schemeClr val="accent1"/>
            </a:solidFill>
          </p:grpSpPr>
          <p:sp>
            <p:nvSpPr>
              <p:cNvPr id="224" name="Freeform 5">
                <a:extLst>
                  <a:ext uri="{FF2B5EF4-FFF2-40B4-BE49-F238E27FC236}">
                    <a16:creationId xmlns:a16="http://schemas.microsoft.com/office/drawing/2014/main" id="{F20B922E-AF12-4EF3-902A-E2681E8749A0}"/>
                  </a:ext>
                </a:extLst>
              </p:cNvPr>
              <p:cNvSpPr>
                <a:spLocks noEditPoints="1"/>
              </p:cNvSpPr>
              <p:nvPr/>
            </p:nvSpPr>
            <p:spPr bwMode="auto">
              <a:xfrm>
                <a:off x="522" y="2880"/>
                <a:ext cx="668" cy="669"/>
              </a:xfrm>
              <a:custGeom>
                <a:avLst/>
                <a:gdLst>
                  <a:gd name="T0" fmla="*/ 223 w 332"/>
                  <a:gd name="T1" fmla="*/ 0 h 332"/>
                  <a:gd name="T2" fmla="*/ 172 w 332"/>
                  <a:gd name="T3" fmla="*/ 4 h 332"/>
                  <a:gd name="T4" fmla="*/ 118 w 332"/>
                  <a:gd name="T5" fmla="*/ 60 h 332"/>
                  <a:gd name="T6" fmla="*/ 118 w 332"/>
                  <a:gd name="T7" fmla="*/ 101 h 332"/>
                  <a:gd name="T8" fmla="*/ 225 w 332"/>
                  <a:gd name="T9" fmla="*/ 101 h 332"/>
                  <a:gd name="T10" fmla="*/ 225 w 332"/>
                  <a:gd name="T11" fmla="*/ 114 h 332"/>
                  <a:gd name="T12" fmla="*/ 118 w 332"/>
                  <a:gd name="T13" fmla="*/ 114 h 332"/>
                  <a:gd name="T14" fmla="*/ 78 w 332"/>
                  <a:gd name="T15" fmla="*/ 114 h 332"/>
                  <a:gd name="T16" fmla="*/ 11 w 332"/>
                  <a:gd name="T17" fmla="*/ 169 h 332"/>
                  <a:gd name="T18" fmla="*/ 11 w 332"/>
                  <a:gd name="T19" fmla="*/ 278 h 332"/>
                  <a:gd name="T20" fmla="*/ 68 w 332"/>
                  <a:gd name="T21" fmla="*/ 332 h 332"/>
                  <a:gd name="T22" fmla="*/ 105 w 332"/>
                  <a:gd name="T23" fmla="*/ 332 h 332"/>
                  <a:gd name="T24" fmla="*/ 105 w 332"/>
                  <a:gd name="T25" fmla="*/ 283 h 332"/>
                  <a:gd name="T26" fmla="*/ 172 w 332"/>
                  <a:gd name="T27" fmla="*/ 216 h 332"/>
                  <a:gd name="T28" fmla="*/ 279 w 332"/>
                  <a:gd name="T29" fmla="*/ 216 h 332"/>
                  <a:gd name="T30" fmla="*/ 332 w 332"/>
                  <a:gd name="T31" fmla="*/ 162 h 332"/>
                  <a:gd name="T32" fmla="*/ 332 w 332"/>
                  <a:gd name="T33" fmla="*/ 60 h 332"/>
                  <a:gd name="T34" fmla="*/ 279 w 332"/>
                  <a:gd name="T35" fmla="*/ 4 h 332"/>
                  <a:gd name="T36" fmla="*/ 223 w 332"/>
                  <a:gd name="T37" fmla="*/ 0 h 332"/>
                  <a:gd name="T38" fmla="*/ 165 w 332"/>
                  <a:gd name="T39" fmla="*/ 33 h 332"/>
                  <a:gd name="T40" fmla="*/ 185 w 332"/>
                  <a:gd name="T41" fmla="*/ 53 h 332"/>
                  <a:gd name="T42" fmla="*/ 165 w 332"/>
                  <a:gd name="T43" fmla="*/ 73 h 332"/>
                  <a:gd name="T44" fmla="*/ 145 w 332"/>
                  <a:gd name="T45" fmla="*/ 53 h 332"/>
                  <a:gd name="T46" fmla="*/ 165 w 332"/>
                  <a:gd name="T47" fmla="*/ 33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32" h="332">
                    <a:moveTo>
                      <a:pt x="223" y="0"/>
                    </a:moveTo>
                    <a:cubicBezTo>
                      <a:pt x="205" y="0"/>
                      <a:pt x="187" y="1"/>
                      <a:pt x="172" y="4"/>
                    </a:cubicBezTo>
                    <a:cubicBezTo>
                      <a:pt x="126" y="12"/>
                      <a:pt x="118" y="29"/>
                      <a:pt x="118" y="60"/>
                    </a:cubicBezTo>
                    <a:cubicBezTo>
                      <a:pt x="118" y="101"/>
                      <a:pt x="118" y="101"/>
                      <a:pt x="118" y="101"/>
                    </a:cubicBezTo>
                    <a:cubicBezTo>
                      <a:pt x="225" y="101"/>
                      <a:pt x="225" y="101"/>
                      <a:pt x="225" y="101"/>
                    </a:cubicBezTo>
                    <a:cubicBezTo>
                      <a:pt x="225" y="114"/>
                      <a:pt x="225" y="114"/>
                      <a:pt x="225" y="114"/>
                    </a:cubicBezTo>
                    <a:cubicBezTo>
                      <a:pt x="118" y="114"/>
                      <a:pt x="118" y="114"/>
                      <a:pt x="118" y="114"/>
                    </a:cubicBezTo>
                    <a:cubicBezTo>
                      <a:pt x="78" y="114"/>
                      <a:pt x="78" y="114"/>
                      <a:pt x="78" y="114"/>
                    </a:cubicBezTo>
                    <a:cubicBezTo>
                      <a:pt x="47" y="114"/>
                      <a:pt x="19" y="133"/>
                      <a:pt x="11" y="169"/>
                    </a:cubicBezTo>
                    <a:cubicBezTo>
                      <a:pt x="1" y="210"/>
                      <a:pt x="0" y="235"/>
                      <a:pt x="11" y="278"/>
                    </a:cubicBezTo>
                    <a:cubicBezTo>
                      <a:pt x="18" y="309"/>
                      <a:pt x="37" y="332"/>
                      <a:pt x="68" y="332"/>
                    </a:cubicBezTo>
                    <a:cubicBezTo>
                      <a:pt x="105" y="332"/>
                      <a:pt x="105" y="332"/>
                      <a:pt x="105" y="332"/>
                    </a:cubicBezTo>
                    <a:cubicBezTo>
                      <a:pt x="105" y="283"/>
                      <a:pt x="105" y="283"/>
                      <a:pt x="105" y="283"/>
                    </a:cubicBezTo>
                    <a:cubicBezTo>
                      <a:pt x="105" y="248"/>
                      <a:pt x="135" y="216"/>
                      <a:pt x="172" y="216"/>
                    </a:cubicBezTo>
                    <a:cubicBezTo>
                      <a:pt x="279" y="216"/>
                      <a:pt x="279" y="216"/>
                      <a:pt x="279" y="216"/>
                    </a:cubicBezTo>
                    <a:cubicBezTo>
                      <a:pt x="309" y="216"/>
                      <a:pt x="332" y="192"/>
                      <a:pt x="332" y="162"/>
                    </a:cubicBezTo>
                    <a:cubicBezTo>
                      <a:pt x="332" y="60"/>
                      <a:pt x="332" y="60"/>
                      <a:pt x="332" y="60"/>
                    </a:cubicBezTo>
                    <a:cubicBezTo>
                      <a:pt x="332" y="31"/>
                      <a:pt x="308" y="9"/>
                      <a:pt x="279" y="4"/>
                    </a:cubicBezTo>
                    <a:cubicBezTo>
                      <a:pt x="260" y="1"/>
                      <a:pt x="241" y="0"/>
                      <a:pt x="223" y="0"/>
                    </a:cubicBezTo>
                    <a:close/>
                    <a:moveTo>
                      <a:pt x="165" y="33"/>
                    </a:moveTo>
                    <a:cubicBezTo>
                      <a:pt x="176" y="33"/>
                      <a:pt x="185" y="42"/>
                      <a:pt x="185" y="53"/>
                    </a:cubicBezTo>
                    <a:cubicBezTo>
                      <a:pt x="185" y="64"/>
                      <a:pt x="176" y="73"/>
                      <a:pt x="165" y="73"/>
                    </a:cubicBezTo>
                    <a:cubicBezTo>
                      <a:pt x="154" y="73"/>
                      <a:pt x="145" y="64"/>
                      <a:pt x="145" y="53"/>
                    </a:cubicBezTo>
                    <a:cubicBezTo>
                      <a:pt x="145" y="42"/>
                      <a:pt x="154" y="33"/>
                      <a:pt x="165"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505050"/>
                  </a:solidFill>
                  <a:effectLst/>
                  <a:uLnTx/>
                  <a:uFillTx/>
                  <a:latin typeface="Segoe UI"/>
                  <a:ea typeface="+mn-ea"/>
                  <a:cs typeface="+mn-cs"/>
                </a:endParaRPr>
              </a:p>
            </p:txBody>
          </p:sp>
          <p:sp>
            <p:nvSpPr>
              <p:cNvPr id="225" name="Freeform 6">
                <a:extLst>
                  <a:ext uri="{FF2B5EF4-FFF2-40B4-BE49-F238E27FC236}">
                    <a16:creationId xmlns:a16="http://schemas.microsoft.com/office/drawing/2014/main" id="{257A85CF-E720-443A-AB63-9D4500119530}"/>
                  </a:ext>
                </a:extLst>
              </p:cNvPr>
              <p:cNvSpPr>
                <a:spLocks noEditPoints="1"/>
              </p:cNvSpPr>
              <p:nvPr/>
            </p:nvSpPr>
            <p:spPr bwMode="auto">
              <a:xfrm>
                <a:off x="760" y="3110"/>
                <a:ext cx="670" cy="682"/>
              </a:xfrm>
              <a:custGeom>
                <a:avLst/>
                <a:gdLst>
                  <a:gd name="T0" fmla="*/ 228 w 333"/>
                  <a:gd name="T1" fmla="*/ 0 h 339"/>
                  <a:gd name="T2" fmla="*/ 228 w 333"/>
                  <a:gd name="T3" fmla="*/ 48 h 339"/>
                  <a:gd name="T4" fmla="*/ 161 w 333"/>
                  <a:gd name="T5" fmla="*/ 116 h 339"/>
                  <a:gd name="T6" fmla="*/ 54 w 333"/>
                  <a:gd name="T7" fmla="*/ 116 h 339"/>
                  <a:gd name="T8" fmla="*/ 0 w 333"/>
                  <a:gd name="T9" fmla="*/ 170 h 339"/>
                  <a:gd name="T10" fmla="*/ 0 w 333"/>
                  <a:gd name="T11" fmla="*/ 273 h 339"/>
                  <a:gd name="T12" fmla="*/ 54 w 333"/>
                  <a:gd name="T13" fmla="*/ 327 h 339"/>
                  <a:gd name="T14" fmla="*/ 161 w 333"/>
                  <a:gd name="T15" fmla="*/ 327 h 339"/>
                  <a:gd name="T16" fmla="*/ 214 w 333"/>
                  <a:gd name="T17" fmla="*/ 273 h 339"/>
                  <a:gd name="T18" fmla="*/ 214 w 333"/>
                  <a:gd name="T19" fmla="*/ 232 h 339"/>
                  <a:gd name="T20" fmla="*/ 107 w 333"/>
                  <a:gd name="T21" fmla="*/ 232 h 339"/>
                  <a:gd name="T22" fmla="*/ 107 w 333"/>
                  <a:gd name="T23" fmla="*/ 218 h 339"/>
                  <a:gd name="T24" fmla="*/ 214 w 333"/>
                  <a:gd name="T25" fmla="*/ 218 h 339"/>
                  <a:gd name="T26" fmla="*/ 268 w 333"/>
                  <a:gd name="T27" fmla="*/ 218 h 339"/>
                  <a:gd name="T28" fmla="*/ 322 w 333"/>
                  <a:gd name="T29" fmla="*/ 164 h 339"/>
                  <a:gd name="T30" fmla="*/ 322 w 333"/>
                  <a:gd name="T31" fmla="*/ 55 h 339"/>
                  <a:gd name="T32" fmla="*/ 268 w 333"/>
                  <a:gd name="T33" fmla="*/ 0 h 339"/>
                  <a:gd name="T34" fmla="*/ 228 w 333"/>
                  <a:gd name="T35" fmla="*/ 0 h 339"/>
                  <a:gd name="T36" fmla="*/ 167 w 333"/>
                  <a:gd name="T37" fmla="*/ 259 h 339"/>
                  <a:gd name="T38" fmla="*/ 188 w 333"/>
                  <a:gd name="T39" fmla="*/ 279 h 339"/>
                  <a:gd name="T40" fmla="*/ 167 w 333"/>
                  <a:gd name="T41" fmla="*/ 300 h 339"/>
                  <a:gd name="T42" fmla="*/ 147 w 333"/>
                  <a:gd name="T43" fmla="*/ 279 h 339"/>
                  <a:gd name="T44" fmla="*/ 167 w 333"/>
                  <a:gd name="T45" fmla="*/ 25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33" h="339">
                    <a:moveTo>
                      <a:pt x="228" y="0"/>
                    </a:moveTo>
                    <a:cubicBezTo>
                      <a:pt x="228" y="48"/>
                      <a:pt x="228" y="48"/>
                      <a:pt x="228" y="48"/>
                    </a:cubicBezTo>
                    <a:cubicBezTo>
                      <a:pt x="228" y="85"/>
                      <a:pt x="196" y="116"/>
                      <a:pt x="161" y="116"/>
                    </a:cubicBezTo>
                    <a:cubicBezTo>
                      <a:pt x="54" y="116"/>
                      <a:pt x="54" y="116"/>
                      <a:pt x="54" y="116"/>
                    </a:cubicBezTo>
                    <a:cubicBezTo>
                      <a:pt x="24" y="116"/>
                      <a:pt x="0" y="141"/>
                      <a:pt x="0" y="170"/>
                    </a:cubicBezTo>
                    <a:cubicBezTo>
                      <a:pt x="0" y="273"/>
                      <a:pt x="0" y="273"/>
                      <a:pt x="0" y="273"/>
                    </a:cubicBezTo>
                    <a:cubicBezTo>
                      <a:pt x="0" y="302"/>
                      <a:pt x="25" y="319"/>
                      <a:pt x="54" y="327"/>
                    </a:cubicBezTo>
                    <a:cubicBezTo>
                      <a:pt x="88" y="337"/>
                      <a:pt x="120" y="339"/>
                      <a:pt x="161" y="327"/>
                    </a:cubicBezTo>
                    <a:cubicBezTo>
                      <a:pt x="188" y="319"/>
                      <a:pt x="214" y="304"/>
                      <a:pt x="214" y="273"/>
                    </a:cubicBezTo>
                    <a:cubicBezTo>
                      <a:pt x="214" y="232"/>
                      <a:pt x="214" y="232"/>
                      <a:pt x="214" y="232"/>
                    </a:cubicBezTo>
                    <a:cubicBezTo>
                      <a:pt x="107" y="232"/>
                      <a:pt x="107" y="232"/>
                      <a:pt x="107" y="232"/>
                    </a:cubicBezTo>
                    <a:cubicBezTo>
                      <a:pt x="107" y="218"/>
                      <a:pt x="107" y="218"/>
                      <a:pt x="107" y="218"/>
                    </a:cubicBezTo>
                    <a:cubicBezTo>
                      <a:pt x="214" y="218"/>
                      <a:pt x="214" y="218"/>
                      <a:pt x="214" y="218"/>
                    </a:cubicBezTo>
                    <a:cubicBezTo>
                      <a:pt x="268" y="218"/>
                      <a:pt x="268" y="218"/>
                      <a:pt x="268" y="218"/>
                    </a:cubicBezTo>
                    <a:cubicBezTo>
                      <a:pt x="299" y="218"/>
                      <a:pt x="311" y="196"/>
                      <a:pt x="322" y="164"/>
                    </a:cubicBezTo>
                    <a:cubicBezTo>
                      <a:pt x="333" y="130"/>
                      <a:pt x="332" y="98"/>
                      <a:pt x="322" y="55"/>
                    </a:cubicBezTo>
                    <a:cubicBezTo>
                      <a:pt x="314" y="24"/>
                      <a:pt x="299" y="0"/>
                      <a:pt x="268" y="0"/>
                    </a:cubicBezTo>
                    <a:lnTo>
                      <a:pt x="228" y="0"/>
                    </a:lnTo>
                    <a:close/>
                    <a:moveTo>
                      <a:pt x="167" y="259"/>
                    </a:moveTo>
                    <a:cubicBezTo>
                      <a:pt x="179" y="259"/>
                      <a:pt x="188" y="268"/>
                      <a:pt x="188" y="279"/>
                    </a:cubicBezTo>
                    <a:cubicBezTo>
                      <a:pt x="188" y="291"/>
                      <a:pt x="179" y="300"/>
                      <a:pt x="167" y="300"/>
                    </a:cubicBezTo>
                    <a:cubicBezTo>
                      <a:pt x="156" y="300"/>
                      <a:pt x="147" y="291"/>
                      <a:pt x="147" y="279"/>
                    </a:cubicBezTo>
                    <a:cubicBezTo>
                      <a:pt x="147" y="268"/>
                      <a:pt x="156" y="259"/>
                      <a:pt x="167" y="2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505050"/>
                  </a:solidFill>
                  <a:effectLst/>
                  <a:uLnTx/>
                  <a:uFillTx/>
                  <a:latin typeface="Segoe UI"/>
                  <a:ea typeface="+mn-ea"/>
                  <a:cs typeface="+mn-cs"/>
                </a:endParaRPr>
              </a:p>
            </p:txBody>
          </p:sp>
        </p:grpSp>
        <p:grpSp>
          <p:nvGrpSpPr>
            <p:cNvPr id="226" name="Group 225">
              <a:extLst>
                <a:ext uri="{FF2B5EF4-FFF2-40B4-BE49-F238E27FC236}">
                  <a16:creationId xmlns:a16="http://schemas.microsoft.com/office/drawing/2014/main" id="{8DD7D89C-27F6-4D17-A519-49A07A68650B}"/>
                </a:ext>
              </a:extLst>
            </p:cNvPr>
            <p:cNvGrpSpPr/>
            <p:nvPr/>
          </p:nvGrpSpPr>
          <p:grpSpPr>
            <a:xfrm>
              <a:off x="10950603" y="2714504"/>
              <a:ext cx="320808" cy="552478"/>
              <a:chOff x="10695214" y="4270027"/>
              <a:chExt cx="860430" cy="1481781"/>
            </a:xfrm>
          </p:grpSpPr>
          <p:pic>
            <p:nvPicPr>
              <p:cNvPr id="227" name="Picture 226">
                <a:extLst>
                  <a:ext uri="{FF2B5EF4-FFF2-40B4-BE49-F238E27FC236}">
                    <a16:creationId xmlns:a16="http://schemas.microsoft.com/office/drawing/2014/main" id="{BCC1D188-5289-424F-990F-29C5634BA590}"/>
                  </a:ext>
                </a:extLst>
              </p:cNvPr>
              <p:cNvPicPr>
                <a:picLocks noChangeAspect="1"/>
              </p:cNvPicPr>
              <p:nvPr/>
            </p:nvPicPr>
            <p:blipFill rotWithShape="1">
              <a:blip r:embed="rId5"/>
              <a:srcRect r="56128"/>
              <a:stretch/>
            </p:blipFill>
            <p:spPr>
              <a:xfrm>
                <a:off x="10767230" y="4270027"/>
                <a:ext cx="716397" cy="952540"/>
              </a:xfrm>
              <a:prstGeom prst="rect">
                <a:avLst/>
              </a:prstGeom>
            </p:spPr>
          </p:pic>
          <p:pic>
            <p:nvPicPr>
              <p:cNvPr id="228" name="Picture 227">
                <a:extLst>
                  <a:ext uri="{FF2B5EF4-FFF2-40B4-BE49-F238E27FC236}">
                    <a16:creationId xmlns:a16="http://schemas.microsoft.com/office/drawing/2014/main" id="{CFB05776-790B-48EF-AA0B-9069714C4FD9}"/>
                  </a:ext>
                </a:extLst>
              </p:cNvPr>
              <p:cNvPicPr>
                <a:picLocks noChangeAspect="1"/>
              </p:cNvPicPr>
              <p:nvPr/>
            </p:nvPicPr>
            <p:blipFill rotWithShape="1">
              <a:blip r:embed="rId5"/>
              <a:srcRect l="47307" t="34734" b="16030"/>
              <a:stretch/>
            </p:blipFill>
            <p:spPr>
              <a:xfrm>
                <a:off x="10695214" y="5282809"/>
                <a:ext cx="860430" cy="468999"/>
              </a:xfrm>
              <a:prstGeom prst="rect">
                <a:avLst/>
              </a:prstGeom>
            </p:spPr>
          </p:pic>
        </p:grpSp>
        <p:grpSp>
          <p:nvGrpSpPr>
            <p:cNvPr id="229" name="Group 228">
              <a:extLst>
                <a:ext uri="{FF2B5EF4-FFF2-40B4-BE49-F238E27FC236}">
                  <a16:creationId xmlns:a16="http://schemas.microsoft.com/office/drawing/2014/main" id="{240D8EC1-4ADF-4FFA-8C96-AB07B2654F72}"/>
                </a:ext>
              </a:extLst>
            </p:cNvPr>
            <p:cNvGrpSpPr/>
            <p:nvPr/>
          </p:nvGrpSpPr>
          <p:grpSpPr>
            <a:xfrm>
              <a:off x="8323555" y="1948574"/>
              <a:ext cx="386264" cy="495400"/>
              <a:chOff x="10344945" y="2179929"/>
              <a:chExt cx="401613" cy="515089"/>
            </a:xfrm>
          </p:grpSpPr>
          <p:sp>
            <p:nvSpPr>
              <p:cNvPr id="230" name="Rectangle 229">
                <a:extLst>
                  <a:ext uri="{FF2B5EF4-FFF2-40B4-BE49-F238E27FC236}">
                    <a16:creationId xmlns:a16="http://schemas.microsoft.com/office/drawing/2014/main" id="{C8BB0F43-2E5D-4C0D-B293-1149EBD21DCA}"/>
                  </a:ext>
                </a:extLst>
              </p:cNvPr>
              <p:cNvSpPr/>
              <p:nvPr/>
            </p:nvSpPr>
            <p:spPr bwMode="auto">
              <a:xfrm>
                <a:off x="10374086" y="2369861"/>
                <a:ext cx="332014" cy="201889"/>
              </a:xfrm>
              <a:prstGeom prst="rect">
                <a:avLst/>
              </a:prstGeom>
              <a:solidFill>
                <a:srgbClr val="50E6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Calibri" panose="020F0502020204030204"/>
                  <a:ea typeface="+mn-ea"/>
                  <a:cs typeface="+mn-cs"/>
                </a:endParaRPr>
              </a:p>
            </p:txBody>
          </p:sp>
          <p:sp>
            <p:nvSpPr>
              <p:cNvPr id="231" name="Freeform 188">
                <a:extLst>
                  <a:ext uri="{FF2B5EF4-FFF2-40B4-BE49-F238E27FC236}">
                    <a16:creationId xmlns:a16="http://schemas.microsoft.com/office/drawing/2014/main" id="{614BB2A9-81D8-4738-A065-F28AD770F4FE}"/>
                  </a:ext>
                </a:extLst>
              </p:cNvPr>
              <p:cNvSpPr/>
              <p:nvPr/>
            </p:nvSpPr>
            <p:spPr bwMode="auto">
              <a:xfrm>
                <a:off x="10344945" y="2179929"/>
                <a:ext cx="401613" cy="515089"/>
              </a:xfrm>
              <a:custGeom>
                <a:avLst/>
                <a:gdLst>
                  <a:gd name="connsiteX0" fmla="*/ 737517 w 1455401"/>
                  <a:gd name="connsiteY0" fmla="*/ 911351 h 1866625"/>
                  <a:gd name="connsiteX1" fmla="*/ 785815 w 1455401"/>
                  <a:gd name="connsiteY1" fmla="*/ 937839 h 1866625"/>
                  <a:gd name="connsiteX2" fmla="*/ 803471 w 1455401"/>
                  <a:gd name="connsiteY2" fmla="*/ 1010286 h 1866625"/>
                  <a:gd name="connsiteX3" fmla="*/ 784774 w 1455401"/>
                  <a:gd name="connsiteY3" fmla="*/ 1079356 h 1866625"/>
                  <a:gd name="connsiteX4" fmla="*/ 735697 w 1455401"/>
                  <a:gd name="connsiteY4" fmla="*/ 1105062 h 1866625"/>
                  <a:gd name="connsiteX5" fmla="*/ 685192 w 1455401"/>
                  <a:gd name="connsiteY5" fmla="*/ 1079616 h 1866625"/>
                  <a:gd name="connsiteX6" fmla="*/ 666627 w 1455401"/>
                  <a:gd name="connsiteY6" fmla="*/ 1008726 h 1866625"/>
                  <a:gd name="connsiteX7" fmla="*/ 685324 w 1455401"/>
                  <a:gd name="connsiteY7" fmla="*/ 936797 h 1866625"/>
                  <a:gd name="connsiteX8" fmla="*/ 737517 w 1455401"/>
                  <a:gd name="connsiteY8" fmla="*/ 911351 h 1866625"/>
                  <a:gd name="connsiteX9" fmla="*/ 974881 w 1455401"/>
                  <a:gd name="connsiteY9" fmla="*/ 822027 h 1866625"/>
                  <a:gd name="connsiteX10" fmla="*/ 974881 w 1455401"/>
                  <a:gd name="connsiteY10" fmla="*/ 1194390 h 1866625"/>
                  <a:gd name="connsiteX11" fmla="*/ 1215333 w 1455401"/>
                  <a:gd name="connsiteY11" fmla="*/ 1194390 h 1866625"/>
                  <a:gd name="connsiteX12" fmla="*/ 1215333 w 1455401"/>
                  <a:gd name="connsiteY12" fmla="*/ 1106622 h 1866625"/>
                  <a:gd name="connsiteX13" fmla="*/ 1087058 w 1455401"/>
                  <a:gd name="connsiteY13" fmla="*/ 1106622 h 1866625"/>
                  <a:gd name="connsiteX14" fmla="*/ 1087058 w 1455401"/>
                  <a:gd name="connsiteY14" fmla="*/ 822027 h 1866625"/>
                  <a:gd name="connsiteX15" fmla="*/ 738555 w 1455401"/>
                  <a:gd name="connsiteY15" fmla="*/ 815793 h 1866625"/>
                  <a:gd name="connsiteX16" fmla="*/ 639361 w 1455401"/>
                  <a:gd name="connsiteY16" fmla="*/ 840592 h 1866625"/>
                  <a:gd name="connsiteX17" fmla="*/ 571587 w 1455401"/>
                  <a:gd name="connsiteY17" fmla="*/ 910832 h 1866625"/>
                  <a:gd name="connsiteX18" fmla="*/ 547438 w 1455401"/>
                  <a:gd name="connsiteY18" fmla="*/ 1013140 h 1866625"/>
                  <a:gd name="connsiteX19" fmla="*/ 571328 w 1455401"/>
                  <a:gd name="connsiteY19" fmla="*/ 1110386 h 1866625"/>
                  <a:gd name="connsiteX20" fmla="*/ 638192 w 1455401"/>
                  <a:gd name="connsiteY20" fmla="*/ 1177121 h 1866625"/>
                  <a:gd name="connsiteX21" fmla="*/ 733622 w 1455401"/>
                  <a:gd name="connsiteY21" fmla="*/ 1200880 h 1866625"/>
                  <a:gd name="connsiteX22" fmla="*/ 776983 w 1455401"/>
                  <a:gd name="connsiteY22" fmla="*/ 1196466 h 1866625"/>
                  <a:gd name="connsiteX23" fmla="*/ 824244 w 1455401"/>
                  <a:gd name="connsiteY23" fmla="*/ 1244504 h 1866625"/>
                  <a:gd name="connsiteX24" fmla="*/ 964983 w 1455401"/>
                  <a:gd name="connsiteY24" fmla="*/ 1244504 h 1866625"/>
                  <a:gd name="connsiteX25" fmla="*/ 866571 w 1455401"/>
                  <a:gd name="connsiteY25" fmla="*/ 1149465 h 1866625"/>
                  <a:gd name="connsiteX26" fmla="*/ 922399 w 1455401"/>
                  <a:gd name="connsiteY26" fmla="*/ 1007169 h 1866625"/>
                  <a:gd name="connsiteX27" fmla="*/ 899420 w 1455401"/>
                  <a:gd name="connsiteY27" fmla="*/ 907325 h 1866625"/>
                  <a:gd name="connsiteX28" fmla="*/ 834241 w 1455401"/>
                  <a:gd name="connsiteY28" fmla="*/ 839555 h 1866625"/>
                  <a:gd name="connsiteX29" fmla="*/ 738555 w 1455401"/>
                  <a:gd name="connsiteY29" fmla="*/ 815793 h 1866625"/>
                  <a:gd name="connsiteX30" fmla="*/ 391194 w 1455401"/>
                  <a:gd name="connsiteY30" fmla="*/ 815793 h 1866625"/>
                  <a:gd name="connsiteX31" fmla="*/ 281097 w 1455401"/>
                  <a:gd name="connsiteY31" fmla="*/ 848123 h 1866625"/>
                  <a:gd name="connsiteX32" fmla="*/ 240067 w 1455401"/>
                  <a:gd name="connsiteY32" fmla="*/ 934462 h 1866625"/>
                  <a:gd name="connsiteX33" fmla="*/ 329914 w 1455401"/>
                  <a:gd name="connsiteY33" fmla="*/ 1046120 h 1866625"/>
                  <a:gd name="connsiteX34" fmla="*/ 367955 w 1455401"/>
                  <a:gd name="connsiteY34" fmla="*/ 1062479 h 1866625"/>
                  <a:gd name="connsiteX35" fmla="*/ 383276 w 1455401"/>
                  <a:gd name="connsiteY35" fmla="*/ 1075330 h 1866625"/>
                  <a:gd name="connsiteX36" fmla="*/ 388337 w 1455401"/>
                  <a:gd name="connsiteY36" fmla="*/ 1091301 h 1866625"/>
                  <a:gd name="connsiteX37" fmla="*/ 378212 w 1455401"/>
                  <a:gd name="connsiteY37" fmla="*/ 1110645 h 1866625"/>
                  <a:gd name="connsiteX38" fmla="*/ 349649 w 1455401"/>
                  <a:gd name="connsiteY38" fmla="*/ 1117266 h 1866625"/>
                  <a:gd name="connsiteX39" fmla="*/ 296937 w 1455401"/>
                  <a:gd name="connsiteY39" fmla="*/ 1106750 h 1866625"/>
                  <a:gd name="connsiteX40" fmla="*/ 245263 w 1455401"/>
                  <a:gd name="connsiteY40" fmla="*/ 1079097 h 1866625"/>
                  <a:gd name="connsiteX41" fmla="*/ 245263 w 1455401"/>
                  <a:gd name="connsiteY41" fmla="*/ 1181145 h 1866625"/>
                  <a:gd name="connsiteX42" fmla="*/ 352243 w 1455401"/>
                  <a:gd name="connsiteY42" fmla="*/ 1200880 h 1866625"/>
                  <a:gd name="connsiteX43" fmla="*/ 438454 w 1455401"/>
                  <a:gd name="connsiteY43" fmla="*/ 1187378 h 1866625"/>
                  <a:gd name="connsiteX44" fmla="*/ 494152 w 1455401"/>
                  <a:gd name="connsiteY44" fmla="*/ 1146351 h 1866625"/>
                  <a:gd name="connsiteX45" fmla="*/ 514018 w 1455401"/>
                  <a:gd name="connsiteY45" fmla="*/ 1081695 h 1866625"/>
                  <a:gd name="connsiteX46" fmla="*/ 489997 w 1455401"/>
                  <a:gd name="connsiteY46" fmla="*/ 1015737 h 1866625"/>
                  <a:gd name="connsiteX47" fmla="*/ 408072 w 1455401"/>
                  <a:gd name="connsiteY47" fmla="*/ 964582 h 1866625"/>
                  <a:gd name="connsiteX48" fmla="*/ 369512 w 1455401"/>
                  <a:gd name="connsiteY48" fmla="*/ 944719 h 1866625"/>
                  <a:gd name="connsiteX49" fmla="*/ 360293 w 1455401"/>
                  <a:gd name="connsiteY49" fmla="*/ 925372 h 1866625"/>
                  <a:gd name="connsiteX50" fmla="*/ 371719 w 1455401"/>
                  <a:gd name="connsiteY50" fmla="*/ 906159 h 1866625"/>
                  <a:gd name="connsiteX51" fmla="*/ 401842 w 1455401"/>
                  <a:gd name="connsiteY51" fmla="*/ 899147 h 1866625"/>
                  <a:gd name="connsiteX52" fmla="*/ 494283 w 1455401"/>
                  <a:gd name="connsiteY52" fmla="*/ 924853 h 1866625"/>
                  <a:gd name="connsiteX53" fmla="*/ 494283 w 1455401"/>
                  <a:gd name="connsiteY53" fmla="*/ 830076 h 1866625"/>
                  <a:gd name="connsiteX54" fmla="*/ 456761 w 1455401"/>
                  <a:gd name="connsiteY54" fmla="*/ 821245 h 1866625"/>
                  <a:gd name="connsiteX55" fmla="*/ 427029 w 1455401"/>
                  <a:gd name="connsiteY55" fmla="*/ 817350 h 1866625"/>
                  <a:gd name="connsiteX56" fmla="*/ 391194 w 1455401"/>
                  <a:gd name="connsiteY56" fmla="*/ 815793 h 1866625"/>
                  <a:gd name="connsiteX57" fmla="*/ 1 w 1455401"/>
                  <a:gd name="connsiteY57" fmla="*/ 235984 h 1866625"/>
                  <a:gd name="connsiteX58" fmla="*/ 1 w 1455401"/>
                  <a:gd name="connsiteY58" fmla="*/ 257081 h 1866625"/>
                  <a:gd name="connsiteX59" fmla="*/ 1 w 1455401"/>
                  <a:gd name="connsiteY59" fmla="*/ 296835 h 1866625"/>
                  <a:gd name="connsiteX60" fmla="*/ 0 w 1455401"/>
                  <a:gd name="connsiteY60" fmla="*/ 296838 h 1866625"/>
                  <a:gd name="connsiteX61" fmla="*/ 1 w 1455401"/>
                  <a:gd name="connsiteY61" fmla="*/ 235984 h 1866625"/>
                  <a:gd name="connsiteX62" fmla="*/ 727701 w 1455401"/>
                  <a:gd name="connsiteY62" fmla="*/ 107085 h 1866625"/>
                  <a:gd name="connsiteX63" fmla="*/ 225411 w 1455401"/>
                  <a:gd name="connsiteY63" fmla="*/ 254506 h 1866625"/>
                  <a:gd name="connsiteX64" fmla="*/ 727701 w 1455401"/>
                  <a:gd name="connsiteY64" fmla="*/ 401926 h 1866625"/>
                  <a:gd name="connsiteX65" fmla="*/ 1229991 w 1455401"/>
                  <a:gd name="connsiteY65" fmla="*/ 254506 h 1866625"/>
                  <a:gd name="connsiteX66" fmla="*/ 727701 w 1455401"/>
                  <a:gd name="connsiteY66" fmla="*/ 107085 h 1866625"/>
                  <a:gd name="connsiteX67" fmla="*/ 727700 w 1455401"/>
                  <a:gd name="connsiteY67" fmla="*/ 0 h 1866625"/>
                  <a:gd name="connsiteX68" fmla="*/ 1451644 w 1455401"/>
                  <a:gd name="connsiteY68" fmla="*/ 266488 h 1866625"/>
                  <a:gd name="connsiteX69" fmla="*/ 1454289 w 1455401"/>
                  <a:gd name="connsiteY69" fmla="*/ 287858 h 1866625"/>
                  <a:gd name="connsiteX70" fmla="*/ 1455400 w 1455401"/>
                  <a:gd name="connsiteY70" fmla="*/ 287858 h 1866625"/>
                  <a:gd name="connsiteX71" fmla="*/ 1455400 w 1455401"/>
                  <a:gd name="connsiteY71" fmla="*/ 296838 h 1866625"/>
                  <a:gd name="connsiteX72" fmla="*/ 1455401 w 1455401"/>
                  <a:gd name="connsiteY72" fmla="*/ 1569784 h 1866625"/>
                  <a:gd name="connsiteX73" fmla="*/ 1455401 w 1455401"/>
                  <a:gd name="connsiteY73" fmla="*/ 1569787 h 1866625"/>
                  <a:gd name="connsiteX74" fmla="*/ 1455401 w 1455401"/>
                  <a:gd name="connsiteY74" fmla="*/ 1569790 h 1866625"/>
                  <a:gd name="connsiteX75" fmla="*/ 1455401 w 1455401"/>
                  <a:gd name="connsiteY75" fmla="*/ 1578767 h 1866625"/>
                  <a:gd name="connsiteX76" fmla="*/ 1454289 w 1455401"/>
                  <a:gd name="connsiteY76" fmla="*/ 1578767 h 1866625"/>
                  <a:gd name="connsiteX77" fmla="*/ 1451644 w 1455401"/>
                  <a:gd name="connsiteY77" fmla="*/ 1600137 h 1866625"/>
                  <a:gd name="connsiteX78" fmla="*/ 727701 w 1455401"/>
                  <a:gd name="connsiteY78" fmla="*/ 1866625 h 1866625"/>
                  <a:gd name="connsiteX79" fmla="*/ 3758 w 1455401"/>
                  <a:gd name="connsiteY79" fmla="*/ 1600137 h 1866625"/>
                  <a:gd name="connsiteX80" fmla="*/ 1113 w 1455401"/>
                  <a:gd name="connsiteY80" fmla="*/ 1578767 h 1866625"/>
                  <a:gd name="connsiteX81" fmla="*/ 1 w 1455401"/>
                  <a:gd name="connsiteY81" fmla="*/ 1578767 h 1866625"/>
                  <a:gd name="connsiteX82" fmla="*/ 1 w 1455401"/>
                  <a:gd name="connsiteY82" fmla="*/ 1569787 h 1866625"/>
                  <a:gd name="connsiteX83" fmla="*/ 1 w 1455401"/>
                  <a:gd name="connsiteY83" fmla="*/ 296841 h 1866625"/>
                  <a:gd name="connsiteX84" fmla="*/ 1 w 1455401"/>
                  <a:gd name="connsiteY84" fmla="*/ 296835 h 1866625"/>
                  <a:gd name="connsiteX85" fmla="*/ 1 w 1455401"/>
                  <a:gd name="connsiteY85" fmla="*/ 296835 h 1866625"/>
                  <a:gd name="connsiteX86" fmla="*/ 3758 w 1455401"/>
                  <a:gd name="connsiteY86" fmla="*/ 266488 h 1866625"/>
                  <a:gd name="connsiteX87" fmla="*/ 727700 w 1455401"/>
                  <a:gd name="connsiteY87"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455401" h="1866625">
                    <a:moveTo>
                      <a:pt x="737517" y="911351"/>
                    </a:moveTo>
                    <a:cubicBezTo>
                      <a:pt x="757941" y="911351"/>
                      <a:pt x="774041" y="920179"/>
                      <a:pt x="785815" y="937839"/>
                    </a:cubicBezTo>
                    <a:cubicBezTo>
                      <a:pt x="797585" y="955495"/>
                      <a:pt x="803471" y="979644"/>
                      <a:pt x="803471" y="1010286"/>
                    </a:cubicBezTo>
                    <a:cubicBezTo>
                      <a:pt x="803471" y="1039193"/>
                      <a:pt x="797241" y="1062219"/>
                      <a:pt x="784774" y="1079356"/>
                    </a:cubicBezTo>
                    <a:cubicBezTo>
                      <a:pt x="772310" y="1096493"/>
                      <a:pt x="755951" y="1105062"/>
                      <a:pt x="735697" y="1105062"/>
                    </a:cubicBezTo>
                    <a:cubicBezTo>
                      <a:pt x="714406" y="1105062"/>
                      <a:pt x="697571" y="1096582"/>
                      <a:pt x="685192" y="1079616"/>
                    </a:cubicBezTo>
                    <a:cubicBezTo>
                      <a:pt x="672814" y="1062649"/>
                      <a:pt x="666627" y="1039023"/>
                      <a:pt x="666627" y="1008726"/>
                    </a:cubicBezTo>
                    <a:cubicBezTo>
                      <a:pt x="666627" y="977739"/>
                      <a:pt x="672857" y="953764"/>
                      <a:pt x="685324" y="936797"/>
                    </a:cubicBezTo>
                    <a:cubicBezTo>
                      <a:pt x="697787" y="919834"/>
                      <a:pt x="715184" y="911351"/>
                      <a:pt x="737517" y="911351"/>
                    </a:cubicBezTo>
                    <a:close/>
                    <a:moveTo>
                      <a:pt x="974881" y="822027"/>
                    </a:moveTo>
                    <a:lnTo>
                      <a:pt x="974881" y="1194390"/>
                    </a:lnTo>
                    <a:lnTo>
                      <a:pt x="1215333" y="1194390"/>
                    </a:lnTo>
                    <a:lnTo>
                      <a:pt x="1215333" y="1106622"/>
                    </a:lnTo>
                    <a:lnTo>
                      <a:pt x="1087058" y="1106622"/>
                    </a:lnTo>
                    <a:lnTo>
                      <a:pt x="1087058" y="822027"/>
                    </a:lnTo>
                    <a:close/>
                    <a:moveTo>
                      <a:pt x="738555" y="815793"/>
                    </a:moveTo>
                    <a:cubicBezTo>
                      <a:pt x="701508" y="815793"/>
                      <a:pt x="668443" y="824059"/>
                      <a:pt x="639361" y="840592"/>
                    </a:cubicBezTo>
                    <a:cubicBezTo>
                      <a:pt x="610279" y="857125"/>
                      <a:pt x="587687" y="880538"/>
                      <a:pt x="571587" y="910832"/>
                    </a:cubicBezTo>
                    <a:cubicBezTo>
                      <a:pt x="555488" y="941126"/>
                      <a:pt x="547438" y="975230"/>
                      <a:pt x="547438" y="1013140"/>
                    </a:cubicBezTo>
                    <a:cubicBezTo>
                      <a:pt x="547438" y="1049322"/>
                      <a:pt x="555403" y="1081737"/>
                      <a:pt x="571328" y="1110386"/>
                    </a:cubicBezTo>
                    <a:cubicBezTo>
                      <a:pt x="587253" y="1139037"/>
                      <a:pt x="609543" y="1161282"/>
                      <a:pt x="638192" y="1177121"/>
                    </a:cubicBezTo>
                    <a:cubicBezTo>
                      <a:pt x="666843" y="1192961"/>
                      <a:pt x="698651" y="1200880"/>
                      <a:pt x="733622" y="1200880"/>
                    </a:cubicBezTo>
                    <a:cubicBezTo>
                      <a:pt x="748680" y="1200880"/>
                      <a:pt x="763137" y="1199408"/>
                      <a:pt x="776983" y="1196466"/>
                    </a:cubicBezTo>
                    <a:lnTo>
                      <a:pt x="824244" y="1244504"/>
                    </a:lnTo>
                    <a:lnTo>
                      <a:pt x="964983" y="1244504"/>
                    </a:lnTo>
                    <a:lnTo>
                      <a:pt x="866571" y="1149465"/>
                    </a:lnTo>
                    <a:cubicBezTo>
                      <a:pt x="903791" y="1112248"/>
                      <a:pt x="922399" y="1064814"/>
                      <a:pt x="922399" y="1007169"/>
                    </a:cubicBezTo>
                    <a:cubicBezTo>
                      <a:pt x="922399" y="969949"/>
                      <a:pt x="914737" y="936669"/>
                      <a:pt x="899420" y="907325"/>
                    </a:cubicBezTo>
                    <a:cubicBezTo>
                      <a:pt x="884099" y="877983"/>
                      <a:pt x="862373" y="855391"/>
                      <a:pt x="834241" y="839555"/>
                    </a:cubicBezTo>
                    <a:cubicBezTo>
                      <a:pt x="806111" y="823715"/>
                      <a:pt x="774215" y="815793"/>
                      <a:pt x="738555" y="815793"/>
                    </a:cubicBezTo>
                    <a:close/>
                    <a:moveTo>
                      <a:pt x="391194" y="815793"/>
                    </a:moveTo>
                    <a:cubicBezTo>
                      <a:pt x="345146" y="815793"/>
                      <a:pt x="308448" y="826569"/>
                      <a:pt x="281097" y="848123"/>
                    </a:cubicBezTo>
                    <a:cubicBezTo>
                      <a:pt x="253743" y="869674"/>
                      <a:pt x="240067" y="898454"/>
                      <a:pt x="240067" y="934462"/>
                    </a:cubicBezTo>
                    <a:cubicBezTo>
                      <a:pt x="240067" y="985877"/>
                      <a:pt x="270016" y="1023094"/>
                      <a:pt x="329914" y="1046120"/>
                    </a:cubicBezTo>
                    <a:cubicBezTo>
                      <a:pt x="348437" y="1053043"/>
                      <a:pt x="361117" y="1058495"/>
                      <a:pt x="367955" y="1062479"/>
                    </a:cubicBezTo>
                    <a:cubicBezTo>
                      <a:pt x="374793" y="1066459"/>
                      <a:pt x="379900" y="1070745"/>
                      <a:pt x="383276" y="1075330"/>
                    </a:cubicBezTo>
                    <a:cubicBezTo>
                      <a:pt x="386652" y="1079918"/>
                      <a:pt x="388337" y="1085242"/>
                      <a:pt x="388337" y="1091301"/>
                    </a:cubicBezTo>
                    <a:cubicBezTo>
                      <a:pt x="388337" y="1099784"/>
                      <a:pt x="384964" y="1106231"/>
                      <a:pt x="378212" y="1110645"/>
                    </a:cubicBezTo>
                    <a:cubicBezTo>
                      <a:pt x="371459" y="1115059"/>
                      <a:pt x="361938" y="1117266"/>
                      <a:pt x="349649" y="1117266"/>
                    </a:cubicBezTo>
                    <a:cubicBezTo>
                      <a:pt x="333375" y="1117266"/>
                      <a:pt x="315805" y="1113762"/>
                      <a:pt x="296937" y="1106750"/>
                    </a:cubicBezTo>
                    <a:cubicBezTo>
                      <a:pt x="278066" y="1099742"/>
                      <a:pt x="260843" y="1090523"/>
                      <a:pt x="245263" y="1079097"/>
                    </a:cubicBezTo>
                    <a:lnTo>
                      <a:pt x="245263" y="1181145"/>
                    </a:lnTo>
                    <a:cubicBezTo>
                      <a:pt x="277632" y="1194301"/>
                      <a:pt x="313296" y="1200880"/>
                      <a:pt x="352243" y="1200880"/>
                    </a:cubicBezTo>
                    <a:cubicBezTo>
                      <a:pt x="385828" y="1200880"/>
                      <a:pt x="414565" y="1196380"/>
                      <a:pt x="438454" y="1187378"/>
                    </a:cubicBezTo>
                    <a:cubicBezTo>
                      <a:pt x="462344" y="1178376"/>
                      <a:pt x="480910" y="1164700"/>
                      <a:pt x="494152" y="1146351"/>
                    </a:cubicBezTo>
                    <a:cubicBezTo>
                      <a:pt x="507397" y="1127999"/>
                      <a:pt x="514018" y="1106448"/>
                      <a:pt x="514018" y="1081695"/>
                    </a:cubicBezTo>
                    <a:cubicBezTo>
                      <a:pt x="514018" y="1056245"/>
                      <a:pt x="506011" y="1034260"/>
                      <a:pt x="489997" y="1015737"/>
                    </a:cubicBezTo>
                    <a:cubicBezTo>
                      <a:pt x="473987" y="997214"/>
                      <a:pt x="446678" y="980163"/>
                      <a:pt x="408072" y="964582"/>
                    </a:cubicBezTo>
                    <a:cubicBezTo>
                      <a:pt x="388511" y="956447"/>
                      <a:pt x="375657" y="949826"/>
                      <a:pt x="369512" y="944719"/>
                    </a:cubicBezTo>
                    <a:cubicBezTo>
                      <a:pt x="363367" y="939612"/>
                      <a:pt x="360293" y="933162"/>
                      <a:pt x="360293" y="925372"/>
                    </a:cubicBezTo>
                    <a:cubicBezTo>
                      <a:pt x="360293" y="917237"/>
                      <a:pt x="364103" y="910832"/>
                      <a:pt x="371719" y="906159"/>
                    </a:cubicBezTo>
                    <a:cubicBezTo>
                      <a:pt x="379338" y="901482"/>
                      <a:pt x="389378" y="899147"/>
                      <a:pt x="401842" y="899147"/>
                    </a:cubicBezTo>
                    <a:cubicBezTo>
                      <a:pt x="432136" y="899147"/>
                      <a:pt x="462948" y="907716"/>
                      <a:pt x="494283" y="924853"/>
                    </a:cubicBezTo>
                    <a:lnTo>
                      <a:pt x="494283" y="830076"/>
                    </a:lnTo>
                    <a:cubicBezTo>
                      <a:pt x="478184" y="825748"/>
                      <a:pt x="465677" y="822805"/>
                      <a:pt x="456761" y="821245"/>
                    </a:cubicBezTo>
                    <a:cubicBezTo>
                      <a:pt x="447847" y="819688"/>
                      <a:pt x="437936" y="818391"/>
                      <a:pt x="427029" y="817350"/>
                    </a:cubicBezTo>
                    <a:cubicBezTo>
                      <a:pt x="416122" y="816312"/>
                      <a:pt x="404177" y="815793"/>
                      <a:pt x="391194" y="815793"/>
                    </a:cubicBezTo>
                    <a:close/>
                    <a:moveTo>
                      <a:pt x="1" y="235984"/>
                    </a:moveTo>
                    <a:cubicBezTo>
                      <a:pt x="1" y="233280"/>
                      <a:pt x="1" y="238148"/>
                      <a:pt x="1" y="257081"/>
                    </a:cubicBezTo>
                    <a:lnTo>
                      <a:pt x="1" y="296835"/>
                    </a:lnTo>
                    <a:lnTo>
                      <a:pt x="0" y="296838"/>
                    </a:lnTo>
                    <a:cubicBezTo>
                      <a:pt x="0" y="296839"/>
                      <a:pt x="0" y="242745"/>
                      <a:pt x="1" y="235984"/>
                    </a:cubicBezTo>
                    <a:close/>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lnTo>
                      <a:pt x="1" y="296835"/>
                    </a:lnTo>
                    <a:lnTo>
                      <a:pt x="1" y="296835"/>
                    </a:lnTo>
                    <a:lnTo>
                      <a:pt x="3758" y="266488"/>
                    </a:lnTo>
                    <a:cubicBezTo>
                      <a:pt x="41023" y="116806"/>
                      <a:pt x="350921" y="0"/>
                      <a:pt x="727700" y="0"/>
                    </a:cubicBezTo>
                    <a:close/>
                  </a:path>
                </a:pathLst>
              </a:custGeom>
              <a:solidFill>
                <a:schemeClr val="accent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273" b="0" i="0" u="none" strike="noStrike" kern="1200" cap="none" spc="0" normalizeH="0" baseline="0" noProof="0" dirty="0">
                  <a:ln>
                    <a:noFill/>
                  </a:ln>
                  <a:solidFill>
                    <a:srgbClr val="FFFFFF">
                      <a:lumMod val="85000"/>
                    </a:srgbClr>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grpSp>
        <p:cxnSp>
          <p:nvCxnSpPr>
            <p:cNvPr id="232" name="Connector: Elbow 231">
              <a:extLst>
                <a:ext uri="{FF2B5EF4-FFF2-40B4-BE49-F238E27FC236}">
                  <a16:creationId xmlns:a16="http://schemas.microsoft.com/office/drawing/2014/main" id="{B5EE7A6D-2DD8-4FF3-9C58-18F7F23519B2}"/>
                </a:ext>
              </a:extLst>
            </p:cNvPr>
            <p:cNvCxnSpPr>
              <a:cxnSpLocks/>
            </p:cNvCxnSpPr>
            <p:nvPr/>
          </p:nvCxnSpPr>
          <p:spPr>
            <a:xfrm rot="10800000" flipV="1">
              <a:off x="10038703" y="2700450"/>
              <a:ext cx="760813" cy="565427"/>
            </a:xfrm>
            <a:prstGeom prst="bentConnector3">
              <a:avLst>
                <a:gd name="adj1" fmla="val 50000"/>
              </a:avLst>
            </a:prstGeom>
            <a:ln w="9525">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6" name="Group 5">
            <a:extLst>
              <a:ext uri="{FF2B5EF4-FFF2-40B4-BE49-F238E27FC236}">
                <a16:creationId xmlns:a16="http://schemas.microsoft.com/office/drawing/2014/main" id="{4009E5DD-21F2-49F5-8EA5-40C13BD24BEF}"/>
              </a:ext>
            </a:extLst>
          </p:cNvPr>
          <p:cNvGrpSpPr/>
          <p:nvPr/>
        </p:nvGrpSpPr>
        <p:grpSpPr>
          <a:xfrm>
            <a:off x="560477" y="3989045"/>
            <a:ext cx="3497618" cy="2219688"/>
            <a:chOff x="560477" y="3989045"/>
            <a:chExt cx="3497618" cy="2219688"/>
          </a:xfrm>
        </p:grpSpPr>
        <p:sp>
          <p:nvSpPr>
            <p:cNvPr id="174" name="Rectangle 173">
              <a:extLst>
                <a:ext uri="{FF2B5EF4-FFF2-40B4-BE49-F238E27FC236}">
                  <a16:creationId xmlns:a16="http://schemas.microsoft.com/office/drawing/2014/main" id="{EE41C404-B182-4902-9D37-B520ACE32ABB}"/>
                </a:ext>
              </a:extLst>
            </p:cNvPr>
            <p:cNvSpPr/>
            <p:nvPr/>
          </p:nvSpPr>
          <p:spPr>
            <a:xfrm>
              <a:off x="588263" y="3989045"/>
              <a:ext cx="2997262" cy="276999"/>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Semibold" panose="020B0702040204020203" pitchFamily="34" charset="0"/>
                  <a:ea typeface="+mn-ea"/>
                  <a:cs typeface="Segoe UI Semibold" panose="020B0702040204020203" pitchFamily="34" charset="0"/>
                </a:rPr>
                <a:t>Intelligent performance</a:t>
              </a:r>
            </a:p>
          </p:txBody>
        </p:sp>
        <p:pic>
          <p:nvPicPr>
            <p:cNvPr id="233" name="Graphic 232" descr="Processor">
              <a:extLst>
                <a:ext uri="{FF2B5EF4-FFF2-40B4-BE49-F238E27FC236}">
                  <a16:creationId xmlns:a16="http://schemas.microsoft.com/office/drawing/2014/main" id="{BB64EEFE-0F29-4979-826F-F694EE613FF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537322" y="5035882"/>
              <a:ext cx="413411" cy="413411"/>
            </a:xfrm>
            <a:prstGeom prst="rect">
              <a:avLst/>
            </a:prstGeom>
          </p:spPr>
        </p:pic>
        <p:sp>
          <p:nvSpPr>
            <p:cNvPr id="234" name="TextBox 233">
              <a:extLst>
                <a:ext uri="{FF2B5EF4-FFF2-40B4-BE49-F238E27FC236}">
                  <a16:creationId xmlns:a16="http://schemas.microsoft.com/office/drawing/2014/main" id="{B0DB939C-9E28-4B39-80F6-5D1AB1A6E9FF}"/>
                </a:ext>
              </a:extLst>
            </p:cNvPr>
            <p:cNvSpPr txBox="1"/>
            <p:nvPr/>
          </p:nvSpPr>
          <p:spPr>
            <a:xfrm>
              <a:off x="1530948" y="4751786"/>
              <a:ext cx="645478" cy="199265"/>
            </a:xfrm>
            <a:prstGeom prst="rect">
              <a:avLst/>
            </a:prstGeom>
            <a:noFill/>
            <a:ln w="38100">
              <a:noFill/>
              <a:miter lim="800000"/>
            </a:ln>
          </p:spPr>
          <p:txBody>
            <a:bodyPr wrap="square" lIns="75418" tIns="37709" rIns="75418" bIns="37709" rtlCol="0">
              <a:spAutoFit/>
            </a:bodyPr>
            <a:lstStyle>
              <a:defPPr>
                <a:defRPr lang="en-US"/>
              </a:defPPr>
              <a:lvl1pPr defTabSz="932688">
                <a:lnSpc>
                  <a:spcPct val="90000"/>
                </a:lnSpc>
                <a:defRPr sz="4000" spc="-30">
                  <a:gradFill>
                    <a:gsLst>
                      <a:gs pos="77483">
                        <a:srgbClr val="FFFFFF"/>
                      </a:gs>
                      <a:gs pos="62252">
                        <a:srgbClr val="FFFFFF"/>
                      </a:gs>
                    </a:gsLst>
                    <a:lin ang="5400000" scaled="0"/>
                  </a:gradFill>
                  <a:latin typeface="Segoe UI Light"/>
                </a:defRPr>
              </a:lvl1pPr>
            </a:lstStyle>
            <a:p>
              <a:pPr marL="0" marR="0" lvl="0" indent="0" algn="ctr" defTabSz="753585" rtl="0" eaLnBrk="1" fontAlgn="auto" latinLnBrk="0" hangingPunct="1">
                <a:lnSpc>
                  <a:spcPct val="100000"/>
                </a:lnSpc>
                <a:spcBef>
                  <a:spcPts val="0"/>
                </a:spcBef>
                <a:spcAft>
                  <a:spcPts val="0"/>
                </a:spcAft>
                <a:buClrTx/>
                <a:buSzTx/>
                <a:buFontTx/>
                <a:buNone/>
                <a:tabLst/>
                <a:defRPr/>
              </a:pPr>
              <a:r>
                <a:rPr kumimoji="0" lang="en-US" sz="800" b="1" i="0" u="none" strike="noStrike" kern="0" cap="none" spc="-30" normalizeH="0" baseline="0" noProof="0" dirty="0">
                  <a:ln>
                    <a:solidFill>
                      <a:srgbClr val="FFFFFF">
                        <a:alpha val="0"/>
                      </a:srgbClr>
                    </a:solidFill>
                  </a:ln>
                  <a:solidFill>
                    <a:srgbClr val="0078D7"/>
                  </a:solidFill>
                  <a:effectLst/>
                  <a:uLnTx/>
                  <a:uFillTx/>
                  <a:latin typeface="Segoe UI" charset="0"/>
                  <a:ea typeface="+mn-ea"/>
                  <a:cs typeface="Segoe UI" charset="0"/>
                </a:rPr>
                <a:t>Query</a:t>
              </a:r>
            </a:p>
          </p:txBody>
        </p:sp>
        <p:sp>
          <p:nvSpPr>
            <p:cNvPr id="235" name="TextBox 234">
              <a:extLst>
                <a:ext uri="{FF2B5EF4-FFF2-40B4-BE49-F238E27FC236}">
                  <a16:creationId xmlns:a16="http://schemas.microsoft.com/office/drawing/2014/main" id="{F62C2FDB-4F30-44A0-85D8-2C54604FE682}"/>
                </a:ext>
              </a:extLst>
            </p:cNvPr>
            <p:cNvSpPr txBox="1"/>
            <p:nvPr/>
          </p:nvSpPr>
          <p:spPr>
            <a:xfrm>
              <a:off x="2283500" y="5275431"/>
              <a:ext cx="1119258" cy="199265"/>
            </a:xfrm>
            <a:prstGeom prst="rect">
              <a:avLst/>
            </a:prstGeom>
            <a:noFill/>
            <a:ln w="38100">
              <a:noFill/>
              <a:miter lim="800000"/>
            </a:ln>
          </p:spPr>
          <p:txBody>
            <a:bodyPr wrap="square" lIns="75418" tIns="37709" rIns="75418" bIns="37709" rtlCol="0">
              <a:spAutoFit/>
            </a:bodyPr>
            <a:lstStyle>
              <a:defPPr>
                <a:defRPr lang="en-US"/>
              </a:defPPr>
              <a:lvl1pPr defTabSz="932688">
                <a:lnSpc>
                  <a:spcPct val="90000"/>
                </a:lnSpc>
                <a:defRPr sz="4000" spc="-30">
                  <a:gradFill>
                    <a:gsLst>
                      <a:gs pos="77483">
                        <a:srgbClr val="FFFFFF"/>
                      </a:gs>
                      <a:gs pos="62252">
                        <a:srgbClr val="FFFFFF"/>
                      </a:gs>
                    </a:gsLst>
                    <a:lin ang="5400000" scaled="0"/>
                  </a:gradFill>
                  <a:latin typeface="Segoe UI Light"/>
                </a:defRPr>
              </a:lvl1pPr>
            </a:lstStyle>
            <a:p>
              <a:pPr marL="0" marR="0" lvl="0" indent="0" algn="ctr" defTabSz="753585" rtl="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dirty="0">
                  <a:ln>
                    <a:solidFill>
                      <a:srgbClr val="FFFFFF">
                        <a:alpha val="0"/>
                      </a:srgbClr>
                    </a:solidFill>
                  </a:ln>
                  <a:solidFill>
                    <a:srgbClr val="0078D4"/>
                  </a:solidFill>
                  <a:effectLst/>
                  <a:uLnTx/>
                  <a:uFillTx/>
                  <a:latin typeface="Segoe UI"/>
                  <a:ea typeface="+mn-ea"/>
                  <a:cs typeface="Segoe UI Semibold" charset="0"/>
                </a:rPr>
                <a:t>Memory grant</a:t>
              </a:r>
            </a:p>
          </p:txBody>
        </p:sp>
        <p:sp>
          <p:nvSpPr>
            <p:cNvPr id="236" name="TextBox 235">
              <a:extLst>
                <a:ext uri="{FF2B5EF4-FFF2-40B4-BE49-F238E27FC236}">
                  <a16:creationId xmlns:a16="http://schemas.microsoft.com/office/drawing/2014/main" id="{8F114E80-DBC5-47A6-B765-90C35E827355}"/>
                </a:ext>
              </a:extLst>
            </p:cNvPr>
            <p:cNvSpPr txBox="1"/>
            <p:nvPr/>
          </p:nvSpPr>
          <p:spPr>
            <a:xfrm>
              <a:off x="560477" y="5271451"/>
              <a:ext cx="543169" cy="215444"/>
            </a:xfrm>
            <a:prstGeom prst="rect">
              <a:avLst/>
            </a:prstGeom>
          </p:spPr>
          <p:txBody>
            <a:bodyPr wrap="square">
              <a:spAutoFit/>
            </a:bodyPr>
            <a:lstStyle>
              <a:defPPr>
                <a:defRPr lang="en-US"/>
              </a:defPPr>
              <a:lvl1pPr algn="ctr" defTabSz="565676">
                <a:defRPr sz="800" b="1" kern="0">
                  <a:ln>
                    <a:solidFill>
                      <a:srgbClr val="FFFFFF">
                        <a:alpha val="0"/>
                      </a:srgbClr>
                    </a:solidFill>
                  </a:ln>
                  <a:solidFill>
                    <a:srgbClr val="0078D7"/>
                  </a:solidFill>
                  <a:latin typeface="Segoe UI" charset="0"/>
                  <a:cs typeface="Segoe UI" charset="0"/>
                </a:defRPr>
              </a:lvl1pPr>
            </a:lstStyle>
            <a:p>
              <a:pPr marL="0" marR="0" lvl="0" indent="0" algn="ctr" defTabSz="565676" rtl="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dirty="0">
                  <a:ln>
                    <a:solidFill>
                      <a:srgbClr val="FFFFFF">
                        <a:alpha val="0"/>
                      </a:srgbClr>
                    </a:solidFill>
                  </a:ln>
                  <a:solidFill>
                    <a:srgbClr val="0078D7"/>
                  </a:solidFill>
                  <a:effectLst/>
                  <a:uLnTx/>
                  <a:uFillTx/>
                  <a:latin typeface="Segoe UI" charset="0"/>
                  <a:ea typeface="+mn-ea"/>
                  <a:cs typeface="Segoe UI" charset="0"/>
                </a:rPr>
                <a:t>Learn</a:t>
              </a:r>
            </a:p>
          </p:txBody>
        </p:sp>
        <p:sp>
          <p:nvSpPr>
            <p:cNvPr id="237" name="TextBox 236">
              <a:extLst>
                <a:ext uri="{FF2B5EF4-FFF2-40B4-BE49-F238E27FC236}">
                  <a16:creationId xmlns:a16="http://schemas.microsoft.com/office/drawing/2014/main" id="{5588C098-D844-4052-ACB0-1F54FFEE7BB5}"/>
                </a:ext>
              </a:extLst>
            </p:cNvPr>
            <p:cNvSpPr txBox="1"/>
            <p:nvPr/>
          </p:nvSpPr>
          <p:spPr>
            <a:xfrm>
              <a:off x="1484456" y="5730464"/>
              <a:ext cx="826125" cy="199265"/>
            </a:xfrm>
            <a:prstGeom prst="rect">
              <a:avLst/>
            </a:prstGeom>
            <a:noFill/>
            <a:ln w="38100">
              <a:noFill/>
              <a:miter lim="800000"/>
            </a:ln>
          </p:spPr>
          <p:txBody>
            <a:bodyPr wrap="square" lIns="75418" tIns="37709" rIns="75418" bIns="37709" rtlCol="0">
              <a:spAutoFit/>
            </a:bodyPr>
            <a:lstStyle>
              <a:defPPr>
                <a:defRPr lang="en-US"/>
              </a:defPPr>
              <a:lvl1pPr defTabSz="932688">
                <a:lnSpc>
                  <a:spcPct val="90000"/>
                </a:lnSpc>
                <a:defRPr sz="4000" spc="-30">
                  <a:gradFill>
                    <a:gsLst>
                      <a:gs pos="77483">
                        <a:srgbClr val="FFFFFF"/>
                      </a:gs>
                      <a:gs pos="62252">
                        <a:srgbClr val="FFFFFF"/>
                      </a:gs>
                    </a:gsLst>
                    <a:lin ang="5400000" scaled="0"/>
                  </a:gradFill>
                  <a:latin typeface="Segoe UI Light"/>
                </a:defRPr>
              </a:lvl1pPr>
            </a:lstStyle>
            <a:p>
              <a:pPr marL="0" marR="0" lvl="0" indent="0" algn="ctr" defTabSz="753585" rtl="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dirty="0">
                  <a:ln>
                    <a:solidFill>
                      <a:srgbClr val="FFFFFF">
                        <a:alpha val="0"/>
                      </a:srgbClr>
                    </a:solidFill>
                  </a:ln>
                  <a:solidFill>
                    <a:srgbClr val="0078D4"/>
                  </a:solidFill>
                  <a:effectLst/>
                  <a:uLnTx/>
                  <a:uFillTx/>
                  <a:latin typeface="Segoe UI"/>
                  <a:ea typeface="+mn-ea"/>
                  <a:cs typeface="Segoe UI Semibold" charset="0"/>
                </a:rPr>
                <a:t>Run </a:t>
              </a:r>
              <a:r>
                <a:rPr kumimoji="0" lang="en-US" sz="800" b="1" i="0" u="none" strike="noStrike" kern="0" cap="none" spc="-30" normalizeH="0" baseline="0" noProof="0" dirty="0">
                  <a:ln>
                    <a:solidFill>
                      <a:srgbClr val="FFFFFF">
                        <a:alpha val="0"/>
                      </a:srgbClr>
                    </a:solidFill>
                  </a:ln>
                  <a:solidFill>
                    <a:srgbClr val="0078D7"/>
                  </a:solidFill>
                  <a:effectLst/>
                  <a:uLnTx/>
                  <a:uFillTx/>
                  <a:latin typeface="Segoe UI"/>
                  <a:ea typeface="+mn-ea"/>
                  <a:cs typeface="Segoe UI" charset="0"/>
                </a:rPr>
                <a:t>query</a:t>
              </a:r>
            </a:p>
          </p:txBody>
        </p:sp>
        <p:grpSp>
          <p:nvGrpSpPr>
            <p:cNvPr id="238" name="Group 89">
              <a:extLst>
                <a:ext uri="{FF2B5EF4-FFF2-40B4-BE49-F238E27FC236}">
                  <a16:creationId xmlns:a16="http://schemas.microsoft.com/office/drawing/2014/main" id="{9E4FA7A9-CD08-4D54-A352-CA6000D14792}"/>
                </a:ext>
              </a:extLst>
            </p:cNvPr>
            <p:cNvGrpSpPr>
              <a:grpSpLocks noChangeAspect="1"/>
            </p:cNvGrpSpPr>
            <p:nvPr/>
          </p:nvGrpSpPr>
          <p:grpSpPr bwMode="auto">
            <a:xfrm>
              <a:off x="1750336" y="4372744"/>
              <a:ext cx="236538" cy="366713"/>
              <a:chOff x="4198" y="1462"/>
              <a:chExt cx="149" cy="231"/>
            </a:xfrm>
            <a:solidFill>
              <a:schemeClr val="accent1"/>
            </a:solidFill>
          </p:grpSpPr>
          <p:sp>
            <p:nvSpPr>
              <p:cNvPr id="239" name="Freeform 90">
                <a:extLst>
                  <a:ext uri="{FF2B5EF4-FFF2-40B4-BE49-F238E27FC236}">
                    <a16:creationId xmlns:a16="http://schemas.microsoft.com/office/drawing/2014/main" id="{9C47762E-B19A-4081-82A7-94501021B7F8}"/>
                  </a:ext>
                </a:extLst>
              </p:cNvPr>
              <p:cNvSpPr>
                <a:spLocks/>
              </p:cNvSpPr>
              <p:nvPr/>
            </p:nvSpPr>
            <p:spPr bwMode="auto">
              <a:xfrm>
                <a:off x="4198" y="1462"/>
                <a:ext cx="149" cy="182"/>
              </a:xfrm>
              <a:custGeom>
                <a:avLst/>
                <a:gdLst>
                  <a:gd name="T0" fmla="*/ 160 w 240"/>
                  <a:gd name="T1" fmla="*/ 293 h 293"/>
                  <a:gd name="T2" fmla="*/ 160 w 240"/>
                  <a:gd name="T3" fmla="*/ 293 h 293"/>
                  <a:gd name="T4" fmla="*/ 174 w 240"/>
                  <a:gd name="T5" fmla="*/ 244 h 293"/>
                  <a:gd name="T6" fmla="*/ 204 w 240"/>
                  <a:gd name="T7" fmla="*/ 203 h 293"/>
                  <a:gd name="T8" fmla="*/ 231 w 240"/>
                  <a:gd name="T9" fmla="*/ 165 h 293"/>
                  <a:gd name="T10" fmla="*/ 240 w 240"/>
                  <a:gd name="T11" fmla="*/ 120 h 293"/>
                  <a:gd name="T12" fmla="*/ 230 w 240"/>
                  <a:gd name="T13" fmla="*/ 73 h 293"/>
                  <a:gd name="T14" fmla="*/ 205 w 240"/>
                  <a:gd name="T15" fmla="*/ 35 h 293"/>
                  <a:gd name="T16" fmla="*/ 166 w 240"/>
                  <a:gd name="T17" fmla="*/ 9 h 293"/>
                  <a:gd name="T18" fmla="*/ 120 w 240"/>
                  <a:gd name="T19" fmla="*/ 0 h 293"/>
                  <a:gd name="T20" fmla="*/ 73 w 240"/>
                  <a:gd name="T21" fmla="*/ 9 h 293"/>
                  <a:gd name="T22" fmla="*/ 35 w 240"/>
                  <a:gd name="T23" fmla="*/ 35 h 293"/>
                  <a:gd name="T24" fmla="*/ 9 w 240"/>
                  <a:gd name="T25" fmla="*/ 73 h 293"/>
                  <a:gd name="T26" fmla="*/ 0 w 240"/>
                  <a:gd name="T27" fmla="*/ 120 h 293"/>
                  <a:gd name="T28" fmla="*/ 9 w 240"/>
                  <a:gd name="T29" fmla="*/ 165 h 293"/>
                  <a:gd name="T30" fmla="*/ 36 w 240"/>
                  <a:gd name="T31" fmla="*/ 203 h 293"/>
                  <a:gd name="T32" fmla="*/ 65 w 240"/>
                  <a:gd name="T33" fmla="*/ 244 h 293"/>
                  <a:gd name="T34" fmla="*/ 79 w 240"/>
                  <a:gd name="T35" fmla="*/ 293 h 293"/>
                  <a:gd name="T36" fmla="*/ 160 w 240"/>
                  <a:gd name="T37" fmla="*/ 293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0" h="293">
                    <a:moveTo>
                      <a:pt x="160" y="293"/>
                    </a:moveTo>
                    <a:lnTo>
                      <a:pt x="160" y="293"/>
                    </a:lnTo>
                    <a:cubicBezTo>
                      <a:pt x="162" y="275"/>
                      <a:pt x="167" y="259"/>
                      <a:pt x="174" y="244"/>
                    </a:cubicBezTo>
                    <a:cubicBezTo>
                      <a:pt x="182" y="230"/>
                      <a:pt x="191" y="216"/>
                      <a:pt x="204" y="203"/>
                    </a:cubicBezTo>
                    <a:cubicBezTo>
                      <a:pt x="216" y="192"/>
                      <a:pt x="224" y="179"/>
                      <a:pt x="231" y="165"/>
                    </a:cubicBezTo>
                    <a:cubicBezTo>
                      <a:pt x="237" y="151"/>
                      <a:pt x="240" y="136"/>
                      <a:pt x="240" y="120"/>
                    </a:cubicBezTo>
                    <a:cubicBezTo>
                      <a:pt x="240" y="103"/>
                      <a:pt x="237" y="87"/>
                      <a:pt x="230" y="73"/>
                    </a:cubicBezTo>
                    <a:cubicBezTo>
                      <a:pt x="224" y="58"/>
                      <a:pt x="215" y="46"/>
                      <a:pt x="205" y="35"/>
                    </a:cubicBezTo>
                    <a:cubicBezTo>
                      <a:pt x="194" y="24"/>
                      <a:pt x="181" y="15"/>
                      <a:pt x="166" y="9"/>
                    </a:cubicBezTo>
                    <a:cubicBezTo>
                      <a:pt x="152" y="3"/>
                      <a:pt x="136" y="0"/>
                      <a:pt x="120" y="0"/>
                    </a:cubicBezTo>
                    <a:cubicBezTo>
                      <a:pt x="103" y="0"/>
                      <a:pt x="88" y="3"/>
                      <a:pt x="73" y="9"/>
                    </a:cubicBezTo>
                    <a:cubicBezTo>
                      <a:pt x="59" y="15"/>
                      <a:pt x="46" y="24"/>
                      <a:pt x="35" y="35"/>
                    </a:cubicBezTo>
                    <a:cubicBezTo>
                      <a:pt x="24" y="46"/>
                      <a:pt x="16" y="58"/>
                      <a:pt x="9" y="73"/>
                    </a:cubicBezTo>
                    <a:cubicBezTo>
                      <a:pt x="3" y="87"/>
                      <a:pt x="0" y="103"/>
                      <a:pt x="0" y="120"/>
                    </a:cubicBezTo>
                    <a:cubicBezTo>
                      <a:pt x="0" y="136"/>
                      <a:pt x="3" y="151"/>
                      <a:pt x="9" y="165"/>
                    </a:cubicBezTo>
                    <a:cubicBezTo>
                      <a:pt x="15" y="179"/>
                      <a:pt x="24" y="192"/>
                      <a:pt x="36" y="203"/>
                    </a:cubicBezTo>
                    <a:cubicBezTo>
                      <a:pt x="48" y="216"/>
                      <a:pt x="58" y="230"/>
                      <a:pt x="65" y="244"/>
                    </a:cubicBezTo>
                    <a:cubicBezTo>
                      <a:pt x="73" y="259"/>
                      <a:pt x="77" y="275"/>
                      <a:pt x="79" y="293"/>
                    </a:cubicBezTo>
                    <a:lnTo>
                      <a:pt x="160" y="29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240" name="Freeform 91">
                <a:extLst>
                  <a:ext uri="{FF2B5EF4-FFF2-40B4-BE49-F238E27FC236}">
                    <a16:creationId xmlns:a16="http://schemas.microsoft.com/office/drawing/2014/main" id="{F057C2BC-D0B4-47D7-A0F8-9927A183552E}"/>
                  </a:ext>
                </a:extLst>
              </p:cNvPr>
              <p:cNvSpPr>
                <a:spLocks/>
              </p:cNvSpPr>
              <p:nvPr/>
            </p:nvSpPr>
            <p:spPr bwMode="auto">
              <a:xfrm>
                <a:off x="4247" y="1660"/>
                <a:ext cx="50" cy="33"/>
              </a:xfrm>
              <a:custGeom>
                <a:avLst/>
                <a:gdLst>
                  <a:gd name="T0" fmla="*/ 66 w 80"/>
                  <a:gd name="T1" fmla="*/ 53 h 53"/>
                  <a:gd name="T2" fmla="*/ 66 w 80"/>
                  <a:gd name="T3" fmla="*/ 53 h 53"/>
                  <a:gd name="T4" fmla="*/ 76 w 80"/>
                  <a:gd name="T5" fmla="*/ 49 h 53"/>
                  <a:gd name="T6" fmla="*/ 80 w 80"/>
                  <a:gd name="T7" fmla="*/ 40 h 53"/>
                  <a:gd name="T8" fmla="*/ 80 w 80"/>
                  <a:gd name="T9" fmla="*/ 0 h 53"/>
                  <a:gd name="T10" fmla="*/ 0 w 80"/>
                  <a:gd name="T11" fmla="*/ 0 h 53"/>
                  <a:gd name="T12" fmla="*/ 0 w 80"/>
                  <a:gd name="T13" fmla="*/ 40 h 53"/>
                  <a:gd name="T14" fmla="*/ 4 w 80"/>
                  <a:gd name="T15" fmla="*/ 49 h 53"/>
                  <a:gd name="T16" fmla="*/ 13 w 80"/>
                  <a:gd name="T17" fmla="*/ 53 h 53"/>
                  <a:gd name="T18" fmla="*/ 66 w 80"/>
                  <a:gd name="T19"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0" h="53">
                    <a:moveTo>
                      <a:pt x="66" y="53"/>
                    </a:moveTo>
                    <a:lnTo>
                      <a:pt x="66" y="53"/>
                    </a:lnTo>
                    <a:cubicBezTo>
                      <a:pt x="70" y="53"/>
                      <a:pt x="73" y="52"/>
                      <a:pt x="76" y="49"/>
                    </a:cubicBezTo>
                    <a:cubicBezTo>
                      <a:pt x="79" y="46"/>
                      <a:pt x="80" y="43"/>
                      <a:pt x="80" y="40"/>
                    </a:cubicBezTo>
                    <a:lnTo>
                      <a:pt x="80" y="0"/>
                    </a:lnTo>
                    <a:lnTo>
                      <a:pt x="0" y="0"/>
                    </a:lnTo>
                    <a:lnTo>
                      <a:pt x="0" y="40"/>
                    </a:lnTo>
                    <a:cubicBezTo>
                      <a:pt x="0" y="43"/>
                      <a:pt x="1" y="46"/>
                      <a:pt x="4" y="49"/>
                    </a:cubicBezTo>
                    <a:cubicBezTo>
                      <a:pt x="6" y="52"/>
                      <a:pt x="10" y="53"/>
                      <a:pt x="13" y="53"/>
                    </a:cubicBezTo>
                    <a:lnTo>
                      <a:pt x="66" y="5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grpSp>
          <p:nvGrpSpPr>
            <p:cNvPr id="241" name="Group 245">
              <a:extLst>
                <a:ext uri="{FF2B5EF4-FFF2-40B4-BE49-F238E27FC236}">
                  <a16:creationId xmlns:a16="http://schemas.microsoft.com/office/drawing/2014/main" id="{29041593-92EB-468B-8317-83BB337CE317}"/>
                </a:ext>
              </a:extLst>
            </p:cNvPr>
            <p:cNvGrpSpPr>
              <a:grpSpLocks noChangeAspect="1"/>
            </p:cNvGrpSpPr>
            <p:nvPr/>
          </p:nvGrpSpPr>
          <p:grpSpPr bwMode="auto">
            <a:xfrm>
              <a:off x="676322" y="4841547"/>
              <a:ext cx="303696" cy="442772"/>
              <a:chOff x="459" y="3565"/>
              <a:chExt cx="214" cy="312"/>
            </a:xfrm>
          </p:grpSpPr>
          <p:sp>
            <p:nvSpPr>
              <p:cNvPr id="242" name="Oval 246">
                <a:extLst>
                  <a:ext uri="{FF2B5EF4-FFF2-40B4-BE49-F238E27FC236}">
                    <a16:creationId xmlns:a16="http://schemas.microsoft.com/office/drawing/2014/main" id="{1ACA37FD-B754-4999-82DB-A460141AEDAC}"/>
                  </a:ext>
                </a:extLst>
              </p:cNvPr>
              <p:cNvSpPr>
                <a:spLocks noChangeArrowheads="1"/>
              </p:cNvSpPr>
              <p:nvPr/>
            </p:nvSpPr>
            <p:spPr bwMode="auto">
              <a:xfrm>
                <a:off x="459" y="3662"/>
                <a:ext cx="214" cy="21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243" name="Rectangle 247">
                <a:extLst>
                  <a:ext uri="{FF2B5EF4-FFF2-40B4-BE49-F238E27FC236}">
                    <a16:creationId xmlns:a16="http://schemas.microsoft.com/office/drawing/2014/main" id="{9983D0B5-A031-4D4E-9353-A9E31A9C273C}"/>
                  </a:ext>
                </a:extLst>
              </p:cNvPr>
              <p:cNvSpPr>
                <a:spLocks noChangeArrowheads="1"/>
              </p:cNvSpPr>
              <p:nvPr/>
            </p:nvSpPr>
            <p:spPr bwMode="auto">
              <a:xfrm>
                <a:off x="542" y="3565"/>
                <a:ext cx="48" cy="141"/>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244" name="Rectangle 248">
                <a:extLst>
                  <a:ext uri="{FF2B5EF4-FFF2-40B4-BE49-F238E27FC236}">
                    <a16:creationId xmlns:a16="http://schemas.microsoft.com/office/drawing/2014/main" id="{6AD576FA-B8B8-4DA0-BB8A-B1A95885C0EC}"/>
                  </a:ext>
                </a:extLst>
              </p:cNvPr>
              <p:cNvSpPr>
                <a:spLocks noChangeArrowheads="1"/>
              </p:cNvSpPr>
              <p:nvPr/>
            </p:nvSpPr>
            <p:spPr bwMode="auto">
              <a:xfrm>
                <a:off x="522" y="3565"/>
                <a:ext cx="88" cy="1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245" name="Freeform 249">
                <a:extLst>
                  <a:ext uri="{FF2B5EF4-FFF2-40B4-BE49-F238E27FC236}">
                    <a16:creationId xmlns:a16="http://schemas.microsoft.com/office/drawing/2014/main" id="{B12C37B4-A4B1-400D-BF67-18C6BF1B21A2}"/>
                  </a:ext>
                </a:extLst>
              </p:cNvPr>
              <p:cNvSpPr>
                <a:spLocks/>
              </p:cNvSpPr>
              <p:nvPr/>
            </p:nvSpPr>
            <p:spPr bwMode="auto">
              <a:xfrm>
                <a:off x="478" y="3770"/>
                <a:ext cx="176" cy="88"/>
              </a:xfrm>
              <a:custGeom>
                <a:avLst/>
                <a:gdLst>
                  <a:gd name="T0" fmla="*/ 768 w 768"/>
                  <a:gd name="T1" fmla="*/ 0 h 384"/>
                  <a:gd name="T2" fmla="*/ 384 w 768"/>
                  <a:gd name="T3" fmla="*/ 384 h 384"/>
                  <a:gd name="T4" fmla="*/ 0 w 768"/>
                  <a:gd name="T5" fmla="*/ 0 h 384"/>
                  <a:gd name="T6" fmla="*/ 768 w 768"/>
                  <a:gd name="T7" fmla="*/ 0 h 384"/>
                </a:gdLst>
                <a:ahLst/>
                <a:cxnLst>
                  <a:cxn ang="0">
                    <a:pos x="T0" y="T1"/>
                  </a:cxn>
                  <a:cxn ang="0">
                    <a:pos x="T2" y="T3"/>
                  </a:cxn>
                  <a:cxn ang="0">
                    <a:pos x="T4" y="T5"/>
                  </a:cxn>
                  <a:cxn ang="0">
                    <a:pos x="T6" y="T7"/>
                  </a:cxn>
                </a:cxnLst>
                <a:rect l="0" t="0" r="r" b="b"/>
                <a:pathLst>
                  <a:path w="768" h="384">
                    <a:moveTo>
                      <a:pt x="768" y="0"/>
                    </a:moveTo>
                    <a:cubicBezTo>
                      <a:pt x="768" y="212"/>
                      <a:pt x="596" y="384"/>
                      <a:pt x="384" y="384"/>
                    </a:cubicBezTo>
                    <a:cubicBezTo>
                      <a:pt x="172" y="384"/>
                      <a:pt x="0" y="212"/>
                      <a:pt x="0" y="0"/>
                    </a:cubicBezTo>
                    <a:lnTo>
                      <a:pt x="768"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grpSp>
          <p:nvGrpSpPr>
            <p:cNvPr id="246" name="Group 245">
              <a:extLst>
                <a:ext uri="{FF2B5EF4-FFF2-40B4-BE49-F238E27FC236}">
                  <a16:creationId xmlns:a16="http://schemas.microsoft.com/office/drawing/2014/main" id="{07235278-B665-436E-AD97-6314D44FCB19}"/>
                </a:ext>
              </a:extLst>
            </p:cNvPr>
            <p:cNvGrpSpPr/>
            <p:nvPr/>
          </p:nvGrpSpPr>
          <p:grpSpPr>
            <a:xfrm>
              <a:off x="2597303" y="4900213"/>
              <a:ext cx="491652" cy="368740"/>
              <a:chOff x="9177606" y="7879888"/>
              <a:chExt cx="495300" cy="371476"/>
            </a:xfrm>
          </p:grpSpPr>
          <p:sp>
            <p:nvSpPr>
              <p:cNvPr id="247" name="AutoShape 412">
                <a:extLst>
                  <a:ext uri="{FF2B5EF4-FFF2-40B4-BE49-F238E27FC236}">
                    <a16:creationId xmlns:a16="http://schemas.microsoft.com/office/drawing/2014/main" id="{9C4DED47-EBE2-4C48-824C-CA3900B32F65}"/>
                  </a:ext>
                </a:extLst>
              </p:cNvPr>
              <p:cNvSpPr>
                <a:spLocks noChangeAspect="1" noChangeArrowheads="1" noTextEdit="1"/>
              </p:cNvSpPr>
              <p:nvPr/>
            </p:nvSpPr>
            <p:spPr bwMode="auto">
              <a:xfrm>
                <a:off x="9177606" y="7879888"/>
                <a:ext cx="495300" cy="37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248" name="Rectangle 414">
                <a:extLst>
                  <a:ext uri="{FF2B5EF4-FFF2-40B4-BE49-F238E27FC236}">
                    <a16:creationId xmlns:a16="http://schemas.microsoft.com/office/drawing/2014/main" id="{9CE757B2-8CB4-4AB4-A9D9-D7EF9A989B30}"/>
                  </a:ext>
                </a:extLst>
              </p:cNvPr>
              <p:cNvSpPr>
                <a:spLocks noChangeArrowheads="1"/>
              </p:cNvSpPr>
              <p:nvPr/>
            </p:nvSpPr>
            <p:spPr bwMode="auto">
              <a:xfrm>
                <a:off x="9206906" y="7925926"/>
                <a:ext cx="436700" cy="3254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249" name="Line 419">
                <a:extLst>
                  <a:ext uri="{FF2B5EF4-FFF2-40B4-BE49-F238E27FC236}">
                    <a16:creationId xmlns:a16="http://schemas.microsoft.com/office/drawing/2014/main" id="{20A233D2-7C04-40D5-A8DF-22253F1DF5E8}"/>
                  </a:ext>
                </a:extLst>
              </p:cNvPr>
              <p:cNvSpPr>
                <a:spLocks noChangeShapeType="1"/>
              </p:cNvSpPr>
              <p:nvPr/>
            </p:nvSpPr>
            <p:spPr bwMode="auto">
              <a:xfrm>
                <a:off x="9395094" y="8145001"/>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250" name="Line 420">
                <a:extLst>
                  <a:ext uri="{FF2B5EF4-FFF2-40B4-BE49-F238E27FC236}">
                    <a16:creationId xmlns:a16="http://schemas.microsoft.com/office/drawing/2014/main" id="{AC3A4F9D-B930-4CCC-979E-8506DC08B4CD}"/>
                  </a:ext>
                </a:extLst>
              </p:cNvPr>
              <p:cNvSpPr>
                <a:spLocks noChangeShapeType="1"/>
              </p:cNvSpPr>
              <p:nvPr/>
            </p:nvSpPr>
            <p:spPr bwMode="auto">
              <a:xfrm>
                <a:off x="9395094" y="8145001"/>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251" name="Rectangle 421">
                <a:extLst>
                  <a:ext uri="{FF2B5EF4-FFF2-40B4-BE49-F238E27FC236}">
                    <a16:creationId xmlns:a16="http://schemas.microsoft.com/office/drawing/2014/main" id="{50587F6C-BAE0-4B05-8D0D-4176FBE67C93}"/>
                  </a:ext>
                </a:extLst>
              </p:cNvPr>
              <p:cNvSpPr>
                <a:spLocks noChangeArrowheads="1"/>
              </p:cNvSpPr>
              <p:nvPr/>
            </p:nvSpPr>
            <p:spPr bwMode="auto">
              <a:xfrm>
                <a:off x="9285556" y="8003713"/>
                <a:ext cx="7938"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252" name="Rectangle 422">
                <a:extLst>
                  <a:ext uri="{FF2B5EF4-FFF2-40B4-BE49-F238E27FC236}">
                    <a16:creationId xmlns:a16="http://schemas.microsoft.com/office/drawing/2014/main" id="{7A850433-BD12-4296-9708-1917471C3DB0}"/>
                  </a:ext>
                </a:extLst>
              </p:cNvPr>
              <p:cNvSpPr>
                <a:spLocks noChangeArrowheads="1"/>
              </p:cNvSpPr>
              <p:nvPr/>
            </p:nvSpPr>
            <p:spPr bwMode="auto">
              <a:xfrm>
                <a:off x="9387156" y="8003713"/>
                <a:ext cx="7938"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253" name="Rectangle 423">
                <a:extLst>
                  <a:ext uri="{FF2B5EF4-FFF2-40B4-BE49-F238E27FC236}">
                    <a16:creationId xmlns:a16="http://schemas.microsoft.com/office/drawing/2014/main" id="{910D7273-17EC-46A0-9B70-CE927A2489DE}"/>
                  </a:ext>
                </a:extLst>
              </p:cNvPr>
              <p:cNvSpPr>
                <a:spLocks noChangeArrowheads="1"/>
              </p:cNvSpPr>
              <p:nvPr/>
            </p:nvSpPr>
            <p:spPr bwMode="auto">
              <a:xfrm>
                <a:off x="9355406" y="8065626"/>
                <a:ext cx="7938"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254" name="Rectangle 424">
                <a:extLst>
                  <a:ext uri="{FF2B5EF4-FFF2-40B4-BE49-F238E27FC236}">
                    <a16:creationId xmlns:a16="http://schemas.microsoft.com/office/drawing/2014/main" id="{C847B4E7-2348-402F-8CDF-08B6002B4F0A}"/>
                  </a:ext>
                </a:extLst>
              </p:cNvPr>
              <p:cNvSpPr>
                <a:spLocks noChangeArrowheads="1"/>
              </p:cNvSpPr>
              <p:nvPr/>
            </p:nvSpPr>
            <p:spPr bwMode="auto">
              <a:xfrm>
                <a:off x="9457006" y="8065626"/>
                <a:ext cx="6350"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255" name="Rectangle 425">
                <a:extLst>
                  <a:ext uri="{FF2B5EF4-FFF2-40B4-BE49-F238E27FC236}">
                    <a16:creationId xmlns:a16="http://schemas.microsoft.com/office/drawing/2014/main" id="{06CD179E-E9E2-4AE6-A60E-979449409003}"/>
                  </a:ext>
                </a:extLst>
              </p:cNvPr>
              <p:cNvSpPr>
                <a:spLocks noChangeArrowheads="1"/>
              </p:cNvSpPr>
              <p:nvPr/>
            </p:nvSpPr>
            <p:spPr bwMode="auto">
              <a:xfrm>
                <a:off x="9557019" y="8065626"/>
                <a:ext cx="7938"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256" name="Rectangle 426">
                <a:extLst>
                  <a:ext uri="{FF2B5EF4-FFF2-40B4-BE49-F238E27FC236}">
                    <a16:creationId xmlns:a16="http://schemas.microsoft.com/office/drawing/2014/main" id="{5F0B65AC-9A14-4B1D-B6A9-82BF17904D48}"/>
                  </a:ext>
                </a:extLst>
              </p:cNvPr>
              <p:cNvSpPr>
                <a:spLocks noChangeArrowheads="1"/>
              </p:cNvSpPr>
              <p:nvPr/>
            </p:nvSpPr>
            <p:spPr bwMode="auto">
              <a:xfrm>
                <a:off x="9487169" y="8003713"/>
                <a:ext cx="7938"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257" name="Rectangle 427">
                <a:extLst>
                  <a:ext uri="{FF2B5EF4-FFF2-40B4-BE49-F238E27FC236}">
                    <a16:creationId xmlns:a16="http://schemas.microsoft.com/office/drawing/2014/main" id="{D3376CAF-457F-4B12-9E42-66A92D9317D7}"/>
                  </a:ext>
                </a:extLst>
              </p:cNvPr>
              <p:cNvSpPr>
                <a:spLocks noChangeArrowheads="1"/>
              </p:cNvSpPr>
              <p:nvPr/>
            </p:nvSpPr>
            <p:spPr bwMode="auto">
              <a:xfrm>
                <a:off x="9285556" y="8127538"/>
                <a:ext cx="7938"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258" name="Rectangle 428">
                <a:extLst>
                  <a:ext uri="{FF2B5EF4-FFF2-40B4-BE49-F238E27FC236}">
                    <a16:creationId xmlns:a16="http://schemas.microsoft.com/office/drawing/2014/main" id="{7CB04060-27B1-489D-A7AD-5768F16AB461}"/>
                  </a:ext>
                </a:extLst>
              </p:cNvPr>
              <p:cNvSpPr>
                <a:spLocks noChangeArrowheads="1"/>
              </p:cNvSpPr>
              <p:nvPr/>
            </p:nvSpPr>
            <p:spPr bwMode="auto">
              <a:xfrm>
                <a:off x="9387156" y="8127538"/>
                <a:ext cx="7938"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259" name="Rectangle 429">
                <a:extLst>
                  <a:ext uri="{FF2B5EF4-FFF2-40B4-BE49-F238E27FC236}">
                    <a16:creationId xmlns:a16="http://schemas.microsoft.com/office/drawing/2014/main" id="{5DD98F80-E645-45E8-95B4-7006283641B2}"/>
                  </a:ext>
                </a:extLst>
              </p:cNvPr>
              <p:cNvSpPr>
                <a:spLocks noChangeArrowheads="1"/>
              </p:cNvSpPr>
              <p:nvPr/>
            </p:nvSpPr>
            <p:spPr bwMode="auto">
              <a:xfrm>
                <a:off x="9487169" y="8127538"/>
                <a:ext cx="7938"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260" name="Oval 430">
                <a:extLst>
                  <a:ext uri="{FF2B5EF4-FFF2-40B4-BE49-F238E27FC236}">
                    <a16:creationId xmlns:a16="http://schemas.microsoft.com/office/drawing/2014/main" id="{25BDBB4F-7C6A-4E4F-8063-65FD96086070}"/>
                  </a:ext>
                </a:extLst>
              </p:cNvPr>
              <p:cNvSpPr>
                <a:spLocks noChangeArrowheads="1"/>
              </p:cNvSpPr>
              <p:nvPr/>
            </p:nvSpPr>
            <p:spPr bwMode="auto">
              <a:xfrm>
                <a:off x="9317306" y="8003713"/>
                <a:ext cx="46038" cy="46038"/>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261" name="Oval 431">
                <a:extLst>
                  <a:ext uri="{FF2B5EF4-FFF2-40B4-BE49-F238E27FC236}">
                    <a16:creationId xmlns:a16="http://schemas.microsoft.com/office/drawing/2014/main" id="{B63D9F6F-30C1-4E1C-8F29-E59F77F112D5}"/>
                  </a:ext>
                </a:extLst>
              </p:cNvPr>
              <p:cNvSpPr>
                <a:spLocks noChangeArrowheads="1"/>
              </p:cNvSpPr>
              <p:nvPr/>
            </p:nvSpPr>
            <p:spPr bwMode="auto">
              <a:xfrm>
                <a:off x="9417319" y="8003713"/>
                <a:ext cx="46038" cy="46038"/>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262" name="Oval 432">
                <a:extLst>
                  <a:ext uri="{FF2B5EF4-FFF2-40B4-BE49-F238E27FC236}">
                    <a16:creationId xmlns:a16="http://schemas.microsoft.com/office/drawing/2014/main" id="{0215290C-6BD8-4D00-824A-09494C327B4B}"/>
                  </a:ext>
                </a:extLst>
              </p:cNvPr>
              <p:cNvSpPr>
                <a:spLocks noChangeArrowheads="1"/>
              </p:cNvSpPr>
              <p:nvPr/>
            </p:nvSpPr>
            <p:spPr bwMode="auto">
              <a:xfrm>
                <a:off x="9518919" y="8003713"/>
                <a:ext cx="46038" cy="46038"/>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263" name="Oval 433">
                <a:extLst>
                  <a:ext uri="{FF2B5EF4-FFF2-40B4-BE49-F238E27FC236}">
                    <a16:creationId xmlns:a16="http://schemas.microsoft.com/office/drawing/2014/main" id="{C7728760-3F07-46A5-8A49-88FE34265DEE}"/>
                  </a:ext>
                </a:extLst>
              </p:cNvPr>
              <p:cNvSpPr>
                <a:spLocks noChangeArrowheads="1"/>
              </p:cNvSpPr>
              <p:nvPr/>
            </p:nvSpPr>
            <p:spPr bwMode="auto">
              <a:xfrm>
                <a:off x="9285556" y="8065626"/>
                <a:ext cx="47625" cy="46038"/>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264" name="Oval 434">
                <a:extLst>
                  <a:ext uri="{FF2B5EF4-FFF2-40B4-BE49-F238E27FC236}">
                    <a16:creationId xmlns:a16="http://schemas.microsoft.com/office/drawing/2014/main" id="{C89FD2E8-8E08-4CFB-90E0-F90DF952F859}"/>
                  </a:ext>
                </a:extLst>
              </p:cNvPr>
              <p:cNvSpPr>
                <a:spLocks noChangeArrowheads="1"/>
              </p:cNvSpPr>
              <p:nvPr/>
            </p:nvSpPr>
            <p:spPr bwMode="auto">
              <a:xfrm>
                <a:off x="9387156" y="8065626"/>
                <a:ext cx="46038" cy="46038"/>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265" name="Oval 435">
                <a:extLst>
                  <a:ext uri="{FF2B5EF4-FFF2-40B4-BE49-F238E27FC236}">
                    <a16:creationId xmlns:a16="http://schemas.microsoft.com/office/drawing/2014/main" id="{00202EDD-0D75-4566-8729-1C00A607F6A3}"/>
                  </a:ext>
                </a:extLst>
              </p:cNvPr>
              <p:cNvSpPr>
                <a:spLocks noChangeArrowheads="1"/>
              </p:cNvSpPr>
              <p:nvPr/>
            </p:nvSpPr>
            <p:spPr bwMode="auto">
              <a:xfrm>
                <a:off x="9487169" y="8065626"/>
                <a:ext cx="46038" cy="46038"/>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266" name="Oval 436">
                <a:extLst>
                  <a:ext uri="{FF2B5EF4-FFF2-40B4-BE49-F238E27FC236}">
                    <a16:creationId xmlns:a16="http://schemas.microsoft.com/office/drawing/2014/main" id="{D34640CB-672C-413A-88F8-0A6A6B86A2E3}"/>
                  </a:ext>
                </a:extLst>
              </p:cNvPr>
              <p:cNvSpPr>
                <a:spLocks noChangeArrowheads="1"/>
              </p:cNvSpPr>
              <p:nvPr/>
            </p:nvSpPr>
            <p:spPr bwMode="auto">
              <a:xfrm>
                <a:off x="9317306" y="8127538"/>
                <a:ext cx="46038" cy="46038"/>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267" name="Oval 437">
                <a:extLst>
                  <a:ext uri="{FF2B5EF4-FFF2-40B4-BE49-F238E27FC236}">
                    <a16:creationId xmlns:a16="http://schemas.microsoft.com/office/drawing/2014/main" id="{4F790758-54BB-42E5-BE84-7CAAFA202DF6}"/>
                  </a:ext>
                </a:extLst>
              </p:cNvPr>
              <p:cNvSpPr>
                <a:spLocks noChangeArrowheads="1"/>
              </p:cNvSpPr>
              <p:nvPr/>
            </p:nvSpPr>
            <p:spPr bwMode="auto">
              <a:xfrm>
                <a:off x="9417319" y="8127538"/>
                <a:ext cx="46038" cy="46038"/>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268" name="Oval 438">
                <a:extLst>
                  <a:ext uri="{FF2B5EF4-FFF2-40B4-BE49-F238E27FC236}">
                    <a16:creationId xmlns:a16="http://schemas.microsoft.com/office/drawing/2014/main" id="{54E689A2-41B9-45E1-8B84-3B7E93A51D90}"/>
                  </a:ext>
                </a:extLst>
              </p:cNvPr>
              <p:cNvSpPr>
                <a:spLocks noChangeArrowheads="1"/>
              </p:cNvSpPr>
              <p:nvPr/>
            </p:nvSpPr>
            <p:spPr bwMode="auto">
              <a:xfrm>
                <a:off x="9518919" y="8127538"/>
                <a:ext cx="46038" cy="46038"/>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sp>
          <p:nvSpPr>
            <p:cNvPr id="281" name="Freeform: Shape 280">
              <a:extLst>
                <a:ext uri="{FF2B5EF4-FFF2-40B4-BE49-F238E27FC236}">
                  <a16:creationId xmlns:a16="http://schemas.microsoft.com/office/drawing/2014/main" id="{82F262FF-E26E-422F-82BC-4E9C8D54FFD7}"/>
                </a:ext>
              </a:extLst>
            </p:cNvPr>
            <p:cNvSpPr>
              <a:spLocks/>
            </p:cNvSpPr>
            <p:nvPr/>
          </p:nvSpPr>
          <p:spPr bwMode="auto">
            <a:xfrm>
              <a:off x="1737069" y="5441032"/>
              <a:ext cx="320900" cy="320900"/>
            </a:xfrm>
            <a:custGeom>
              <a:avLst/>
              <a:gdLst>
                <a:gd name="connsiteX0" fmla="*/ 116086 w 320900"/>
                <a:gd name="connsiteY0" fmla="*/ 87735 h 320900"/>
                <a:gd name="connsiteX1" fmla="*/ 116086 w 320900"/>
                <a:gd name="connsiteY1" fmla="*/ 234721 h 320900"/>
                <a:gd name="connsiteX2" fmla="*/ 237876 w 320900"/>
                <a:gd name="connsiteY2" fmla="*/ 161228 h 320900"/>
                <a:gd name="connsiteX3" fmla="*/ 160450 w 320900"/>
                <a:gd name="connsiteY3" fmla="*/ 0 h 320900"/>
                <a:gd name="connsiteX4" fmla="*/ 320900 w 320900"/>
                <a:gd name="connsiteY4" fmla="*/ 160450 h 320900"/>
                <a:gd name="connsiteX5" fmla="*/ 160450 w 320900"/>
                <a:gd name="connsiteY5" fmla="*/ 320900 h 320900"/>
                <a:gd name="connsiteX6" fmla="*/ 0 w 320900"/>
                <a:gd name="connsiteY6" fmla="*/ 160450 h 320900"/>
                <a:gd name="connsiteX7" fmla="*/ 160450 w 320900"/>
                <a:gd name="connsiteY7" fmla="*/ 0 h 320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0900" h="320900">
                  <a:moveTo>
                    <a:pt x="116086" y="87735"/>
                  </a:moveTo>
                  <a:lnTo>
                    <a:pt x="116086" y="234721"/>
                  </a:lnTo>
                  <a:lnTo>
                    <a:pt x="237876" y="161228"/>
                  </a:lnTo>
                  <a:close/>
                  <a:moveTo>
                    <a:pt x="160450" y="0"/>
                  </a:moveTo>
                  <a:cubicBezTo>
                    <a:pt x="249064" y="0"/>
                    <a:pt x="320900" y="71836"/>
                    <a:pt x="320900" y="160450"/>
                  </a:cubicBezTo>
                  <a:cubicBezTo>
                    <a:pt x="320900" y="249064"/>
                    <a:pt x="249064" y="320900"/>
                    <a:pt x="160450" y="320900"/>
                  </a:cubicBezTo>
                  <a:cubicBezTo>
                    <a:pt x="71836" y="320900"/>
                    <a:pt x="0" y="249064"/>
                    <a:pt x="0" y="160450"/>
                  </a:cubicBezTo>
                  <a:cubicBezTo>
                    <a:pt x="0" y="71836"/>
                    <a:pt x="71836" y="0"/>
                    <a:pt x="160450" y="0"/>
                  </a:cubicBez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cxnSp>
          <p:nvCxnSpPr>
            <p:cNvPr id="272" name="Elbow Connector 72">
              <a:extLst>
                <a:ext uri="{FF2B5EF4-FFF2-40B4-BE49-F238E27FC236}">
                  <a16:creationId xmlns:a16="http://schemas.microsoft.com/office/drawing/2014/main" id="{0BA02EDF-1597-40C0-9C26-E3E5575CAB54}"/>
                </a:ext>
              </a:extLst>
            </p:cNvPr>
            <p:cNvCxnSpPr>
              <a:cxnSpLocks/>
            </p:cNvCxnSpPr>
            <p:nvPr/>
          </p:nvCxnSpPr>
          <p:spPr>
            <a:xfrm flipV="1">
              <a:off x="836621" y="4574112"/>
              <a:ext cx="794326" cy="173512"/>
            </a:xfrm>
            <a:prstGeom prst="bentConnector3">
              <a:avLst>
                <a:gd name="adj1" fmla="val 1163"/>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73" name="Elbow Connector 191">
              <a:extLst>
                <a:ext uri="{FF2B5EF4-FFF2-40B4-BE49-F238E27FC236}">
                  <a16:creationId xmlns:a16="http://schemas.microsoft.com/office/drawing/2014/main" id="{E3875EF2-A0A9-4F58-A3B0-14313EAABCC7}"/>
                </a:ext>
              </a:extLst>
            </p:cNvPr>
            <p:cNvCxnSpPr>
              <a:cxnSpLocks/>
              <a:endCxn id="247" idx="0"/>
            </p:cNvCxnSpPr>
            <p:nvPr/>
          </p:nvCxnSpPr>
          <p:spPr>
            <a:xfrm>
              <a:off x="2119961" y="4564469"/>
              <a:ext cx="723168" cy="335744"/>
            </a:xfrm>
            <a:prstGeom prst="bentConnector2">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74" name="Elbow Connector 192">
              <a:extLst>
                <a:ext uri="{FF2B5EF4-FFF2-40B4-BE49-F238E27FC236}">
                  <a16:creationId xmlns:a16="http://schemas.microsoft.com/office/drawing/2014/main" id="{996AAF60-6BF4-4676-90EA-73F27717CBF7}"/>
                </a:ext>
              </a:extLst>
            </p:cNvPr>
            <p:cNvCxnSpPr>
              <a:cxnSpLocks/>
            </p:cNvCxnSpPr>
            <p:nvPr/>
          </p:nvCxnSpPr>
          <p:spPr>
            <a:xfrm rot="10800000" flipV="1">
              <a:off x="2130868" y="5481906"/>
              <a:ext cx="767931" cy="134417"/>
            </a:xfrm>
            <a:prstGeom prst="bentConnector3">
              <a:avLst>
                <a:gd name="adj1" fmla="val 687"/>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75" name="Elbow Connector 193">
              <a:extLst>
                <a:ext uri="{FF2B5EF4-FFF2-40B4-BE49-F238E27FC236}">
                  <a16:creationId xmlns:a16="http://schemas.microsoft.com/office/drawing/2014/main" id="{BFECFF05-9143-4EB3-9FDB-EDB50D945D11}"/>
                </a:ext>
              </a:extLst>
            </p:cNvPr>
            <p:cNvCxnSpPr>
              <a:cxnSpLocks/>
              <a:endCxn id="236" idx="2"/>
            </p:cNvCxnSpPr>
            <p:nvPr/>
          </p:nvCxnSpPr>
          <p:spPr>
            <a:xfrm rot="10800000">
              <a:off x="832062" y="5486896"/>
              <a:ext cx="760804" cy="139155"/>
            </a:xfrm>
            <a:prstGeom prst="bentConnector2">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76" name="Rectangle 275">
              <a:extLst>
                <a:ext uri="{FF2B5EF4-FFF2-40B4-BE49-F238E27FC236}">
                  <a16:creationId xmlns:a16="http://schemas.microsoft.com/office/drawing/2014/main" id="{2B6FF04D-3619-470B-A7D4-7FE83FF66D40}"/>
                </a:ext>
              </a:extLst>
            </p:cNvPr>
            <p:cNvSpPr/>
            <p:nvPr/>
          </p:nvSpPr>
          <p:spPr>
            <a:xfrm>
              <a:off x="3429959" y="5445039"/>
              <a:ext cx="628136" cy="123111"/>
            </a:xfrm>
            <a:prstGeom prst="rect">
              <a:avLst/>
            </a:prstGeom>
          </p:spPr>
          <p:txBody>
            <a:bodyPr wrap="square" lIns="0" tIns="0" rIns="0" bIns="0">
              <a:spAutoFit/>
            </a:bodyPr>
            <a:lstStyle/>
            <a:p>
              <a:pPr marL="0" marR="0" lvl="0" indent="0" algn="ctr" defTabSz="565676" rtl="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dirty="0">
                  <a:ln>
                    <a:solidFill>
                      <a:srgbClr val="FFFFFF">
                        <a:alpha val="0"/>
                      </a:srgbClr>
                    </a:solidFill>
                  </a:ln>
                  <a:solidFill>
                    <a:srgbClr val="0078D7"/>
                  </a:solidFill>
                  <a:effectLst/>
                  <a:uLnTx/>
                  <a:uFillTx/>
                  <a:latin typeface="Segoe UI" charset="0"/>
                  <a:ea typeface="+mn-ea"/>
                  <a:cs typeface="Segoe UI" charset="0"/>
                </a:rPr>
                <a:t>In-memory </a:t>
              </a:r>
            </a:p>
          </p:txBody>
        </p:sp>
        <p:grpSp>
          <p:nvGrpSpPr>
            <p:cNvPr id="277" name="Group 276">
              <a:extLst>
                <a:ext uri="{FF2B5EF4-FFF2-40B4-BE49-F238E27FC236}">
                  <a16:creationId xmlns:a16="http://schemas.microsoft.com/office/drawing/2014/main" id="{258800D3-4D63-4F82-BEF0-2B2D918D52BB}"/>
                </a:ext>
              </a:extLst>
            </p:cNvPr>
            <p:cNvGrpSpPr/>
            <p:nvPr/>
          </p:nvGrpSpPr>
          <p:grpSpPr>
            <a:xfrm>
              <a:off x="3586481" y="4562861"/>
              <a:ext cx="315093" cy="404121"/>
              <a:chOff x="10344945" y="2179929"/>
              <a:chExt cx="401613" cy="515089"/>
            </a:xfrm>
          </p:grpSpPr>
          <p:sp>
            <p:nvSpPr>
              <p:cNvPr id="278" name="Rectangle 277">
                <a:extLst>
                  <a:ext uri="{FF2B5EF4-FFF2-40B4-BE49-F238E27FC236}">
                    <a16:creationId xmlns:a16="http://schemas.microsoft.com/office/drawing/2014/main" id="{8A7C0945-11F1-471A-A30A-346D9D9C1298}"/>
                  </a:ext>
                </a:extLst>
              </p:cNvPr>
              <p:cNvSpPr/>
              <p:nvPr/>
            </p:nvSpPr>
            <p:spPr bwMode="auto">
              <a:xfrm>
                <a:off x="10374086" y="2369861"/>
                <a:ext cx="332014" cy="201889"/>
              </a:xfrm>
              <a:prstGeom prst="rect">
                <a:avLst/>
              </a:prstGeom>
              <a:solidFill>
                <a:srgbClr val="50E6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79" name="Freeform 188">
                <a:extLst>
                  <a:ext uri="{FF2B5EF4-FFF2-40B4-BE49-F238E27FC236}">
                    <a16:creationId xmlns:a16="http://schemas.microsoft.com/office/drawing/2014/main" id="{AE18FE3C-2956-4F9D-ADD1-8E37A99D7731}"/>
                  </a:ext>
                </a:extLst>
              </p:cNvPr>
              <p:cNvSpPr/>
              <p:nvPr/>
            </p:nvSpPr>
            <p:spPr bwMode="auto">
              <a:xfrm>
                <a:off x="10344945" y="2179929"/>
                <a:ext cx="401613" cy="515089"/>
              </a:xfrm>
              <a:custGeom>
                <a:avLst/>
                <a:gdLst>
                  <a:gd name="connsiteX0" fmla="*/ 737517 w 1455401"/>
                  <a:gd name="connsiteY0" fmla="*/ 911351 h 1866625"/>
                  <a:gd name="connsiteX1" fmla="*/ 785815 w 1455401"/>
                  <a:gd name="connsiteY1" fmla="*/ 937839 h 1866625"/>
                  <a:gd name="connsiteX2" fmla="*/ 803471 w 1455401"/>
                  <a:gd name="connsiteY2" fmla="*/ 1010286 h 1866625"/>
                  <a:gd name="connsiteX3" fmla="*/ 784774 w 1455401"/>
                  <a:gd name="connsiteY3" fmla="*/ 1079356 h 1866625"/>
                  <a:gd name="connsiteX4" fmla="*/ 735697 w 1455401"/>
                  <a:gd name="connsiteY4" fmla="*/ 1105062 h 1866625"/>
                  <a:gd name="connsiteX5" fmla="*/ 685192 w 1455401"/>
                  <a:gd name="connsiteY5" fmla="*/ 1079616 h 1866625"/>
                  <a:gd name="connsiteX6" fmla="*/ 666627 w 1455401"/>
                  <a:gd name="connsiteY6" fmla="*/ 1008726 h 1866625"/>
                  <a:gd name="connsiteX7" fmla="*/ 685324 w 1455401"/>
                  <a:gd name="connsiteY7" fmla="*/ 936797 h 1866625"/>
                  <a:gd name="connsiteX8" fmla="*/ 737517 w 1455401"/>
                  <a:gd name="connsiteY8" fmla="*/ 911351 h 1866625"/>
                  <a:gd name="connsiteX9" fmla="*/ 974881 w 1455401"/>
                  <a:gd name="connsiteY9" fmla="*/ 822027 h 1866625"/>
                  <a:gd name="connsiteX10" fmla="*/ 974881 w 1455401"/>
                  <a:gd name="connsiteY10" fmla="*/ 1194390 h 1866625"/>
                  <a:gd name="connsiteX11" fmla="*/ 1215333 w 1455401"/>
                  <a:gd name="connsiteY11" fmla="*/ 1194390 h 1866625"/>
                  <a:gd name="connsiteX12" fmla="*/ 1215333 w 1455401"/>
                  <a:gd name="connsiteY12" fmla="*/ 1106622 h 1866625"/>
                  <a:gd name="connsiteX13" fmla="*/ 1087058 w 1455401"/>
                  <a:gd name="connsiteY13" fmla="*/ 1106622 h 1866625"/>
                  <a:gd name="connsiteX14" fmla="*/ 1087058 w 1455401"/>
                  <a:gd name="connsiteY14" fmla="*/ 822027 h 1866625"/>
                  <a:gd name="connsiteX15" fmla="*/ 738555 w 1455401"/>
                  <a:gd name="connsiteY15" fmla="*/ 815793 h 1866625"/>
                  <a:gd name="connsiteX16" fmla="*/ 639361 w 1455401"/>
                  <a:gd name="connsiteY16" fmla="*/ 840592 h 1866625"/>
                  <a:gd name="connsiteX17" fmla="*/ 571587 w 1455401"/>
                  <a:gd name="connsiteY17" fmla="*/ 910832 h 1866625"/>
                  <a:gd name="connsiteX18" fmla="*/ 547438 w 1455401"/>
                  <a:gd name="connsiteY18" fmla="*/ 1013140 h 1866625"/>
                  <a:gd name="connsiteX19" fmla="*/ 571328 w 1455401"/>
                  <a:gd name="connsiteY19" fmla="*/ 1110386 h 1866625"/>
                  <a:gd name="connsiteX20" fmla="*/ 638192 w 1455401"/>
                  <a:gd name="connsiteY20" fmla="*/ 1177121 h 1866625"/>
                  <a:gd name="connsiteX21" fmla="*/ 733622 w 1455401"/>
                  <a:gd name="connsiteY21" fmla="*/ 1200880 h 1866625"/>
                  <a:gd name="connsiteX22" fmla="*/ 776983 w 1455401"/>
                  <a:gd name="connsiteY22" fmla="*/ 1196466 h 1866625"/>
                  <a:gd name="connsiteX23" fmla="*/ 824244 w 1455401"/>
                  <a:gd name="connsiteY23" fmla="*/ 1244504 h 1866625"/>
                  <a:gd name="connsiteX24" fmla="*/ 964983 w 1455401"/>
                  <a:gd name="connsiteY24" fmla="*/ 1244504 h 1866625"/>
                  <a:gd name="connsiteX25" fmla="*/ 866571 w 1455401"/>
                  <a:gd name="connsiteY25" fmla="*/ 1149465 h 1866625"/>
                  <a:gd name="connsiteX26" fmla="*/ 922399 w 1455401"/>
                  <a:gd name="connsiteY26" fmla="*/ 1007169 h 1866625"/>
                  <a:gd name="connsiteX27" fmla="*/ 899420 w 1455401"/>
                  <a:gd name="connsiteY27" fmla="*/ 907325 h 1866625"/>
                  <a:gd name="connsiteX28" fmla="*/ 834241 w 1455401"/>
                  <a:gd name="connsiteY28" fmla="*/ 839555 h 1866625"/>
                  <a:gd name="connsiteX29" fmla="*/ 738555 w 1455401"/>
                  <a:gd name="connsiteY29" fmla="*/ 815793 h 1866625"/>
                  <a:gd name="connsiteX30" fmla="*/ 391194 w 1455401"/>
                  <a:gd name="connsiteY30" fmla="*/ 815793 h 1866625"/>
                  <a:gd name="connsiteX31" fmla="*/ 281097 w 1455401"/>
                  <a:gd name="connsiteY31" fmla="*/ 848123 h 1866625"/>
                  <a:gd name="connsiteX32" fmla="*/ 240067 w 1455401"/>
                  <a:gd name="connsiteY32" fmla="*/ 934462 h 1866625"/>
                  <a:gd name="connsiteX33" fmla="*/ 329914 w 1455401"/>
                  <a:gd name="connsiteY33" fmla="*/ 1046120 h 1866625"/>
                  <a:gd name="connsiteX34" fmla="*/ 367955 w 1455401"/>
                  <a:gd name="connsiteY34" fmla="*/ 1062479 h 1866625"/>
                  <a:gd name="connsiteX35" fmla="*/ 383276 w 1455401"/>
                  <a:gd name="connsiteY35" fmla="*/ 1075330 h 1866625"/>
                  <a:gd name="connsiteX36" fmla="*/ 388337 w 1455401"/>
                  <a:gd name="connsiteY36" fmla="*/ 1091301 h 1866625"/>
                  <a:gd name="connsiteX37" fmla="*/ 378212 w 1455401"/>
                  <a:gd name="connsiteY37" fmla="*/ 1110645 h 1866625"/>
                  <a:gd name="connsiteX38" fmla="*/ 349649 w 1455401"/>
                  <a:gd name="connsiteY38" fmla="*/ 1117266 h 1866625"/>
                  <a:gd name="connsiteX39" fmla="*/ 296937 w 1455401"/>
                  <a:gd name="connsiteY39" fmla="*/ 1106750 h 1866625"/>
                  <a:gd name="connsiteX40" fmla="*/ 245263 w 1455401"/>
                  <a:gd name="connsiteY40" fmla="*/ 1079097 h 1866625"/>
                  <a:gd name="connsiteX41" fmla="*/ 245263 w 1455401"/>
                  <a:gd name="connsiteY41" fmla="*/ 1181145 h 1866625"/>
                  <a:gd name="connsiteX42" fmla="*/ 352243 w 1455401"/>
                  <a:gd name="connsiteY42" fmla="*/ 1200880 h 1866625"/>
                  <a:gd name="connsiteX43" fmla="*/ 438454 w 1455401"/>
                  <a:gd name="connsiteY43" fmla="*/ 1187378 h 1866625"/>
                  <a:gd name="connsiteX44" fmla="*/ 494152 w 1455401"/>
                  <a:gd name="connsiteY44" fmla="*/ 1146351 h 1866625"/>
                  <a:gd name="connsiteX45" fmla="*/ 514018 w 1455401"/>
                  <a:gd name="connsiteY45" fmla="*/ 1081695 h 1866625"/>
                  <a:gd name="connsiteX46" fmla="*/ 489997 w 1455401"/>
                  <a:gd name="connsiteY46" fmla="*/ 1015737 h 1866625"/>
                  <a:gd name="connsiteX47" fmla="*/ 408072 w 1455401"/>
                  <a:gd name="connsiteY47" fmla="*/ 964582 h 1866625"/>
                  <a:gd name="connsiteX48" fmla="*/ 369512 w 1455401"/>
                  <a:gd name="connsiteY48" fmla="*/ 944719 h 1866625"/>
                  <a:gd name="connsiteX49" fmla="*/ 360293 w 1455401"/>
                  <a:gd name="connsiteY49" fmla="*/ 925372 h 1866625"/>
                  <a:gd name="connsiteX50" fmla="*/ 371719 w 1455401"/>
                  <a:gd name="connsiteY50" fmla="*/ 906159 h 1866625"/>
                  <a:gd name="connsiteX51" fmla="*/ 401842 w 1455401"/>
                  <a:gd name="connsiteY51" fmla="*/ 899147 h 1866625"/>
                  <a:gd name="connsiteX52" fmla="*/ 494283 w 1455401"/>
                  <a:gd name="connsiteY52" fmla="*/ 924853 h 1866625"/>
                  <a:gd name="connsiteX53" fmla="*/ 494283 w 1455401"/>
                  <a:gd name="connsiteY53" fmla="*/ 830076 h 1866625"/>
                  <a:gd name="connsiteX54" fmla="*/ 456761 w 1455401"/>
                  <a:gd name="connsiteY54" fmla="*/ 821245 h 1866625"/>
                  <a:gd name="connsiteX55" fmla="*/ 427029 w 1455401"/>
                  <a:gd name="connsiteY55" fmla="*/ 817350 h 1866625"/>
                  <a:gd name="connsiteX56" fmla="*/ 391194 w 1455401"/>
                  <a:gd name="connsiteY56" fmla="*/ 815793 h 1866625"/>
                  <a:gd name="connsiteX57" fmla="*/ 1 w 1455401"/>
                  <a:gd name="connsiteY57" fmla="*/ 235984 h 1866625"/>
                  <a:gd name="connsiteX58" fmla="*/ 1 w 1455401"/>
                  <a:gd name="connsiteY58" fmla="*/ 257081 h 1866625"/>
                  <a:gd name="connsiteX59" fmla="*/ 1 w 1455401"/>
                  <a:gd name="connsiteY59" fmla="*/ 296835 h 1866625"/>
                  <a:gd name="connsiteX60" fmla="*/ 0 w 1455401"/>
                  <a:gd name="connsiteY60" fmla="*/ 296838 h 1866625"/>
                  <a:gd name="connsiteX61" fmla="*/ 1 w 1455401"/>
                  <a:gd name="connsiteY61" fmla="*/ 235984 h 1866625"/>
                  <a:gd name="connsiteX62" fmla="*/ 727701 w 1455401"/>
                  <a:gd name="connsiteY62" fmla="*/ 107085 h 1866625"/>
                  <a:gd name="connsiteX63" fmla="*/ 225411 w 1455401"/>
                  <a:gd name="connsiteY63" fmla="*/ 254506 h 1866625"/>
                  <a:gd name="connsiteX64" fmla="*/ 727701 w 1455401"/>
                  <a:gd name="connsiteY64" fmla="*/ 401926 h 1866625"/>
                  <a:gd name="connsiteX65" fmla="*/ 1229991 w 1455401"/>
                  <a:gd name="connsiteY65" fmla="*/ 254506 h 1866625"/>
                  <a:gd name="connsiteX66" fmla="*/ 727701 w 1455401"/>
                  <a:gd name="connsiteY66" fmla="*/ 107085 h 1866625"/>
                  <a:gd name="connsiteX67" fmla="*/ 727700 w 1455401"/>
                  <a:gd name="connsiteY67" fmla="*/ 0 h 1866625"/>
                  <a:gd name="connsiteX68" fmla="*/ 1451644 w 1455401"/>
                  <a:gd name="connsiteY68" fmla="*/ 266488 h 1866625"/>
                  <a:gd name="connsiteX69" fmla="*/ 1454289 w 1455401"/>
                  <a:gd name="connsiteY69" fmla="*/ 287858 h 1866625"/>
                  <a:gd name="connsiteX70" fmla="*/ 1455400 w 1455401"/>
                  <a:gd name="connsiteY70" fmla="*/ 287858 h 1866625"/>
                  <a:gd name="connsiteX71" fmla="*/ 1455400 w 1455401"/>
                  <a:gd name="connsiteY71" fmla="*/ 296838 h 1866625"/>
                  <a:gd name="connsiteX72" fmla="*/ 1455401 w 1455401"/>
                  <a:gd name="connsiteY72" fmla="*/ 1569784 h 1866625"/>
                  <a:gd name="connsiteX73" fmla="*/ 1455401 w 1455401"/>
                  <a:gd name="connsiteY73" fmla="*/ 1569787 h 1866625"/>
                  <a:gd name="connsiteX74" fmla="*/ 1455401 w 1455401"/>
                  <a:gd name="connsiteY74" fmla="*/ 1569790 h 1866625"/>
                  <a:gd name="connsiteX75" fmla="*/ 1455401 w 1455401"/>
                  <a:gd name="connsiteY75" fmla="*/ 1578767 h 1866625"/>
                  <a:gd name="connsiteX76" fmla="*/ 1454289 w 1455401"/>
                  <a:gd name="connsiteY76" fmla="*/ 1578767 h 1866625"/>
                  <a:gd name="connsiteX77" fmla="*/ 1451644 w 1455401"/>
                  <a:gd name="connsiteY77" fmla="*/ 1600137 h 1866625"/>
                  <a:gd name="connsiteX78" fmla="*/ 727701 w 1455401"/>
                  <a:gd name="connsiteY78" fmla="*/ 1866625 h 1866625"/>
                  <a:gd name="connsiteX79" fmla="*/ 3758 w 1455401"/>
                  <a:gd name="connsiteY79" fmla="*/ 1600137 h 1866625"/>
                  <a:gd name="connsiteX80" fmla="*/ 1113 w 1455401"/>
                  <a:gd name="connsiteY80" fmla="*/ 1578767 h 1866625"/>
                  <a:gd name="connsiteX81" fmla="*/ 1 w 1455401"/>
                  <a:gd name="connsiteY81" fmla="*/ 1578767 h 1866625"/>
                  <a:gd name="connsiteX82" fmla="*/ 1 w 1455401"/>
                  <a:gd name="connsiteY82" fmla="*/ 1569787 h 1866625"/>
                  <a:gd name="connsiteX83" fmla="*/ 1 w 1455401"/>
                  <a:gd name="connsiteY83" fmla="*/ 296841 h 1866625"/>
                  <a:gd name="connsiteX84" fmla="*/ 1 w 1455401"/>
                  <a:gd name="connsiteY84" fmla="*/ 296835 h 1866625"/>
                  <a:gd name="connsiteX85" fmla="*/ 1 w 1455401"/>
                  <a:gd name="connsiteY85" fmla="*/ 296835 h 1866625"/>
                  <a:gd name="connsiteX86" fmla="*/ 3758 w 1455401"/>
                  <a:gd name="connsiteY86" fmla="*/ 266488 h 1866625"/>
                  <a:gd name="connsiteX87" fmla="*/ 727700 w 1455401"/>
                  <a:gd name="connsiteY87"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455401" h="1866625">
                    <a:moveTo>
                      <a:pt x="737517" y="911351"/>
                    </a:moveTo>
                    <a:cubicBezTo>
                      <a:pt x="757941" y="911351"/>
                      <a:pt x="774041" y="920179"/>
                      <a:pt x="785815" y="937839"/>
                    </a:cubicBezTo>
                    <a:cubicBezTo>
                      <a:pt x="797585" y="955495"/>
                      <a:pt x="803471" y="979644"/>
                      <a:pt x="803471" y="1010286"/>
                    </a:cubicBezTo>
                    <a:cubicBezTo>
                      <a:pt x="803471" y="1039193"/>
                      <a:pt x="797241" y="1062219"/>
                      <a:pt x="784774" y="1079356"/>
                    </a:cubicBezTo>
                    <a:cubicBezTo>
                      <a:pt x="772310" y="1096493"/>
                      <a:pt x="755951" y="1105062"/>
                      <a:pt x="735697" y="1105062"/>
                    </a:cubicBezTo>
                    <a:cubicBezTo>
                      <a:pt x="714406" y="1105062"/>
                      <a:pt x="697571" y="1096582"/>
                      <a:pt x="685192" y="1079616"/>
                    </a:cubicBezTo>
                    <a:cubicBezTo>
                      <a:pt x="672814" y="1062649"/>
                      <a:pt x="666627" y="1039023"/>
                      <a:pt x="666627" y="1008726"/>
                    </a:cubicBezTo>
                    <a:cubicBezTo>
                      <a:pt x="666627" y="977739"/>
                      <a:pt x="672857" y="953764"/>
                      <a:pt x="685324" y="936797"/>
                    </a:cubicBezTo>
                    <a:cubicBezTo>
                      <a:pt x="697787" y="919834"/>
                      <a:pt x="715184" y="911351"/>
                      <a:pt x="737517" y="911351"/>
                    </a:cubicBezTo>
                    <a:close/>
                    <a:moveTo>
                      <a:pt x="974881" y="822027"/>
                    </a:moveTo>
                    <a:lnTo>
                      <a:pt x="974881" y="1194390"/>
                    </a:lnTo>
                    <a:lnTo>
                      <a:pt x="1215333" y="1194390"/>
                    </a:lnTo>
                    <a:lnTo>
                      <a:pt x="1215333" y="1106622"/>
                    </a:lnTo>
                    <a:lnTo>
                      <a:pt x="1087058" y="1106622"/>
                    </a:lnTo>
                    <a:lnTo>
                      <a:pt x="1087058" y="822027"/>
                    </a:lnTo>
                    <a:close/>
                    <a:moveTo>
                      <a:pt x="738555" y="815793"/>
                    </a:moveTo>
                    <a:cubicBezTo>
                      <a:pt x="701508" y="815793"/>
                      <a:pt x="668443" y="824059"/>
                      <a:pt x="639361" y="840592"/>
                    </a:cubicBezTo>
                    <a:cubicBezTo>
                      <a:pt x="610279" y="857125"/>
                      <a:pt x="587687" y="880538"/>
                      <a:pt x="571587" y="910832"/>
                    </a:cubicBezTo>
                    <a:cubicBezTo>
                      <a:pt x="555488" y="941126"/>
                      <a:pt x="547438" y="975230"/>
                      <a:pt x="547438" y="1013140"/>
                    </a:cubicBezTo>
                    <a:cubicBezTo>
                      <a:pt x="547438" y="1049322"/>
                      <a:pt x="555403" y="1081737"/>
                      <a:pt x="571328" y="1110386"/>
                    </a:cubicBezTo>
                    <a:cubicBezTo>
                      <a:pt x="587253" y="1139037"/>
                      <a:pt x="609543" y="1161282"/>
                      <a:pt x="638192" y="1177121"/>
                    </a:cubicBezTo>
                    <a:cubicBezTo>
                      <a:pt x="666843" y="1192961"/>
                      <a:pt x="698651" y="1200880"/>
                      <a:pt x="733622" y="1200880"/>
                    </a:cubicBezTo>
                    <a:cubicBezTo>
                      <a:pt x="748680" y="1200880"/>
                      <a:pt x="763137" y="1199408"/>
                      <a:pt x="776983" y="1196466"/>
                    </a:cubicBezTo>
                    <a:lnTo>
                      <a:pt x="824244" y="1244504"/>
                    </a:lnTo>
                    <a:lnTo>
                      <a:pt x="964983" y="1244504"/>
                    </a:lnTo>
                    <a:lnTo>
                      <a:pt x="866571" y="1149465"/>
                    </a:lnTo>
                    <a:cubicBezTo>
                      <a:pt x="903791" y="1112248"/>
                      <a:pt x="922399" y="1064814"/>
                      <a:pt x="922399" y="1007169"/>
                    </a:cubicBezTo>
                    <a:cubicBezTo>
                      <a:pt x="922399" y="969949"/>
                      <a:pt x="914737" y="936669"/>
                      <a:pt x="899420" y="907325"/>
                    </a:cubicBezTo>
                    <a:cubicBezTo>
                      <a:pt x="884099" y="877983"/>
                      <a:pt x="862373" y="855391"/>
                      <a:pt x="834241" y="839555"/>
                    </a:cubicBezTo>
                    <a:cubicBezTo>
                      <a:pt x="806111" y="823715"/>
                      <a:pt x="774215" y="815793"/>
                      <a:pt x="738555" y="815793"/>
                    </a:cubicBezTo>
                    <a:close/>
                    <a:moveTo>
                      <a:pt x="391194" y="815793"/>
                    </a:moveTo>
                    <a:cubicBezTo>
                      <a:pt x="345146" y="815793"/>
                      <a:pt x="308448" y="826569"/>
                      <a:pt x="281097" y="848123"/>
                    </a:cubicBezTo>
                    <a:cubicBezTo>
                      <a:pt x="253743" y="869674"/>
                      <a:pt x="240067" y="898454"/>
                      <a:pt x="240067" y="934462"/>
                    </a:cubicBezTo>
                    <a:cubicBezTo>
                      <a:pt x="240067" y="985877"/>
                      <a:pt x="270016" y="1023094"/>
                      <a:pt x="329914" y="1046120"/>
                    </a:cubicBezTo>
                    <a:cubicBezTo>
                      <a:pt x="348437" y="1053043"/>
                      <a:pt x="361117" y="1058495"/>
                      <a:pt x="367955" y="1062479"/>
                    </a:cubicBezTo>
                    <a:cubicBezTo>
                      <a:pt x="374793" y="1066459"/>
                      <a:pt x="379900" y="1070745"/>
                      <a:pt x="383276" y="1075330"/>
                    </a:cubicBezTo>
                    <a:cubicBezTo>
                      <a:pt x="386652" y="1079918"/>
                      <a:pt x="388337" y="1085242"/>
                      <a:pt x="388337" y="1091301"/>
                    </a:cubicBezTo>
                    <a:cubicBezTo>
                      <a:pt x="388337" y="1099784"/>
                      <a:pt x="384964" y="1106231"/>
                      <a:pt x="378212" y="1110645"/>
                    </a:cubicBezTo>
                    <a:cubicBezTo>
                      <a:pt x="371459" y="1115059"/>
                      <a:pt x="361938" y="1117266"/>
                      <a:pt x="349649" y="1117266"/>
                    </a:cubicBezTo>
                    <a:cubicBezTo>
                      <a:pt x="333375" y="1117266"/>
                      <a:pt x="315805" y="1113762"/>
                      <a:pt x="296937" y="1106750"/>
                    </a:cubicBezTo>
                    <a:cubicBezTo>
                      <a:pt x="278066" y="1099742"/>
                      <a:pt x="260843" y="1090523"/>
                      <a:pt x="245263" y="1079097"/>
                    </a:cubicBezTo>
                    <a:lnTo>
                      <a:pt x="245263" y="1181145"/>
                    </a:lnTo>
                    <a:cubicBezTo>
                      <a:pt x="277632" y="1194301"/>
                      <a:pt x="313296" y="1200880"/>
                      <a:pt x="352243" y="1200880"/>
                    </a:cubicBezTo>
                    <a:cubicBezTo>
                      <a:pt x="385828" y="1200880"/>
                      <a:pt x="414565" y="1196380"/>
                      <a:pt x="438454" y="1187378"/>
                    </a:cubicBezTo>
                    <a:cubicBezTo>
                      <a:pt x="462344" y="1178376"/>
                      <a:pt x="480910" y="1164700"/>
                      <a:pt x="494152" y="1146351"/>
                    </a:cubicBezTo>
                    <a:cubicBezTo>
                      <a:pt x="507397" y="1127999"/>
                      <a:pt x="514018" y="1106448"/>
                      <a:pt x="514018" y="1081695"/>
                    </a:cubicBezTo>
                    <a:cubicBezTo>
                      <a:pt x="514018" y="1056245"/>
                      <a:pt x="506011" y="1034260"/>
                      <a:pt x="489997" y="1015737"/>
                    </a:cubicBezTo>
                    <a:cubicBezTo>
                      <a:pt x="473987" y="997214"/>
                      <a:pt x="446678" y="980163"/>
                      <a:pt x="408072" y="964582"/>
                    </a:cubicBezTo>
                    <a:cubicBezTo>
                      <a:pt x="388511" y="956447"/>
                      <a:pt x="375657" y="949826"/>
                      <a:pt x="369512" y="944719"/>
                    </a:cubicBezTo>
                    <a:cubicBezTo>
                      <a:pt x="363367" y="939612"/>
                      <a:pt x="360293" y="933162"/>
                      <a:pt x="360293" y="925372"/>
                    </a:cubicBezTo>
                    <a:cubicBezTo>
                      <a:pt x="360293" y="917237"/>
                      <a:pt x="364103" y="910832"/>
                      <a:pt x="371719" y="906159"/>
                    </a:cubicBezTo>
                    <a:cubicBezTo>
                      <a:pt x="379338" y="901482"/>
                      <a:pt x="389378" y="899147"/>
                      <a:pt x="401842" y="899147"/>
                    </a:cubicBezTo>
                    <a:cubicBezTo>
                      <a:pt x="432136" y="899147"/>
                      <a:pt x="462948" y="907716"/>
                      <a:pt x="494283" y="924853"/>
                    </a:cubicBezTo>
                    <a:lnTo>
                      <a:pt x="494283" y="830076"/>
                    </a:lnTo>
                    <a:cubicBezTo>
                      <a:pt x="478184" y="825748"/>
                      <a:pt x="465677" y="822805"/>
                      <a:pt x="456761" y="821245"/>
                    </a:cubicBezTo>
                    <a:cubicBezTo>
                      <a:pt x="447847" y="819688"/>
                      <a:pt x="437936" y="818391"/>
                      <a:pt x="427029" y="817350"/>
                    </a:cubicBezTo>
                    <a:cubicBezTo>
                      <a:pt x="416122" y="816312"/>
                      <a:pt x="404177" y="815793"/>
                      <a:pt x="391194" y="815793"/>
                    </a:cubicBezTo>
                    <a:close/>
                    <a:moveTo>
                      <a:pt x="1" y="235984"/>
                    </a:moveTo>
                    <a:cubicBezTo>
                      <a:pt x="1" y="233280"/>
                      <a:pt x="1" y="238148"/>
                      <a:pt x="1" y="257081"/>
                    </a:cubicBezTo>
                    <a:lnTo>
                      <a:pt x="1" y="296835"/>
                    </a:lnTo>
                    <a:lnTo>
                      <a:pt x="0" y="296838"/>
                    </a:lnTo>
                    <a:cubicBezTo>
                      <a:pt x="0" y="296839"/>
                      <a:pt x="0" y="242745"/>
                      <a:pt x="1" y="235984"/>
                    </a:cubicBezTo>
                    <a:close/>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lnTo>
                      <a:pt x="1" y="296835"/>
                    </a:lnTo>
                    <a:lnTo>
                      <a:pt x="1" y="296835"/>
                    </a:lnTo>
                    <a:lnTo>
                      <a:pt x="3758" y="266488"/>
                    </a:lnTo>
                    <a:cubicBezTo>
                      <a:pt x="41023" y="116806"/>
                      <a:pt x="350921" y="0"/>
                      <a:pt x="727700" y="0"/>
                    </a:cubicBezTo>
                    <a:close/>
                  </a:path>
                </a:pathLst>
              </a:custGeom>
              <a:solidFill>
                <a:schemeClr val="accent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274" b="0" i="0" u="none" strike="noStrike" kern="1200" cap="none" spc="0" normalizeH="0" baseline="0" noProof="0" dirty="0">
                  <a:ln>
                    <a:noFill/>
                  </a:ln>
                  <a:solidFill>
                    <a:srgbClr val="FFFFFF">
                      <a:lumMod val="85000"/>
                    </a:srgbClr>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280" name="Rectangle 279">
              <a:extLst>
                <a:ext uri="{FF2B5EF4-FFF2-40B4-BE49-F238E27FC236}">
                  <a16:creationId xmlns:a16="http://schemas.microsoft.com/office/drawing/2014/main" id="{43929FBF-A64F-449A-A1F6-49BBF1C12416}"/>
                </a:ext>
              </a:extLst>
            </p:cNvPr>
            <p:cNvSpPr/>
            <p:nvPr/>
          </p:nvSpPr>
          <p:spPr>
            <a:xfrm>
              <a:off x="1085081" y="6085622"/>
              <a:ext cx="1590536" cy="123111"/>
            </a:xfrm>
            <a:prstGeom prst="rect">
              <a:avLst/>
            </a:prstGeom>
          </p:spPr>
          <p:txBody>
            <a:bodyPr wrap="square" lIns="0" tIns="0" rIns="0" bIns="0">
              <a:noAutofit/>
            </a:bodyPr>
            <a:lstStyle/>
            <a:p>
              <a:pPr marL="0" marR="0" lvl="0" indent="0" algn="ctr" defTabSz="565676" rtl="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dirty="0">
                  <a:ln>
                    <a:solidFill>
                      <a:srgbClr val="FFFFFF">
                        <a:alpha val="0"/>
                      </a:srgbClr>
                    </a:solidFill>
                  </a:ln>
                  <a:solidFill>
                    <a:srgbClr val="0078D7"/>
                  </a:solidFill>
                  <a:effectLst/>
                  <a:uLnTx/>
                  <a:uFillTx/>
                  <a:latin typeface="Segoe UI"/>
                  <a:ea typeface="+mn-ea"/>
                  <a:cs typeface="Segoe UI" charset="0"/>
                </a:rPr>
                <a:t>Intelligent Query Processing</a:t>
              </a:r>
            </a:p>
          </p:txBody>
        </p:sp>
      </p:grpSp>
      <p:grpSp>
        <p:nvGrpSpPr>
          <p:cNvPr id="7" name="Group 6">
            <a:extLst>
              <a:ext uri="{FF2B5EF4-FFF2-40B4-BE49-F238E27FC236}">
                <a16:creationId xmlns:a16="http://schemas.microsoft.com/office/drawing/2014/main" id="{A9C6C6D8-B158-497A-B531-BCD42AE6C0F6}"/>
              </a:ext>
            </a:extLst>
          </p:cNvPr>
          <p:cNvGrpSpPr/>
          <p:nvPr/>
        </p:nvGrpSpPr>
        <p:grpSpPr>
          <a:xfrm>
            <a:off x="4241493" y="3989045"/>
            <a:ext cx="3479396" cy="2003228"/>
            <a:chOff x="4241493" y="3989045"/>
            <a:chExt cx="3479396" cy="2003228"/>
          </a:xfrm>
        </p:grpSpPr>
        <p:sp>
          <p:nvSpPr>
            <p:cNvPr id="175" name="Rectangle 174">
              <a:extLst>
                <a:ext uri="{FF2B5EF4-FFF2-40B4-BE49-F238E27FC236}">
                  <a16:creationId xmlns:a16="http://schemas.microsoft.com/office/drawing/2014/main" id="{0F981888-2B60-4EC4-B2F1-5388FABA4529}"/>
                </a:ext>
              </a:extLst>
            </p:cNvPr>
            <p:cNvSpPr/>
            <p:nvPr/>
          </p:nvSpPr>
          <p:spPr>
            <a:xfrm>
              <a:off x="4241493" y="3989045"/>
              <a:ext cx="3479396" cy="276999"/>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Semibold" panose="020B0702040204020203" pitchFamily="34" charset="0"/>
                  <a:ea typeface="+mn-ea"/>
                  <a:cs typeface="Segoe UI Semibold" panose="020B0702040204020203" pitchFamily="34" charset="0"/>
                </a:rPr>
                <a:t>Layers of security and compliance</a:t>
              </a:r>
            </a:p>
          </p:txBody>
        </p:sp>
        <p:grpSp>
          <p:nvGrpSpPr>
            <p:cNvPr id="282" name="Group 281">
              <a:extLst>
                <a:ext uri="{FF2B5EF4-FFF2-40B4-BE49-F238E27FC236}">
                  <a16:creationId xmlns:a16="http://schemas.microsoft.com/office/drawing/2014/main" id="{32477074-5637-4CA6-8312-8E49EDD5B49E}"/>
                </a:ext>
              </a:extLst>
            </p:cNvPr>
            <p:cNvGrpSpPr/>
            <p:nvPr/>
          </p:nvGrpSpPr>
          <p:grpSpPr>
            <a:xfrm>
              <a:off x="5261297" y="4940988"/>
              <a:ext cx="993510" cy="152400"/>
              <a:chOff x="9569865" y="3406625"/>
              <a:chExt cx="1080557" cy="165753"/>
            </a:xfrm>
          </p:grpSpPr>
          <p:cxnSp>
            <p:nvCxnSpPr>
              <p:cNvPr id="283" name="Straight Arrow Connector 282">
                <a:extLst>
                  <a:ext uri="{FF2B5EF4-FFF2-40B4-BE49-F238E27FC236}">
                    <a16:creationId xmlns:a16="http://schemas.microsoft.com/office/drawing/2014/main" id="{66BB6491-0132-4E1E-A046-8D5743DF67A3}"/>
                  </a:ext>
                </a:extLst>
              </p:cNvPr>
              <p:cNvCxnSpPr>
                <a:cxnSpLocks/>
              </p:cNvCxnSpPr>
              <p:nvPr/>
            </p:nvCxnSpPr>
            <p:spPr>
              <a:xfrm>
                <a:off x="9576047" y="3406625"/>
                <a:ext cx="1074375" cy="0"/>
              </a:xfrm>
              <a:prstGeom prst="straightConnector1">
                <a:avLst/>
              </a:prstGeom>
              <a:noFill/>
              <a:ln w="12700" cap="flat" cmpd="sng" algn="ctr">
                <a:solidFill>
                  <a:srgbClr val="0078D7"/>
                </a:solidFill>
                <a:prstDash val="solid"/>
                <a:tailEnd type="triangle"/>
              </a:ln>
              <a:effectLst/>
            </p:spPr>
          </p:cxnSp>
          <p:cxnSp>
            <p:nvCxnSpPr>
              <p:cNvPr id="284" name="Straight Arrow Connector 283">
                <a:extLst>
                  <a:ext uri="{FF2B5EF4-FFF2-40B4-BE49-F238E27FC236}">
                    <a16:creationId xmlns:a16="http://schemas.microsoft.com/office/drawing/2014/main" id="{6BDFE54C-0E92-4D08-91B3-8D2D8D305902}"/>
                  </a:ext>
                </a:extLst>
              </p:cNvPr>
              <p:cNvCxnSpPr/>
              <p:nvPr/>
            </p:nvCxnSpPr>
            <p:spPr>
              <a:xfrm>
                <a:off x="9569865" y="3572378"/>
                <a:ext cx="1071330" cy="0"/>
              </a:xfrm>
              <a:prstGeom prst="straightConnector1">
                <a:avLst/>
              </a:prstGeom>
              <a:noFill/>
              <a:ln w="12700" cap="flat" cmpd="sng" algn="ctr">
                <a:solidFill>
                  <a:srgbClr val="0078D7"/>
                </a:solidFill>
                <a:prstDash val="solid"/>
                <a:headEnd type="triangle"/>
                <a:tailEnd type="none"/>
              </a:ln>
              <a:effectLst/>
            </p:spPr>
          </p:cxnSp>
        </p:grpSp>
        <p:sp>
          <p:nvSpPr>
            <p:cNvPr id="285" name="TextBox 284">
              <a:extLst>
                <a:ext uri="{FF2B5EF4-FFF2-40B4-BE49-F238E27FC236}">
                  <a16:creationId xmlns:a16="http://schemas.microsoft.com/office/drawing/2014/main" id="{8653AA0C-C7CC-4CBA-87B4-19D853B1F0C6}"/>
                </a:ext>
              </a:extLst>
            </p:cNvPr>
            <p:cNvSpPr txBox="1"/>
            <p:nvPr/>
          </p:nvSpPr>
          <p:spPr>
            <a:xfrm>
              <a:off x="5205531" y="4687830"/>
              <a:ext cx="930909" cy="25391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78D7"/>
                  </a:solidFill>
                  <a:effectLst/>
                  <a:uLnTx/>
                  <a:uFillTx/>
                  <a:latin typeface="Segoe UI"/>
                  <a:ea typeface="+mn-ea"/>
                  <a:cs typeface="+mn-cs"/>
                </a:rPr>
                <a:t>ciphertext</a:t>
              </a:r>
            </a:p>
          </p:txBody>
        </p:sp>
        <p:grpSp>
          <p:nvGrpSpPr>
            <p:cNvPr id="286" name="Group 285">
              <a:extLst>
                <a:ext uri="{FF2B5EF4-FFF2-40B4-BE49-F238E27FC236}">
                  <a16:creationId xmlns:a16="http://schemas.microsoft.com/office/drawing/2014/main" id="{643BFE5D-B25B-4B21-9469-E2A22C99F1D8}"/>
                </a:ext>
              </a:extLst>
            </p:cNvPr>
            <p:cNvGrpSpPr/>
            <p:nvPr/>
          </p:nvGrpSpPr>
          <p:grpSpPr>
            <a:xfrm>
              <a:off x="5622573" y="4388893"/>
              <a:ext cx="224725" cy="275094"/>
              <a:chOff x="965200" y="3436897"/>
              <a:chExt cx="528881" cy="647424"/>
            </a:xfrm>
          </p:grpSpPr>
          <p:grpSp>
            <p:nvGrpSpPr>
              <p:cNvPr id="287" name="Group 286">
                <a:extLst>
                  <a:ext uri="{FF2B5EF4-FFF2-40B4-BE49-F238E27FC236}">
                    <a16:creationId xmlns:a16="http://schemas.microsoft.com/office/drawing/2014/main" id="{B31E7AB8-F6A3-4AC9-AC5E-C73303F977C3}"/>
                  </a:ext>
                </a:extLst>
              </p:cNvPr>
              <p:cNvGrpSpPr/>
              <p:nvPr/>
            </p:nvGrpSpPr>
            <p:grpSpPr>
              <a:xfrm flipH="1">
                <a:off x="965200" y="3436897"/>
                <a:ext cx="528881" cy="647424"/>
                <a:chOff x="3003960" y="3685414"/>
                <a:chExt cx="403310" cy="493707"/>
              </a:xfrm>
            </p:grpSpPr>
            <p:sp>
              <p:nvSpPr>
                <p:cNvPr id="292" name="Snip Single Corner Rectangle 26">
                  <a:extLst>
                    <a:ext uri="{FF2B5EF4-FFF2-40B4-BE49-F238E27FC236}">
                      <a16:creationId xmlns:a16="http://schemas.microsoft.com/office/drawing/2014/main" id="{B5E3041D-E179-4394-8379-532951C9586C}"/>
                    </a:ext>
                  </a:extLst>
                </p:cNvPr>
                <p:cNvSpPr/>
                <p:nvPr/>
              </p:nvSpPr>
              <p:spPr bwMode="auto">
                <a:xfrm flipH="1">
                  <a:off x="3003960" y="3685414"/>
                  <a:ext cx="403310" cy="493707"/>
                </a:xfrm>
                <a:prstGeom prst="snip1Rect">
                  <a:avLst>
                    <a:gd name="adj" fmla="val 28736"/>
                  </a:avLst>
                </a:prstGeom>
                <a:noFill/>
                <a:ln w="12700" cap="flat" cmpd="sng" algn="ctr">
                  <a:solidFill>
                    <a:srgbClr val="0078D7"/>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3" name="Triangle 27">
                  <a:extLst>
                    <a:ext uri="{FF2B5EF4-FFF2-40B4-BE49-F238E27FC236}">
                      <a16:creationId xmlns:a16="http://schemas.microsoft.com/office/drawing/2014/main" id="{1E2B6DC3-4BFF-43E3-9EA3-3255E749C80F}"/>
                    </a:ext>
                  </a:extLst>
                </p:cNvPr>
                <p:cNvSpPr/>
                <p:nvPr/>
              </p:nvSpPr>
              <p:spPr bwMode="auto">
                <a:xfrm rot="8100000">
                  <a:off x="3012552" y="3733609"/>
                  <a:ext cx="160049" cy="80930"/>
                </a:xfrm>
                <a:prstGeom prst="triangle">
                  <a:avLst/>
                </a:prstGeom>
                <a:noFill/>
                <a:ln w="12700" cap="flat" cmpd="sng" algn="ctr">
                  <a:solidFill>
                    <a:srgbClr val="0078D7"/>
                  </a:solidFill>
                  <a:prstDash val="solid"/>
                  <a:bevel/>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288" name="Straight Connector 287">
                <a:extLst>
                  <a:ext uri="{FF2B5EF4-FFF2-40B4-BE49-F238E27FC236}">
                    <a16:creationId xmlns:a16="http://schemas.microsoft.com/office/drawing/2014/main" id="{E9C51E6E-34C2-4DA8-9DD5-662BE24870B3}"/>
                  </a:ext>
                </a:extLst>
              </p:cNvPr>
              <p:cNvCxnSpPr/>
              <p:nvPr/>
            </p:nvCxnSpPr>
            <p:spPr>
              <a:xfrm>
                <a:off x="1047750" y="3578225"/>
                <a:ext cx="215900" cy="0"/>
              </a:xfrm>
              <a:prstGeom prst="line">
                <a:avLst/>
              </a:prstGeom>
              <a:noFill/>
              <a:ln w="12700" cap="rnd" cmpd="sng" algn="ctr">
                <a:solidFill>
                  <a:srgbClr val="0078D7"/>
                </a:solidFill>
                <a:prstDash val="solid"/>
                <a:miter lim="800000"/>
                <a:headEnd type="none"/>
                <a:tailEnd type="none"/>
              </a:ln>
              <a:effectLst/>
            </p:spPr>
          </p:cxnSp>
          <p:cxnSp>
            <p:nvCxnSpPr>
              <p:cNvPr id="289" name="Straight Connector 288">
                <a:extLst>
                  <a:ext uri="{FF2B5EF4-FFF2-40B4-BE49-F238E27FC236}">
                    <a16:creationId xmlns:a16="http://schemas.microsoft.com/office/drawing/2014/main" id="{B1A0B034-B548-4750-8BA3-302A3F4EA062}"/>
                  </a:ext>
                </a:extLst>
              </p:cNvPr>
              <p:cNvCxnSpPr/>
              <p:nvPr/>
            </p:nvCxnSpPr>
            <p:spPr>
              <a:xfrm>
                <a:off x="1047750" y="3697817"/>
                <a:ext cx="368300" cy="0"/>
              </a:xfrm>
              <a:prstGeom prst="line">
                <a:avLst/>
              </a:prstGeom>
              <a:noFill/>
              <a:ln w="12700" cap="rnd" cmpd="sng" algn="ctr">
                <a:solidFill>
                  <a:srgbClr val="0078D7"/>
                </a:solidFill>
                <a:prstDash val="solid"/>
                <a:miter lim="800000"/>
                <a:headEnd type="none"/>
                <a:tailEnd type="none"/>
              </a:ln>
              <a:effectLst/>
            </p:spPr>
          </p:cxnSp>
          <p:cxnSp>
            <p:nvCxnSpPr>
              <p:cNvPr id="290" name="Straight Connector 289">
                <a:extLst>
                  <a:ext uri="{FF2B5EF4-FFF2-40B4-BE49-F238E27FC236}">
                    <a16:creationId xmlns:a16="http://schemas.microsoft.com/office/drawing/2014/main" id="{F76BC5E5-58EB-42D6-A0F6-FBFA1D03405B}"/>
                  </a:ext>
                </a:extLst>
              </p:cNvPr>
              <p:cNvCxnSpPr/>
              <p:nvPr/>
            </p:nvCxnSpPr>
            <p:spPr>
              <a:xfrm>
                <a:off x="1047750" y="3817409"/>
                <a:ext cx="368300" cy="0"/>
              </a:xfrm>
              <a:prstGeom prst="line">
                <a:avLst/>
              </a:prstGeom>
              <a:noFill/>
              <a:ln w="12700" cap="rnd" cmpd="sng" algn="ctr">
                <a:solidFill>
                  <a:srgbClr val="0078D7"/>
                </a:solidFill>
                <a:prstDash val="solid"/>
                <a:miter lim="800000"/>
                <a:headEnd type="none"/>
                <a:tailEnd type="none"/>
              </a:ln>
              <a:effectLst/>
            </p:spPr>
          </p:cxnSp>
          <p:cxnSp>
            <p:nvCxnSpPr>
              <p:cNvPr id="291" name="Straight Connector 290">
                <a:extLst>
                  <a:ext uri="{FF2B5EF4-FFF2-40B4-BE49-F238E27FC236}">
                    <a16:creationId xmlns:a16="http://schemas.microsoft.com/office/drawing/2014/main" id="{59906B22-5697-4083-AB0A-DF9F3F2FA1EE}"/>
                  </a:ext>
                </a:extLst>
              </p:cNvPr>
              <p:cNvCxnSpPr/>
              <p:nvPr/>
            </p:nvCxnSpPr>
            <p:spPr>
              <a:xfrm>
                <a:off x="1047750" y="3937000"/>
                <a:ext cx="368300" cy="0"/>
              </a:xfrm>
              <a:prstGeom prst="line">
                <a:avLst/>
              </a:prstGeom>
              <a:noFill/>
              <a:ln w="12700" cap="rnd" cmpd="sng" algn="ctr">
                <a:solidFill>
                  <a:srgbClr val="0078D7"/>
                </a:solidFill>
                <a:prstDash val="solid"/>
                <a:miter lim="800000"/>
                <a:headEnd type="none"/>
                <a:tailEnd type="none"/>
              </a:ln>
              <a:effectLst/>
            </p:spPr>
          </p:cxnSp>
        </p:grpSp>
        <p:sp>
          <p:nvSpPr>
            <p:cNvPr id="294" name="TextBox 293">
              <a:extLst>
                <a:ext uri="{FF2B5EF4-FFF2-40B4-BE49-F238E27FC236}">
                  <a16:creationId xmlns:a16="http://schemas.microsoft.com/office/drawing/2014/main" id="{BE6D4CB0-5A1A-48A8-B7FA-DA28B740CA06}"/>
                </a:ext>
              </a:extLst>
            </p:cNvPr>
            <p:cNvSpPr txBox="1"/>
            <p:nvPr/>
          </p:nvSpPr>
          <p:spPr>
            <a:xfrm>
              <a:off x="6746783" y="5488979"/>
              <a:ext cx="698909"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78D7"/>
                  </a:solidFill>
                  <a:effectLst/>
                  <a:uLnTx/>
                  <a:uFillTx/>
                  <a:latin typeface="Segoe UI"/>
                  <a:ea typeface="+mn-ea"/>
                  <a:cs typeface="+mn-cs"/>
                </a:rPr>
                <a:t>plaintext </a:t>
              </a:r>
            </a:p>
          </p:txBody>
        </p:sp>
        <p:grpSp>
          <p:nvGrpSpPr>
            <p:cNvPr id="295" name="Group 294">
              <a:extLst>
                <a:ext uri="{FF2B5EF4-FFF2-40B4-BE49-F238E27FC236}">
                  <a16:creationId xmlns:a16="http://schemas.microsoft.com/office/drawing/2014/main" id="{11A381D4-42FF-47EC-A449-4240CAD56AE3}"/>
                </a:ext>
              </a:extLst>
            </p:cNvPr>
            <p:cNvGrpSpPr/>
            <p:nvPr/>
          </p:nvGrpSpPr>
          <p:grpSpPr>
            <a:xfrm>
              <a:off x="6946571" y="5196337"/>
              <a:ext cx="224725" cy="275094"/>
              <a:chOff x="965200" y="3436897"/>
              <a:chExt cx="528881" cy="647424"/>
            </a:xfrm>
          </p:grpSpPr>
          <p:grpSp>
            <p:nvGrpSpPr>
              <p:cNvPr id="296" name="Group 295">
                <a:extLst>
                  <a:ext uri="{FF2B5EF4-FFF2-40B4-BE49-F238E27FC236}">
                    <a16:creationId xmlns:a16="http://schemas.microsoft.com/office/drawing/2014/main" id="{D8C9A490-C1C4-400D-815A-607F4AB4C276}"/>
                  </a:ext>
                </a:extLst>
              </p:cNvPr>
              <p:cNvGrpSpPr/>
              <p:nvPr/>
            </p:nvGrpSpPr>
            <p:grpSpPr>
              <a:xfrm flipH="1">
                <a:off x="965200" y="3436897"/>
                <a:ext cx="528881" cy="647424"/>
                <a:chOff x="3003960" y="3685414"/>
                <a:chExt cx="403310" cy="493707"/>
              </a:xfrm>
            </p:grpSpPr>
            <p:sp>
              <p:nvSpPr>
                <p:cNvPr id="301" name="Snip Single Corner Rectangle 26">
                  <a:extLst>
                    <a:ext uri="{FF2B5EF4-FFF2-40B4-BE49-F238E27FC236}">
                      <a16:creationId xmlns:a16="http://schemas.microsoft.com/office/drawing/2014/main" id="{555CF8EE-A42D-41D2-9C46-A2F9D202CDD1}"/>
                    </a:ext>
                  </a:extLst>
                </p:cNvPr>
                <p:cNvSpPr/>
                <p:nvPr/>
              </p:nvSpPr>
              <p:spPr bwMode="auto">
                <a:xfrm flipH="1">
                  <a:off x="3003960" y="3685414"/>
                  <a:ext cx="403310" cy="493707"/>
                </a:xfrm>
                <a:prstGeom prst="snip1Rect">
                  <a:avLst>
                    <a:gd name="adj" fmla="val 28736"/>
                  </a:avLst>
                </a:prstGeom>
                <a:noFill/>
                <a:ln w="12700" cap="flat" cmpd="sng" algn="ctr">
                  <a:solidFill>
                    <a:srgbClr val="0078D7"/>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2" name="Triangle 27">
                  <a:extLst>
                    <a:ext uri="{FF2B5EF4-FFF2-40B4-BE49-F238E27FC236}">
                      <a16:creationId xmlns:a16="http://schemas.microsoft.com/office/drawing/2014/main" id="{E8D13A1E-551A-4130-94CF-1C8051A9CCAA}"/>
                    </a:ext>
                  </a:extLst>
                </p:cNvPr>
                <p:cNvSpPr/>
                <p:nvPr/>
              </p:nvSpPr>
              <p:spPr bwMode="auto">
                <a:xfrm rot="8100000">
                  <a:off x="3012552" y="3733609"/>
                  <a:ext cx="160049" cy="80930"/>
                </a:xfrm>
                <a:prstGeom prst="triangle">
                  <a:avLst/>
                </a:prstGeom>
                <a:noFill/>
                <a:ln w="12700" cap="flat" cmpd="sng" algn="ctr">
                  <a:solidFill>
                    <a:srgbClr val="0078D7"/>
                  </a:solidFill>
                  <a:prstDash val="solid"/>
                  <a:bevel/>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297" name="Straight Connector 296">
                <a:extLst>
                  <a:ext uri="{FF2B5EF4-FFF2-40B4-BE49-F238E27FC236}">
                    <a16:creationId xmlns:a16="http://schemas.microsoft.com/office/drawing/2014/main" id="{7EBAE440-D6E6-4160-9FF4-889A09DCF63E}"/>
                  </a:ext>
                </a:extLst>
              </p:cNvPr>
              <p:cNvCxnSpPr/>
              <p:nvPr/>
            </p:nvCxnSpPr>
            <p:spPr>
              <a:xfrm>
                <a:off x="1047750" y="3578225"/>
                <a:ext cx="215900" cy="0"/>
              </a:xfrm>
              <a:prstGeom prst="line">
                <a:avLst/>
              </a:prstGeom>
              <a:noFill/>
              <a:ln w="12700" cap="rnd" cmpd="sng" algn="ctr">
                <a:solidFill>
                  <a:srgbClr val="0078D7"/>
                </a:solidFill>
                <a:prstDash val="solid"/>
                <a:miter lim="800000"/>
                <a:headEnd type="none"/>
                <a:tailEnd type="none"/>
              </a:ln>
              <a:effectLst/>
            </p:spPr>
          </p:cxnSp>
          <p:cxnSp>
            <p:nvCxnSpPr>
              <p:cNvPr id="298" name="Straight Connector 297">
                <a:extLst>
                  <a:ext uri="{FF2B5EF4-FFF2-40B4-BE49-F238E27FC236}">
                    <a16:creationId xmlns:a16="http://schemas.microsoft.com/office/drawing/2014/main" id="{250DC79A-659D-421B-81F3-3CD28B91123D}"/>
                  </a:ext>
                </a:extLst>
              </p:cNvPr>
              <p:cNvCxnSpPr/>
              <p:nvPr/>
            </p:nvCxnSpPr>
            <p:spPr>
              <a:xfrm>
                <a:off x="1047750" y="3697817"/>
                <a:ext cx="368300" cy="0"/>
              </a:xfrm>
              <a:prstGeom prst="line">
                <a:avLst/>
              </a:prstGeom>
              <a:noFill/>
              <a:ln w="12700" cap="rnd" cmpd="sng" algn="ctr">
                <a:solidFill>
                  <a:srgbClr val="0078D7"/>
                </a:solidFill>
                <a:prstDash val="solid"/>
                <a:miter lim="800000"/>
                <a:headEnd type="none"/>
                <a:tailEnd type="none"/>
              </a:ln>
              <a:effectLst/>
            </p:spPr>
          </p:cxnSp>
          <p:cxnSp>
            <p:nvCxnSpPr>
              <p:cNvPr id="299" name="Straight Connector 298">
                <a:extLst>
                  <a:ext uri="{FF2B5EF4-FFF2-40B4-BE49-F238E27FC236}">
                    <a16:creationId xmlns:a16="http://schemas.microsoft.com/office/drawing/2014/main" id="{08A4FD3F-65F4-484A-A203-BE3E3039E108}"/>
                  </a:ext>
                </a:extLst>
              </p:cNvPr>
              <p:cNvCxnSpPr/>
              <p:nvPr/>
            </p:nvCxnSpPr>
            <p:spPr>
              <a:xfrm>
                <a:off x="1047750" y="3817409"/>
                <a:ext cx="368300" cy="0"/>
              </a:xfrm>
              <a:prstGeom prst="line">
                <a:avLst/>
              </a:prstGeom>
              <a:noFill/>
              <a:ln w="12700" cap="rnd" cmpd="sng" algn="ctr">
                <a:solidFill>
                  <a:srgbClr val="0078D7"/>
                </a:solidFill>
                <a:prstDash val="solid"/>
                <a:miter lim="800000"/>
                <a:headEnd type="none"/>
                <a:tailEnd type="none"/>
              </a:ln>
              <a:effectLst/>
            </p:spPr>
          </p:cxnSp>
          <p:cxnSp>
            <p:nvCxnSpPr>
              <p:cNvPr id="300" name="Straight Connector 299">
                <a:extLst>
                  <a:ext uri="{FF2B5EF4-FFF2-40B4-BE49-F238E27FC236}">
                    <a16:creationId xmlns:a16="http://schemas.microsoft.com/office/drawing/2014/main" id="{6AE86C7E-CA0D-4C5A-BA3E-42E462B9CDCC}"/>
                  </a:ext>
                </a:extLst>
              </p:cNvPr>
              <p:cNvCxnSpPr/>
              <p:nvPr/>
            </p:nvCxnSpPr>
            <p:spPr>
              <a:xfrm>
                <a:off x="1047750" y="3937000"/>
                <a:ext cx="368300" cy="0"/>
              </a:xfrm>
              <a:prstGeom prst="line">
                <a:avLst/>
              </a:prstGeom>
              <a:noFill/>
              <a:ln w="12700" cap="rnd" cmpd="sng" algn="ctr">
                <a:solidFill>
                  <a:srgbClr val="0078D7"/>
                </a:solidFill>
                <a:prstDash val="solid"/>
                <a:miter lim="800000"/>
                <a:headEnd type="none"/>
                <a:tailEnd type="none"/>
              </a:ln>
              <a:effectLst/>
            </p:spPr>
          </p:cxnSp>
        </p:grpSp>
        <p:grpSp>
          <p:nvGrpSpPr>
            <p:cNvPr id="303" name="Group 302">
              <a:extLst>
                <a:ext uri="{FF2B5EF4-FFF2-40B4-BE49-F238E27FC236}">
                  <a16:creationId xmlns:a16="http://schemas.microsoft.com/office/drawing/2014/main" id="{1412D8BF-74A2-4E2B-B656-EA66A9689DF9}"/>
                </a:ext>
              </a:extLst>
            </p:cNvPr>
            <p:cNvGrpSpPr/>
            <p:nvPr/>
          </p:nvGrpSpPr>
          <p:grpSpPr>
            <a:xfrm>
              <a:off x="6351772" y="4559759"/>
              <a:ext cx="458954" cy="588629"/>
              <a:chOff x="10344945" y="2179929"/>
              <a:chExt cx="401613" cy="515089"/>
            </a:xfrm>
          </p:grpSpPr>
          <p:sp>
            <p:nvSpPr>
              <p:cNvPr id="304" name="Rectangle 303">
                <a:extLst>
                  <a:ext uri="{FF2B5EF4-FFF2-40B4-BE49-F238E27FC236}">
                    <a16:creationId xmlns:a16="http://schemas.microsoft.com/office/drawing/2014/main" id="{20C3DFF3-711A-46A5-BF42-F5321F7AD15A}"/>
                  </a:ext>
                </a:extLst>
              </p:cNvPr>
              <p:cNvSpPr/>
              <p:nvPr/>
            </p:nvSpPr>
            <p:spPr bwMode="auto">
              <a:xfrm>
                <a:off x="10374086" y="2369861"/>
                <a:ext cx="332014" cy="201889"/>
              </a:xfrm>
              <a:prstGeom prst="rect">
                <a:avLst/>
              </a:prstGeom>
              <a:solidFill>
                <a:srgbClr val="50E6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305" name="Freeform 188">
                <a:extLst>
                  <a:ext uri="{FF2B5EF4-FFF2-40B4-BE49-F238E27FC236}">
                    <a16:creationId xmlns:a16="http://schemas.microsoft.com/office/drawing/2014/main" id="{A0BBFF9A-AC4E-4F3A-ADD9-552249581C3C}"/>
                  </a:ext>
                </a:extLst>
              </p:cNvPr>
              <p:cNvSpPr/>
              <p:nvPr/>
            </p:nvSpPr>
            <p:spPr bwMode="auto">
              <a:xfrm>
                <a:off x="10344945" y="2179929"/>
                <a:ext cx="401613" cy="515089"/>
              </a:xfrm>
              <a:custGeom>
                <a:avLst/>
                <a:gdLst>
                  <a:gd name="connsiteX0" fmla="*/ 737517 w 1455401"/>
                  <a:gd name="connsiteY0" fmla="*/ 911351 h 1866625"/>
                  <a:gd name="connsiteX1" fmla="*/ 785815 w 1455401"/>
                  <a:gd name="connsiteY1" fmla="*/ 937839 h 1866625"/>
                  <a:gd name="connsiteX2" fmla="*/ 803471 w 1455401"/>
                  <a:gd name="connsiteY2" fmla="*/ 1010286 h 1866625"/>
                  <a:gd name="connsiteX3" fmla="*/ 784774 w 1455401"/>
                  <a:gd name="connsiteY3" fmla="*/ 1079356 h 1866625"/>
                  <a:gd name="connsiteX4" fmla="*/ 735697 w 1455401"/>
                  <a:gd name="connsiteY4" fmla="*/ 1105062 h 1866625"/>
                  <a:gd name="connsiteX5" fmla="*/ 685192 w 1455401"/>
                  <a:gd name="connsiteY5" fmla="*/ 1079616 h 1866625"/>
                  <a:gd name="connsiteX6" fmla="*/ 666627 w 1455401"/>
                  <a:gd name="connsiteY6" fmla="*/ 1008726 h 1866625"/>
                  <a:gd name="connsiteX7" fmla="*/ 685324 w 1455401"/>
                  <a:gd name="connsiteY7" fmla="*/ 936797 h 1866625"/>
                  <a:gd name="connsiteX8" fmla="*/ 737517 w 1455401"/>
                  <a:gd name="connsiteY8" fmla="*/ 911351 h 1866625"/>
                  <a:gd name="connsiteX9" fmla="*/ 974881 w 1455401"/>
                  <a:gd name="connsiteY9" fmla="*/ 822027 h 1866625"/>
                  <a:gd name="connsiteX10" fmla="*/ 974881 w 1455401"/>
                  <a:gd name="connsiteY10" fmla="*/ 1194390 h 1866625"/>
                  <a:gd name="connsiteX11" fmla="*/ 1215333 w 1455401"/>
                  <a:gd name="connsiteY11" fmla="*/ 1194390 h 1866625"/>
                  <a:gd name="connsiteX12" fmla="*/ 1215333 w 1455401"/>
                  <a:gd name="connsiteY12" fmla="*/ 1106622 h 1866625"/>
                  <a:gd name="connsiteX13" fmla="*/ 1087058 w 1455401"/>
                  <a:gd name="connsiteY13" fmla="*/ 1106622 h 1866625"/>
                  <a:gd name="connsiteX14" fmla="*/ 1087058 w 1455401"/>
                  <a:gd name="connsiteY14" fmla="*/ 822027 h 1866625"/>
                  <a:gd name="connsiteX15" fmla="*/ 738555 w 1455401"/>
                  <a:gd name="connsiteY15" fmla="*/ 815793 h 1866625"/>
                  <a:gd name="connsiteX16" fmla="*/ 639361 w 1455401"/>
                  <a:gd name="connsiteY16" fmla="*/ 840592 h 1866625"/>
                  <a:gd name="connsiteX17" fmla="*/ 571587 w 1455401"/>
                  <a:gd name="connsiteY17" fmla="*/ 910832 h 1866625"/>
                  <a:gd name="connsiteX18" fmla="*/ 547438 w 1455401"/>
                  <a:gd name="connsiteY18" fmla="*/ 1013140 h 1866625"/>
                  <a:gd name="connsiteX19" fmla="*/ 571328 w 1455401"/>
                  <a:gd name="connsiteY19" fmla="*/ 1110386 h 1866625"/>
                  <a:gd name="connsiteX20" fmla="*/ 638192 w 1455401"/>
                  <a:gd name="connsiteY20" fmla="*/ 1177121 h 1866625"/>
                  <a:gd name="connsiteX21" fmla="*/ 733622 w 1455401"/>
                  <a:gd name="connsiteY21" fmla="*/ 1200880 h 1866625"/>
                  <a:gd name="connsiteX22" fmla="*/ 776983 w 1455401"/>
                  <a:gd name="connsiteY22" fmla="*/ 1196466 h 1866625"/>
                  <a:gd name="connsiteX23" fmla="*/ 824244 w 1455401"/>
                  <a:gd name="connsiteY23" fmla="*/ 1244504 h 1866625"/>
                  <a:gd name="connsiteX24" fmla="*/ 964983 w 1455401"/>
                  <a:gd name="connsiteY24" fmla="*/ 1244504 h 1866625"/>
                  <a:gd name="connsiteX25" fmla="*/ 866571 w 1455401"/>
                  <a:gd name="connsiteY25" fmla="*/ 1149465 h 1866625"/>
                  <a:gd name="connsiteX26" fmla="*/ 922399 w 1455401"/>
                  <a:gd name="connsiteY26" fmla="*/ 1007169 h 1866625"/>
                  <a:gd name="connsiteX27" fmla="*/ 899420 w 1455401"/>
                  <a:gd name="connsiteY27" fmla="*/ 907325 h 1866625"/>
                  <a:gd name="connsiteX28" fmla="*/ 834241 w 1455401"/>
                  <a:gd name="connsiteY28" fmla="*/ 839555 h 1866625"/>
                  <a:gd name="connsiteX29" fmla="*/ 738555 w 1455401"/>
                  <a:gd name="connsiteY29" fmla="*/ 815793 h 1866625"/>
                  <a:gd name="connsiteX30" fmla="*/ 391194 w 1455401"/>
                  <a:gd name="connsiteY30" fmla="*/ 815793 h 1866625"/>
                  <a:gd name="connsiteX31" fmla="*/ 281097 w 1455401"/>
                  <a:gd name="connsiteY31" fmla="*/ 848123 h 1866625"/>
                  <a:gd name="connsiteX32" fmla="*/ 240067 w 1455401"/>
                  <a:gd name="connsiteY32" fmla="*/ 934462 h 1866625"/>
                  <a:gd name="connsiteX33" fmla="*/ 329914 w 1455401"/>
                  <a:gd name="connsiteY33" fmla="*/ 1046120 h 1866625"/>
                  <a:gd name="connsiteX34" fmla="*/ 367955 w 1455401"/>
                  <a:gd name="connsiteY34" fmla="*/ 1062479 h 1866625"/>
                  <a:gd name="connsiteX35" fmla="*/ 383276 w 1455401"/>
                  <a:gd name="connsiteY35" fmla="*/ 1075330 h 1866625"/>
                  <a:gd name="connsiteX36" fmla="*/ 388337 w 1455401"/>
                  <a:gd name="connsiteY36" fmla="*/ 1091301 h 1866625"/>
                  <a:gd name="connsiteX37" fmla="*/ 378212 w 1455401"/>
                  <a:gd name="connsiteY37" fmla="*/ 1110645 h 1866625"/>
                  <a:gd name="connsiteX38" fmla="*/ 349649 w 1455401"/>
                  <a:gd name="connsiteY38" fmla="*/ 1117266 h 1866625"/>
                  <a:gd name="connsiteX39" fmla="*/ 296937 w 1455401"/>
                  <a:gd name="connsiteY39" fmla="*/ 1106750 h 1866625"/>
                  <a:gd name="connsiteX40" fmla="*/ 245263 w 1455401"/>
                  <a:gd name="connsiteY40" fmla="*/ 1079097 h 1866625"/>
                  <a:gd name="connsiteX41" fmla="*/ 245263 w 1455401"/>
                  <a:gd name="connsiteY41" fmla="*/ 1181145 h 1866625"/>
                  <a:gd name="connsiteX42" fmla="*/ 352243 w 1455401"/>
                  <a:gd name="connsiteY42" fmla="*/ 1200880 h 1866625"/>
                  <a:gd name="connsiteX43" fmla="*/ 438454 w 1455401"/>
                  <a:gd name="connsiteY43" fmla="*/ 1187378 h 1866625"/>
                  <a:gd name="connsiteX44" fmla="*/ 494152 w 1455401"/>
                  <a:gd name="connsiteY44" fmla="*/ 1146351 h 1866625"/>
                  <a:gd name="connsiteX45" fmla="*/ 514018 w 1455401"/>
                  <a:gd name="connsiteY45" fmla="*/ 1081695 h 1866625"/>
                  <a:gd name="connsiteX46" fmla="*/ 489997 w 1455401"/>
                  <a:gd name="connsiteY46" fmla="*/ 1015737 h 1866625"/>
                  <a:gd name="connsiteX47" fmla="*/ 408072 w 1455401"/>
                  <a:gd name="connsiteY47" fmla="*/ 964582 h 1866625"/>
                  <a:gd name="connsiteX48" fmla="*/ 369512 w 1455401"/>
                  <a:gd name="connsiteY48" fmla="*/ 944719 h 1866625"/>
                  <a:gd name="connsiteX49" fmla="*/ 360293 w 1455401"/>
                  <a:gd name="connsiteY49" fmla="*/ 925372 h 1866625"/>
                  <a:gd name="connsiteX50" fmla="*/ 371719 w 1455401"/>
                  <a:gd name="connsiteY50" fmla="*/ 906159 h 1866625"/>
                  <a:gd name="connsiteX51" fmla="*/ 401842 w 1455401"/>
                  <a:gd name="connsiteY51" fmla="*/ 899147 h 1866625"/>
                  <a:gd name="connsiteX52" fmla="*/ 494283 w 1455401"/>
                  <a:gd name="connsiteY52" fmla="*/ 924853 h 1866625"/>
                  <a:gd name="connsiteX53" fmla="*/ 494283 w 1455401"/>
                  <a:gd name="connsiteY53" fmla="*/ 830076 h 1866625"/>
                  <a:gd name="connsiteX54" fmla="*/ 456761 w 1455401"/>
                  <a:gd name="connsiteY54" fmla="*/ 821245 h 1866625"/>
                  <a:gd name="connsiteX55" fmla="*/ 427029 w 1455401"/>
                  <a:gd name="connsiteY55" fmla="*/ 817350 h 1866625"/>
                  <a:gd name="connsiteX56" fmla="*/ 391194 w 1455401"/>
                  <a:gd name="connsiteY56" fmla="*/ 815793 h 1866625"/>
                  <a:gd name="connsiteX57" fmla="*/ 1 w 1455401"/>
                  <a:gd name="connsiteY57" fmla="*/ 235984 h 1866625"/>
                  <a:gd name="connsiteX58" fmla="*/ 1 w 1455401"/>
                  <a:gd name="connsiteY58" fmla="*/ 257081 h 1866625"/>
                  <a:gd name="connsiteX59" fmla="*/ 1 w 1455401"/>
                  <a:gd name="connsiteY59" fmla="*/ 296835 h 1866625"/>
                  <a:gd name="connsiteX60" fmla="*/ 0 w 1455401"/>
                  <a:gd name="connsiteY60" fmla="*/ 296838 h 1866625"/>
                  <a:gd name="connsiteX61" fmla="*/ 1 w 1455401"/>
                  <a:gd name="connsiteY61" fmla="*/ 235984 h 1866625"/>
                  <a:gd name="connsiteX62" fmla="*/ 727701 w 1455401"/>
                  <a:gd name="connsiteY62" fmla="*/ 107085 h 1866625"/>
                  <a:gd name="connsiteX63" fmla="*/ 225411 w 1455401"/>
                  <a:gd name="connsiteY63" fmla="*/ 254506 h 1866625"/>
                  <a:gd name="connsiteX64" fmla="*/ 727701 w 1455401"/>
                  <a:gd name="connsiteY64" fmla="*/ 401926 h 1866625"/>
                  <a:gd name="connsiteX65" fmla="*/ 1229991 w 1455401"/>
                  <a:gd name="connsiteY65" fmla="*/ 254506 h 1866625"/>
                  <a:gd name="connsiteX66" fmla="*/ 727701 w 1455401"/>
                  <a:gd name="connsiteY66" fmla="*/ 107085 h 1866625"/>
                  <a:gd name="connsiteX67" fmla="*/ 727700 w 1455401"/>
                  <a:gd name="connsiteY67" fmla="*/ 0 h 1866625"/>
                  <a:gd name="connsiteX68" fmla="*/ 1451644 w 1455401"/>
                  <a:gd name="connsiteY68" fmla="*/ 266488 h 1866625"/>
                  <a:gd name="connsiteX69" fmla="*/ 1454289 w 1455401"/>
                  <a:gd name="connsiteY69" fmla="*/ 287858 h 1866625"/>
                  <a:gd name="connsiteX70" fmla="*/ 1455400 w 1455401"/>
                  <a:gd name="connsiteY70" fmla="*/ 287858 h 1866625"/>
                  <a:gd name="connsiteX71" fmla="*/ 1455400 w 1455401"/>
                  <a:gd name="connsiteY71" fmla="*/ 296838 h 1866625"/>
                  <a:gd name="connsiteX72" fmla="*/ 1455401 w 1455401"/>
                  <a:gd name="connsiteY72" fmla="*/ 1569784 h 1866625"/>
                  <a:gd name="connsiteX73" fmla="*/ 1455401 w 1455401"/>
                  <a:gd name="connsiteY73" fmla="*/ 1569787 h 1866625"/>
                  <a:gd name="connsiteX74" fmla="*/ 1455401 w 1455401"/>
                  <a:gd name="connsiteY74" fmla="*/ 1569790 h 1866625"/>
                  <a:gd name="connsiteX75" fmla="*/ 1455401 w 1455401"/>
                  <a:gd name="connsiteY75" fmla="*/ 1578767 h 1866625"/>
                  <a:gd name="connsiteX76" fmla="*/ 1454289 w 1455401"/>
                  <a:gd name="connsiteY76" fmla="*/ 1578767 h 1866625"/>
                  <a:gd name="connsiteX77" fmla="*/ 1451644 w 1455401"/>
                  <a:gd name="connsiteY77" fmla="*/ 1600137 h 1866625"/>
                  <a:gd name="connsiteX78" fmla="*/ 727701 w 1455401"/>
                  <a:gd name="connsiteY78" fmla="*/ 1866625 h 1866625"/>
                  <a:gd name="connsiteX79" fmla="*/ 3758 w 1455401"/>
                  <a:gd name="connsiteY79" fmla="*/ 1600137 h 1866625"/>
                  <a:gd name="connsiteX80" fmla="*/ 1113 w 1455401"/>
                  <a:gd name="connsiteY80" fmla="*/ 1578767 h 1866625"/>
                  <a:gd name="connsiteX81" fmla="*/ 1 w 1455401"/>
                  <a:gd name="connsiteY81" fmla="*/ 1578767 h 1866625"/>
                  <a:gd name="connsiteX82" fmla="*/ 1 w 1455401"/>
                  <a:gd name="connsiteY82" fmla="*/ 1569787 h 1866625"/>
                  <a:gd name="connsiteX83" fmla="*/ 1 w 1455401"/>
                  <a:gd name="connsiteY83" fmla="*/ 296841 h 1866625"/>
                  <a:gd name="connsiteX84" fmla="*/ 1 w 1455401"/>
                  <a:gd name="connsiteY84" fmla="*/ 296835 h 1866625"/>
                  <a:gd name="connsiteX85" fmla="*/ 1 w 1455401"/>
                  <a:gd name="connsiteY85" fmla="*/ 296835 h 1866625"/>
                  <a:gd name="connsiteX86" fmla="*/ 3758 w 1455401"/>
                  <a:gd name="connsiteY86" fmla="*/ 266488 h 1866625"/>
                  <a:gd name="connsiteX87" fmla="*/ 727700 w 1455401"/>
                  <a:gd name="connsiteY87"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455401" h="1866625">
                    <a:moveTo>
                      <a:pt x="737517" y="911351"/>
                    </a:moveTo>
                    <a:cubicBezTo>
                      <a:pt x="757941" y="911351"/>
                      <a:pt x="774041" y="920179"/>
                      <a:pt x="785815" y="937839"/>
                    </a:cubicBezTo>
                    <a:cubicBezTo>
                      <a:pt x="797585" y="955495"/>
                      <a:pt x="803471" y="979644"/>
                      <a:pt x="803471" y="1010286"/>
                    </a:cubicBezTo>
                    <a:cubicBezTo>
                      <a:pt x="803471" y="1039193"/>
                      <a:pt x="797241" y="1062219"/>
                      <a:pt x="784774" y="1079356"/>
                    </a:cubicBezTo>
                    <a:cubicBezTo>
                      <a:pt x="772310" y="1096493"/>
                      <a:pt x="755951" y="1105062"/>
                      <a:pt x="735697" y="1105062"/>
                    </a:cubicBezTo>
                    <a:cubicBezTo>
                      <a:pt x="714406" y="1105062"/>
                      <a:pt x="697571" y="1096582"/>
                      <a:pt x="685192" y="1079616"/>
                    </a:cubicBezTo>
                    <a:cubicBezTo>
                      <a:pt x="672814" y="1062649"/>
                      <a:pt x="666627" y="1039023"/>
                      <a:pt x="666627" y="1008726"/>
                    </a:cubicBezTo>
                    <a:cubicBezTo>
                      <a:pt x="666627" y="977739"/>
                      <a:pt x="672857" y="953764"/>
                      <a:pt x="685324" y="936797"/>
                    </a:cubicBezTo>
                    <a:cubicBezTo>
                      <a:pt x="697787" y="919834"/>
                      <a:pt x="715184" y="911351"/>
                      <a:pt x="737517" y="911351"/>
                    </a:cubicBezTo>
                    <a:close/>
                    <a:moveTo>
                      <a:pt x="974881" y="822027"/>
                    </a:moveTo>
                    <a:lnTo>
                      <a:pt x="974881" y="1194390"/>
                    </a:lnTo>
                    <a:lnTo>
                      <a:pt x="1215333" y="1194390"/>
                    </a:lnTo>
                    <a:lnTo>
                      <a:pt x="1215333" y="1106622"/>
                    </a:lnTo>
                    <a:lnTo>
                      <a:pt x="1087058" y="1106622"/>
                    </a:lnTo>
                    <a:lnTo>
                      <a:pt x="1087058" y="822027"/>
                    </a:lnTo>
                    <a:close/>
                    <a:moveTo>
                      <a:pt x="738555" y="815793"/>
                    </a:moveTo>
                    <a:cubicBezTo>
                      <a:pt x="701508" y="815793"/>
                      <a:pt x="668443" y="824059"/>
                      <a:pt x="639361" y="840592"/>
                    </a:cubicBezTo>
                    <a:cubicBezTo>
                      <a:pt x="610279" y="857125"/>
                      <a:pt x="587687" y="880538"/>
                      <a:pt x="571587" y="910832"/>
                    </a:cubicBezTo>
                    <a:cubicBezTo>
                      <a:pt x="555488" y="941126"/>
                      <a:pt x="547438" y="975230"/>
                      <a:pt x="547438" y="1013140"/>
                    </a:cubicBezTo>
                    <a:cubicBezTo>
                      <a:pt x="547438" y="1049322"/>
                      <a:pt x="555403" y="1081737"/>
                      <a:pt x="571328" y="1110386"/>
                    </a:cubicBezTo>
                    <a:cubicBezTo>
                      <a:pt x="587253" y="1139037"/>
                      <a:pt x="609543" y="1161282"/>
                      <a:pt x="638192" y="1177121"/>
                    </a:cubicBezTo>
                    <a:cubicBezTo>
                      <a:pt x="666843" y="1192961"/>
                      <a:pt x="698651" y="1200880"/>
                      <a:pt x="733622" y="1200880"/>
                    </a:cubicBezTo>
                    <a:cubicBezTo>
                      <a:pt x="748680" y="1200880"/>
                      <a:pt x="763137" y="1199408"/>
                      <a:pt x="776983" y="1196466"/>
                    </a:cubicBezTo>
                    <a:lnTo>
                      <a:pt x="824244" y="1244504"/>
                    </a:lnTo>
                    <a:lnTo>
                      <a:pt x="964983" y="1244504"/>
                    </a:lnTo>
                    <a:lnTo>
                      <a:pt x="866571" y="1149465"/>
                    </a:lnTo>
                    <a:cubicBezTo>
                      <a:pt x="903791" y="1112248"/>
                      <a:pt x="922399" y="1064814"/>
                      <a:pt x="922399" y="1007169"/>
                    </a:cubicBezTo>
                    <a:cubicBezTo>
                      <a:pt x="922399" y="969949"/>
                      <a:pt x="914737" y="936669"/>
                      <a:pt x="899420" y="907325"/>
                    </a:cubicBezTo>
                    <a:cubicBezTo>
                      <a:pt x="884099" y="877983"/>
                      <a:pt x="862373" y="855391"/>
                      <a:pt x="834241" y="839555"/>
                    </a:cubicBezTo>
                    <a:cubicBezTo>
                      <a:pt x="806111" y="823715"/>
                      <a:pt x="774215" y="815793"/>
                      <a:pt x="738555" y="815793"/>
                    </a:cubicBezTo>
                    <a:close/>
                    <a:moveTo>
                      <a:pt x="391194" y="815793"/>
                    </a:moveTo>
                    <a:cubicBezTo>
                      <a:pt x="345146" y="815793"/>
                      <a:pt x="308448" y="826569"/>
                      <a:pt x="281097" y="848123"/>
                    </a:cubicBezTo>
                    <a:cubicBezTo>
                      <a:pt x="253743" y="869674"/>
                      <a:pt x="240067" y="898454"/>
                      <a:pt x="240067" y="934462"/>
                    </a:cubicBezTo>
                    <a:cubicBezTo>
                      <a:pt x="240067" y="985877"/>
                      <a:pt x="270016" y="1023094"/>
                      <a:pt x="329914" y="1046120"/>
                    </a:cubicBezTo>
                    <a:cubicBezTo>
                      <a:pt x="348437" y="1053043"/>
                      <a:pt x="361117" y="1058495"/>
                      <a:pt x="367955" y="1062479"/>
                    </a:cubicBezTo>
                    <a:cubicBezTo>
                      <a:pt x="374793" y="1066459"/>
                      <a:pt x="379900" y="1070745"/>
                      <a:pt x="383276" y="1075330"/>
                    </a:cubicBezTo>
                    <a:cubicBezTo>
                      <a:pt x="386652" y="1079918"/>
                      <a:pt x="388337" y="1085242"/>
                      <a:pt x="388337" y="1091301"/>
                    </a:cubicBezTo>
                    <a:cubicBezTo>
                      <a:pt x="388337" y="1099784"/>
                      <a:pt x="384964" y="1106231"/>
                      <a:pt x="378212" y="1110645"/>
                    </a:cubicBezTo>
                    <a:cubicBezTo>
                      <a:pt x="371459" y="1115059"/>
                      <a:pt x="361938" y="1117266"/>
                      <a:pt x="349649" y="1117266"/>
                    </a:cubicBezTo>
                    <a:cubicBezTo>
                      <a:pt x="333375" y="1117266"/>
                      <a:pt x="315805" y="1113762"/>
                      <a:pt x="296937" y="1106750"/>
                    </a:cubicBezTo>
                    <a:cubicBezTo>
                      <a:pt x="278066" y="1099742"/>
                      <a:pt x="260843" y="1090523"/>
                      <a:pt x="245263" y="1079097"/>
                    </a:cubicBezTo>
                    <a:lnTo>
                      <a:pt x="245263" y="1181145"/>
                    </a:lnTo>
                    <a:cubicBezTo>
                      <a:pt x="277632" y="1194301"/>
                      <a:pt x="313296" y="1200880"/>
                      <a:pt x="352243" y="1200880"/>
                    </a:cubicBezTo>
                    <a:cubicBezTo>
                      <a:pt x="385828" y="1200880"/>
                      <a:pt x="414565" y="1196380"/>
                      <a:pt x="438454" y="1187378"/>
                    </a:cubicBezTo>
                    <a:cubicBezTo>
                      <a:pt x="462344" y="1178376"/>
                      <a:pt x="480910" y="1164700"/>
                      <a:pt x="494152" y="1146351"/>
                    </a:cubicBezTo>
                    <a:cubicBezTo>
                      <a:pt x="507397" y="1127999"/>
                      <a:pt x="514018" y="1106448"/>
                      <a:pt x="514018" y="1081695"/>
                    </a:cubicBezTo>
                    <a:cubicBezTo>
                      <a:pt x="514018" y="1056245"/>
                      <a:pt x="506011" y="1034260"/>
                      <a:pt x="489997" y="1015737"/>
                    </a:cubicBezTo>
                    <a:cubicBezTo>
                      <a:pt x="473987" y="997214"/>
                      <a:pt x="446678" y="980163"/>
                      <a:pt x="408072" y="964582"/>
                    </a:cubicBezTo>
                    <a:cubicBezTo>
                      <a:pt x="388511" y="956447"/>
                      <a:pt x="375657" y="949826"/>
                      <a:pt x="369512" y="944719"/>
                    </a:cubicBezTo>
                    <a:cubicBezTo>
                      <a:pt x="363367" y="939612"/>
                      <a:pt x="360293" y="933162"/>
                      <a:pt x="360293" y="925372"/>
                    </a:cubicBezTo>
                    <a:cubicBezTo>
                      <a:pt x="360293" y="917237"/>
                      <a:pt x="364103" y="910832"/>
                      <a:pt x="371719" y="906159"/>
                    </a:cubicBezTo>
                    <a:cubicBezTo>
                      <a:pt x="379338" y="901482"/>
                      <a:pt x="389378" y="899147"/>
                      <a:pt x="401842" y="899147"/>
                    </a:cubicBezTo>
                    <a:cubicBezTo>
                      <a:pt x="432136" y="899147"/>
                      <a:pt x="462948" y="907716"/>
                      <a:pt x="494283" y="924853"/>
                    </a:cubicBezTo>
                    <a:lnTo>
                      <a:pt x="494283" y="830076"/>
                    </a:lnTo>
                    <a:cubicBezTo>
                      <a:pt x="478184" y="825748"/>
                      <a:pt x="465677" y="822805"/>
                      <a:pt x="456761" y="821245"/>
                    </a:cubicBezTo>
                    <a:cubicBezTo>
                      <a:pt x="447847" y="819688"/>
                      <a:pt x="437936" y="818391"/>
                      <a:pt x="427029" y="817350"/>
                    </a:cubicBezTo>
                    <a:cubicBezTo>
                      <a:pt x="416122" y="816312"/>
                      <a:pt x="404177" y="815793"/>
                      <a:pt x="391194" y="815793"/>
                    </a:cubicBezTo>
                    <a:close/>
                    <a:moveTo>
                      <a:pt x="1" y="235984"/>
                    </a:moveTo>
                    <a:cubicBezTo>
                      <a:pt x="1" y="233280"/>
                      <a:pt x="1" y="238148"/>
                      <a:pt x="1" y="257081"/>
                    </a:cubicBezTo>
                    <a:lnTo>
                      <a:pt x="1" y="296835"/>
                    </a:lnTo>
                    <a:lnTo>
                      <a:pt x="0" y="296838"/>
                    </a:lnTo>
                    <a:cubicBezTo>
                      <a:pt x="0" y="296839"/>
                      <a:pt x="0" y="242745"/>
                      <a:pt x="1" y="235984"/>
                    </a:cubicBezTo>
                    <a:close/>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lnTo>
                      <a:pt x="1" y="296835"/>
                    </a:lnTo>
                    <a:lnTo>
                      <a:pt x="1" y="296835"/>
                    </a:lnTo>
                    <a:lnTo>
                      <a:pt x="3758" y="266488"/>
                    </a:lnTo>
                    <a:cubicBezTo>
                      <a:pt x="41023" y="116806"/>
                      <a:pt x="350921" y="0"/>
                      <a:pt x="727700" y="0"/>
                    </a:cubicBezTo>
                    <a:close/>
                  </a:path>
                </a:pathLst>
              </a:custGeom>
              <a:solidFill>
                <a:schemeClr val="accent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274" b="0" i="0" u="none" strike="noStrike" kern="1200" cap="none" spc="0" normalizeH="0" baseline="0" noProof="0" dirty="0">
                  <a:ln>
                    <a:noFill/>
                  </a:ln>
                  <a:solidFill>
                    <a:srgbClr val="FFFFFF">
                      <a:lumMod val="85000"/>
                    </a:srgbClr>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306" name="Group 305">
              <a:extLst>
                <a:ext uri="{FF2B5EF4-FFF2-40B4-BE49-F238E27FC236}">
                  <a16:creationId xmlns:a16="http://schemas.microsoft.com/office/drawing/2014/main" id="{BE4E6C33-4F2D-47BE-A942-E19E073B2986}"/>
                </a:ext>
              </a:extLst>
            </p:cNvPr>
            <p:cNvGrpSpPr/>
            <p:nvPr/>
          </p:nvGrpSpPr>
          <p:grpSpPr>
            <a:xfrm>
              <a:off x="6406391" y="5492555"/>
              <a:ext cx="316389" cy="415887"/>
              <a:chOff x="4373323" y="1855264"/>
              <a:chExt cx="2771333" cy="3642856"/>
            </a:xfrm>
          </p:grpSpPr>
          <p:sp>
            <p:nvSpPr>
              <p:cNvPr id="308" name="Freeform: Shape 307">
                <a:extLst>
                  <a:ext uri="{FF2B5EF4-FFF2-40B4-BE49-F238E27FC236}">
                    <a16:creationId xmlns:a16="http://schemas.microsoft.com/office/drawing/2014/main" id="{058BF5BE-90EB-4DED-AD7C-98A4D8C3FD34}"/>
                  </a:ext>
                </a:extLst>
              </p:cNvPr>
              <p:cNvSpPr/>
              <p:nvPr/>
            </p:nvSpPr>
            <p:spPr>
              <a:xfrm>
                <a:off x="5451328" y="3779763"/>
                <a:ext cx="615330" cy="1137193"/>
              </a:xfrm>
              <a:custGeom>
                <a:avLst/>
                <a:gdLst>
                  <a:gd name="connsiteX0" fmla="*/ 307665 w 615330"/>
                  <a:gd name="connsiteY0" fmla="*/ 0 h 1137193"/>
                  <a:gd name="connsiteX1" fmla="*/ 615330 w 615330"/>
                  <a:gd name="connsiteY1" fmla="*/ 307666 h 1137193"/>
                  <a:gd name="connsiteX2" fmla="*/ 427422 w 615330"/>
                  <a:gd name="connsiteY2" fmla="*/ 591154 h 1137193"/>
                  <a:gd name="connsiteX3" fmla="*/ 412107 w 615330"/>
                  <a:gd name="connsiteY3" fmla="*/ 594246 h 1137193"/>
                  <a:gd name="connsiteX4" fmla="*/ 412107 w 615330"/>
                  <a:gd name="connsiteY4" fmla="*/ 1137193 h 1137193"/>
                  <a:gd name="connsiteX5" fmla="*/ 214098 w 615330"/>
                  <a:gd name="connsiteY5" fmla="*/ 1137193 h 1137193"/>
                  <a:gd name="connsiteX6" fmla="*/ 214098 w 615330"/>
                  <a:gd name="connsiteY6" fmla="*/ 596442 h 1137193"/>
                  <a:gd name="connsiteX7" fmla="*/ 187908 w 615330"/>
                  <a:gd name="connsiteY7" fmla="*/ 591154 h 1137193"/>
                  <a:gd name="connsiteX8" fmla="*/ 0 w 615330"/>
                  <a:gd name="connsiteY8" fmla="*/ 307666 h 1137193"/>
                  <a:gd name="connsiteX9" fmla="*/ 307665 w 615330"/>
                  <a:gd name="connsiteY9" fmla="*/ 0 h 1137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5330" h="1137193">
                    <a:moveTo>
                      <a:pt x="307665" y="0"/>
                    </a:moveTo>
                    <a:cubicBezTo>
                      <a:pt x="477584" y="0"/>
                      <a:pt x="615330" y="137747"/>
                      <a:pt x="615330" y="307666"/>
                    </a:cubicBezTo>
                    <a:cubicBezTo>
                      <a:pt x="615330" y="435106"/>
                      <a:pt x="537848" y="544448"/>
                      <a:pt x="427422" y="591154"/>
                    </a:cubicBezTo>
                    <a:lnTo>
                      <a:pt x="412107" y="594246"/>
                    </a:lnTo>
                    <a:lnTo>
                      <a:pt x="412107" y="1137193"/>
                    </a:lnTo>
                    <a:lnTo>
                      <a:pt x="214098" y="1137193"/>
                    </a:lnTo>
                    <a:lnTo>
                      <a:pt x="214098" y="596442"/>
                    </a:lnTo>
                    <a:lnTo>
                      <a:pt x="187908" y="591154"/>
                    </a:lnTo>
                    <a:cubicBezTo>
                      <a:pt x="77482" y="544448"/>
                      <a:pt x="0" y="435106"/>
                      <a:pt x="0" y="307666"/>
                    </a:cubicBezTo>
                    <a:cubicBezTo>
                      <a:pt x="0" y="137747"/>
                      <a:pt x="137746" y="0"/>
                      <a:pt x="307665" y="0"/>
                    </a:cubicBezTo>
                    <a:close/>
                  </a:path>
                </a:pathLst>
              </a:cu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white"/>
                  </a:solidFill>
                  <a:effectLst/>
                  <a:uLnTx/>
                  <a:uFillTx/>
                  <a:latin typeface="Segoe UI"/>
                  <a:ea typeface="+mn-ea"/>
                  <a:cs typeface="+mn-cs"/>
                </a:endParaRPr>
              </a:p>
            </p:txBody>
          </p:sp>
          <p:sp>
            <p:nvSpPr>
              <p:cNvPr id="307" name="Freeform: Shape 306">
                <a:extLst>
                  <a:ext uri="{FF2B5EF4-FFF2-40B4-BE49-F238E27FC236}">
                    <a16:creationId xmlns:a16="http://schemas.microsoft.com/office/drawing/2014/main" id="{12EB0235-FCD1-4558-B88D-ED0207F6E4FA}"/>
                  </a:ext>
                </a:extLst>
              </p:cNvPr>
              <p:cNvSpPr/>
              <p:nvPr/>
            </p:nvSpPr>
            <p:spPr>
              <a:xfrm>
                <a:off x="4373323" y="1855264"/>
                <a:ext cx="2771333" cy="3642856"/>
              </a:xfrm>
              <a:custGeom>
                <a:avLst/>
                <a:gdLst>
                  <a:gd name="connsiteX0" fmla="*/ 1405299 w 2771333"/>
                  <a:gd name="connsiteY0" fmla="*/ 377758 h 3642856"/>
                  <a:gd name="connsiteX1" fmla="*/ 750732 w 2771333"/>
                  <a:gd name="connsiteY1" fmla="*/ 940856 h 3642856"/>
                  <a:gd name="connsiteX2" fmla="*/ 738261 w 2771333"/>
                  <a:gd name="connsiteY2" fmla="*/ 1071423 h 3642856"/>
                  <a:gd name="connsiteX3" fmla="*/ 2072337 w 2771333"/>
                  <a:gd name="connsiteY3" fmla="*/ 1071423 h 3642856"/>
                  <a:gd name="connsiteX4" fmla="*/ 2059867 w 2771333"/>
                  <a:gd name="connsiteY4" fmla="*/ 940856 h 3642856"/>
                  <a:gd name="connsiteX5" fmla="*/ 1405299 w 2771333"/>
                  <a:gd name="connsiteY5" fmla="*/ 377758 h 3642856"/>
                  <a:gd name="connsiteX6" fmla="*/ 1405299 w 2771333"/>
                  <a:gd name="connsiteY6" fmla="*/ 0 h 3642856"/>
                  <a:gd name="connsiteX7" fmla="*/ 2445799 w 2771333"/>
                  <a:gd name="connsiteY7" fmla="*/ 972254 h 3642856"/>
                  <a:gd name="connsiteX8" fmla="*/ 2450636 w 2771333"/>
                  <a:gd name="connsiteY8" fmla="*/ 1071423 h 3642856"/>
                  <a:gd name="connsiteX9" fmla="*/ 2771333 w 2771333"/>
                  <a:gd name="connsiteY9" fmla="*/ 1071423 h 3642856"/>
                  <a:gd name="connsiteX10" fmla="*/ 2771333 w 2771333"/>
                  <a:gd name="connsiteY10" fmla="*/ 3642856 h 3642856"/>
                  <a:gd name="connsiteX11" fmla="*/ 0 w 2771333"/>
                  <a:gd name="connsiteY11" fmla="*/ 3642856 h 3642856"/>
                  <a:gd name="connsiteX12" fmla="*/ 0 w 2771333"/>
                  <a:gd name="connsiteY12" fmla="*/ 1071423 h 3642856"/>
                  <a:gd name="connsiteX13" fmla="*/ 359963 w 2771333"/>
                  <a:gd name="connsiteY13" fmla="*/ 1071423 h 3642856"/>
                  <a:gd name="connsiteX14" fmla="*/ 364799 w 2771333"/>
                  <a:gd name="connsiteY14" fmla="*/ 972254 h 3642856"/>
                  <a:gd name="connsiteX15" fmla="*/ 1405299 w 2771333"/>
                  <a:gd name="connsiteY15" fmla="*/ 0 h 3642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71333" h="3642856">
                    <a:moveTo>
                      <a:pt x="1405299" y="377758"/>
                    </a:moveTo>
                    <a:cubicBezTo>
                      <a:pt x="1082420" y="377758"/>
                      <a:pt x="813033" y="619497"/>
                      <a:pt x="750732" y="940856"/>
                    </a:cubicBezTo>
                    <a:lnTo>
                      <a:pt x="738261" y="1071423"/>
                    </a:lnTo>
                    <a:lnTo>
                      <a:pt x="2072337" y="1071423"/>
                    </a:lnTo>
                    <a:lnTo>
                      <a:pt x="2059867" y="940856"/>
                    </a:lnTo>
                    <a:cubicBezTo>
                      <a:pt x="1997565" y="619497"/>
                      <a:pt x="1728179" y="377758"/>
                      <a:pt x="1405299" y="377758"/>
                    </a:cubicBezTo>
                    <a:close/>
                    <a:moveTo>
                      <a:pt x="1405299" y="0"/>
                    </a:moveTo>
                    <a:cubicBezTo>
                      <a:pt x="1946832" y="0"/>
                      <a:pt x="2392239" y="426154"/>
                      <a:pt x="2445799" y="972254"/>
                    </a:cubicBezTo>
                    <a:lnTo>
                      <a:pt x="2450636" y="1071423"/>
                    </a:lnTo>
                    <a:lnTo>
                      <a:pt x="2771333" y="1071423"/>
                    </a:lnTo>
                    <a:lnTo>
                      <a:pt x="2771333" y="3642856"/>
                    </a:lnTo>
                    <a:lnTo>
                      <a:pt x="0" y="3642856"/>
                    </a:lnTo>
                    <a:lnTo>
                      <a:pt x="0" y="1071423"/>
                    </a:lnTo>
                    <a:lnTo>
                      <a:pt x="359963" y="1071423"/>
                    </a:lnTo>
                    <a:lnTo>
                      <a:pt x="364799" y="972254"/>
                    </a:lnTo>
                    <a:cubicBezTo>
                      <a:pt x="418360" y="426154"/>
                      <a:pt x="863766" y="0"/>
                      <a:pt x="1405299"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grpSp>
          <p:nvGrpSpPr>
            <p:cNvPr id="309" name="Group 308">
              <a:extLst>
                <a:ext uri="{FF2B5EF4-FFF2-40B4-BE49-F238E27FC236}">
                  <a16:creationId xmlns:a16="http://schemas.microsoft.com/office/drawing/2014/main" id="{F5F02A09-C6EC-42FD-9743-5D40F1428A2C}"/>
                </a:ext>
              </a:extLst>
            </p:cNvPr>
            <p:cNvGrpSpPr/>
            <p:nvPr/>
          </p:nvGrpSpPr>
          <p:grpSpPr>
            <a:xfrm>
              <a:off x="5817704" y="4542919"/>
              <a:ext cx="135607" cy="178252"/>
              <a:chOff x="4373323" y="1855264"/>
              <a:chExt cx="2771333" cy="3642856"/>
            </a:xfrm>
          </p:grpSpPr>
          <p:sp>
            <p:nvSpPr>
              <p:cNvPr id="310" name="Freeform: Shape 309">
                <a:extLst>
                  <a:ext uri="{FF2B5EF4-FFF2-40B4-BE49-F238E27FC236}">
                    <a16:creationId xmlns:a16="http://schemas.microsoft.com/office/drawing/2014/main" id="{04E97B84-3C00-4E99-B456-E22FF8B68C60}"/>
                  </a:ext>
                </a:extLst>
              </p:cNvPr>
              <p:cNvSpPr/>
              <p:nvPr/>
            </p:nvSpPr>
            <p:spPr>
              <a:xfrm>
                <a:off x="4373323" y="1855264"/>
                <a:ext cx="2771333" cy="3642856"/>
              </a:xfrm>
              <a:custGeom>
                <a:avLst/>
                <a:gdLst>
                  <a:gd name="connsiteX0" fmla="*/ 1405299 w 2771333"/>
                  <a:gd name="connsiteY0" fmla="*/ 377758 h 3642856"/>
                  <a:gd name="connsiteX1" fmla="*/ 750732 w 2771333"/>
                  <a:gd name="connsiteY1" fmla="*/ 940856 h 3642856"/>
                  <a:gd name="connsiteX2" fmla="*/ 738261 w 2771333"/>
                  <a:gd name="connsiteY2" fmla="*/ 1071423 h 3642856"/>
                  <a:gd name="connsiteX3" fmla="*/ 2072337 w 2771333"/>
                  <a:gd name="connsiteY3" fmla="*/ 1071423 h 3642856"/>
                  <a:gd name="connsiteX4" fmla="*/ 2059867 w 2771333"/>
                  <a:gd name="connsiteY4" fmla="*/ 940856 h 3642856"/>
                  <a:gd name="connsiteX5" fmla="*/ 1405299 w 2771333"/>
                  <a:gd name="connsiteY5" fmla="*/ 377758 h 3642856"/>
                  <a:gd name="connsiteX6" fmla="*/ 1405299 w 2771333"/>
                  <a:gd name="connsiteY6" fmla="*/ 0 h 3642856"/>
                  <a:gd name="connsiteX7" fmla="*/ 2445799 w 2771333"/>
                  <a:gd name="connsiteY7" fmla="*/ 972254 h 3642856"/>
                  <a:gd name="connsiteX8" fmla="*/ 2450636 w 2771333"/>
                  <a:gd name="connsiteY8" fmla="*/ 1071423 h 3642856"/>
                  <a:gd name="connsiteX9" fmla="*/ 2771333 w 2771333"/>
                  <a:gd name="connsiteY9" fmla="*/ 1071423 h 3642856"/>
                  <a:gd name="connsiteX10" fmla="*/ 2771333 w 2771333"/>
                  <a:gd name="connsiteY10" fmla="*/ 3642856 h 3642856"/>
                  <a:gd name="connsiteX11" fmla="*/ 0 w 2771333"/>
                  <a:gd name="connsiteY11" fmla="*/ 3642856 h 3642856"/>
                  <a:gd name="connsiteX12" fmla="*/ 0 w 2771333"/>
                  <a:gd name="connsiteY12" fmla="*/ 1071423 h 3642856"/>
                  <a:gd name="connsiteX13" fmla="*/ 359963 w 2771333"/>
                  <a:gd name="connsiteY13" fmla="*/ 1071423 h 3642856"/>
                  <a:gd name="connsiteX14" fmla="*/ 364799 w 2771333"/>
                  <a:gd name="connsiteY14" fmla="*/ 972254 h 3642856"/>
                  <a:gd name="connsiteX15" fmla="*/ 1405299 w 2771333"/>
                  <a:gd name="connsiteY15" fmla="*/ 0 h 3642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71333" h="3642856">
                    <a:moveTo>
                      <a:pt x="1405299" y="377758"/>
                    </a:moveTo>
                    <a:cubicBezTo>
                      <a:pt x="1082420" y="377758"/>
                      <a:pt x="813033" y="619497"/>
                      <a:pt x="750732" y="940856"/>
                    </a:cubicBezTo>
                    <a:lnTo>
                      <a:pt x="738261" y="1071423"/>
                    </a:lnTo>
                    <a:lnTo>
                      <a:pt x="2072337" y="1071423"/>
                    </a:lnTo>
                    <a:lnTo>
                      <a:pt x="2059867" y="940856"/>
                    </a:lnTo>
                    <a:cubicBezTo>
                      <a:pt x="1997565" y="619497"/>
                      <a:pt x="1728179" y="377758"/>
                      <a:pt x="1405299" y="377758"/>
                    </a:cubicBezTo>
                    <a:close/>
                    <a:moveTo>
                      <a:pt x="1405299" y="0"/>
                    </a:moveTo>
                    <a:cubicBezTo>
                      <a:pt x="1946832" y="0"/>
                      <a:pt x="2392239" y="426154"/>
                      <a:pt x="2445799" y="972254"/>
                    </a:cubicBezTo>
                    <a:lnTo>
                      <a:pt x="2450636" y="1071423"/>
                    </a:lnTo>
                    <a:lnTo>
                      <a:pt x="2771333" y="1071423"/>
                    </a:lnTo>
                    <a:lnTo>
                      <a:pt x="2771333" y="3642856"/>
                    </a:lnTo>
                    <a:lnTo>
                      <a:pt x="0" y="3642856"/>
                    </a:lnTo>
                    <a:lnTo>
                      <a:pt x="0" y="1071423"/>
                    </a:lnTo>
                    <a:lnTo>
                      <a:pt x="359963" y="1071423"/>
                    </a:lnTo>
                    <a:lnTo>
                      <a:pt x="364799" y="972254"/>
                    </a:lnTo>
                    <a:cubicBezTo>
                      <a:pt x="418360" y="426154"/>
                      <a:pt x="863766" y="0"/>
                      <a:pt x="1405299"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11" name="Freeform: Shape 310">
                <a:extLst>
                  <a:ext uri="{FF2B5EF4-FFF2-40B4-BE49-F238E27FC236}">
                    <a16:creationId xmlns:a16="http://schemas.microsoft.com/office/drawing/2014/main" id="{044E47B8-BA52-4526-A4BA-8CAB8F9AF787}"/>
                  </a:ext>
                </a:extLst>
              </p:cNvPr>
              <p:cNvSpPr/>
              <p:nvPr/>
            </p:nvSpPr>
            <p:spPr>
              <a:xfrm>
                <a:off x="5451328" y="3779763"/>
                <a:ext cx="615330" cy="1137193"/>
              </a:xfrm>
              <a:custGeom>
                <a:avLst/>
                <a:gdLst>
                  <a:gd name="connsiteX0" fmla="*/ 307665 w 615330"/>
                  <a:gd name="connsiteY0" fmla="*/ 0 h 1137193"/>
                  <a:gd name="connsiteX1" fmla="*/ 615330 w 615330"/>
                  <a:gd name="connsiteY1" fmla="*/ 307666 h 1137193"/>
                  <a:gd name="connsiteX2" fmla="*/ 427422 w 615330"/>
                  <a:gd name="connsiteY2" fmla="*/ 591154 h 1137193"/>
                  <a:gd name="connsiteX3" fmla="*/ 412107 w 615330"/>
                  <a:gd name="connsiteY3" fmla="*/ 594246 h 1137193"/>
                  <a:gd name="connsiteX4" fmla="*/ 412107 w 615330"/>
                  <a:gd name="connsiteY4" fmla="*/ 1137193 h 1137193"/>
                  <a:gd name="connsiteX5" fmla="*/ 214098 w 615330"/>
                  <a:gd name="connsiteY5" fmla="*/ 1137193 h 1137193"/>
                  <a:gd name="connsiteX6" fmla="*/ 214098 w 615330"/>
                  <a:gd name="connsiteY6" fmla="*/ 596442 h 1137193"/>
                  <a:gd name="connsiteX7" fmla="*/ 187908 w 615330"/>
                  <a:gd name="connsiteY7" fmla="*/ 591154 h 1137193"/>
                  <a:gd name="connsiteX8" fmla="*/ 0 w 615330"/>
                  <a:gd name="connsiteY8" fmla="*/ 307666 h 1137193"/>
                  <a:gd name="connsiteX9" fmla="*/ 307665 w 615330"/>
                  <a:gd name="connsiteY9" fmla="*/ 0 h 1137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5330" h="1137193">
                    <a:moveTo>
                      <a:pt x="307665" y="0"/>
                    </a:moveTo>
                    <a:cubicBezTo>
                      <a:pt x="477584" y="0"/>
                      <a:pt x="615330" y="137747"/>
                      <a:pt x="615330" y="307666"/>
                    </a:cubicBezTo>
                    <a:cubicBezTo>
                      <a:pt x="615330" y="435106"/>
                      <a:pt x="537848" y="544448"/>
                      <a:pt x="427422" y="591154"/>
                    </a:cubicBezTo>
                    <a:lnTo>
                      <a:pt x="412107" y="594246"/>
                    </a:lnTo>
                    <a:lnTo>
                      <a:pt x="412107" y="1137193"/>
                    </a:lnTo>
                    <a:lnTo>
                      <a:pt x="214098" y="1137193"/>
                    </a:lnTo>
                    <a:lnTo>
                      <a:pt x="214098" y="596442"/>
                    </a:lnTo>
                    <a:lnTo>
                      <a:pt x="187908" y="591154"/>
                    </a:lnTo>
                    <a:cubicBezTo>
                      <a:pt x="77482" y="544448"/>
                      <a:pt x="0" y="435106"/>
                      <a:pt x="0" y="307666"/>
                    </a:cubicBezTo>
                    <a:cubicBezTo>
                      <a:pt x="0" y="137747"/>
                      <a:pt x="137746" y="0"/>
                      <a:pt x="307665" y="0"/>
                    </a:cubicBezTo>
                    <a:close/>
                  </a:path>
                </a:pathLst>
              </a:cu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white"/>
                  </a:solidFill>
                  <a:effectLst/>
                  <a:uLnTx/>
                  <a:uFillTx/>
                  <a:latin typeface="Segoe UI"/>
                  <a:ea typeface="+mn-ea"/>
                  <a:cs typeface="+mn-cs"/>
                </a:endParaRPr>
              </a:p>
            </p:txBody>
          </p:sp>
        </p:grpSp>
        <p:sp>
          <p:nvSpPr>
            <p:cNvPr id="312" name="Rectangle 311">
              <a:extLst>
                <a:ext uri="{FF2B5EF4-FFF2-40B4-BE49-F238E27FC236}">
                  <a16:creationId xmlns:a16="http://schemas.microsoft.com/office/drawing/2014/main" id="{D62326D5-E90A-48DC-94D6-3FF9DD1B49E8}"/>
                </a:ext>
              </a:extLst>
            </p:cNvPr>
            <p:cNvSpPr/>
            <p:nvPr/>
          </p:nvSpPr>
          <p:spPr>
            <a:xfrm>
              <a:off x="5318605" y="5119739"/>
              <a:ext cx="942887" cy="215444"/>
            </a:xfrm>
            <a:prstGeom prst="rect">
              <a:avLst/>
            </a:prstGeom>
          </p:spPr>
          <p:txBody>
            <a:bodyPr wrap="none">
              <a:spAutoFit/>
            </a:bodyPr>
            <a:lstStyle/>
            <a:p>
              <a:pPr marL="0" marR="0" lvl="0" indent="0" algn="ctr" defTabSz="754235" rtl="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dirty="0">
                  <a:ln>
                    <a:solidFill>
                      <a:srgbClr val="FFFFFF">
                        <a:alpha val="0"/>
                      </a:srgbClr>
                    </a:solidFill>
                  </a:ln>
                  <a:solidFill>
                    <a:srgbClr val="0078D7"/>
                  </a:solidFill>
                  <a:effectLst/>
                  <a:uLnTx/>
                  <a:uFillTx/>
                  <a:latin typeface="Segoe UI" charset="0"/>
                  <a:ea typeface="+mn-ea"/>
                  <a:cs typeface="Segoe UI" charset="0"/>
                </a:rPr>
                <a:t>Secure Enclaves</a:t>
              </a:r>
            </a:p>
          </p:txBody>
        </p:sp>
        <p:sp>
          <p:nvSpPr>
            <p:cNvPr id="314" name="Rectangle 313">
              <a:extLst>
                <a:ext uri="{FF2B5EF4-FFF2-40B4-BE49-F238E27FC236}">
                  <a16:creationId xmlns:a16="http://schemas.microsoft.com/office/drawing/2014/main" id="{0FC36418-3D87-458F-ADB0-3BAF9A525C25}"/>
                </a:ext>
              </a:extLst>
            </p:cNvPr>
            <p:cNvSpPr/>
            <p:nvPr/>
          </p:nvSpPr>
          <p:spPr>
            <a:xfrm>
              <a:off x="4441778" y="5569888"/>
              <a:ext cx="866309" cy="338554"/>
            </a:xfrm>
            <a:prstGeom prst="rect">
              <a:avLst/>
            </a:prstGeom>
          </p:spPr>
          <p:txBody>
            <a:bodyPr wrap="square">
              <a:spAutoFit/>
            </a:bodyPr>
            <a:lstStyle/>
            <a:p>
              <a:pPr marL="0" marR="0" lvl="0" indent="0" algn="r" defTabSz="754235" rtl="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dirty="0">
                  <a:ln>
                    <a:solidFill>
                      <a:srgbClr val="FFFFFF">
                        <a:alpha val="0"/>
                      </a:srgbClr>
                    </a:solidFill>
                  </a:ln>
                  <a:solidFill>
                    <a:srgbClr val="0078D7"/>
                  </a:solidFill>
                  <a:effectLst/>
                  <a:uLnTx/>
                  <a:uFillTx/>
                  <a:latin typeface="Segoe UI" charset="0"/>
                  <a:ea typeface="+mn-ea"/>
                  <a:cs typeface="Segoe UI" charset="0"/>
                </a:rPr>
                <a:t>Data Classification</a:t>
              </a:r>
            </a:p>
          </p:txBody>
        </p:sp>
        <p:sp>
          <p:nvSpPr>
            <p:cNvPr id="315" name="Rectangle 314">
              <a:extLst>
                <a:ext uri="{FF2B5EF4-FFF2-40B4-BE49-F238E27FC236}">
                  <a16:creationId xmlns:a16="http://schemas.microsoft.com/office/drawing/2014/main" id="{55F4ECF3-63AE-45AB-A5A7-32BD26C2050A}"/>
                </a:ext>
              </a:extLst>
            </p:cNvPr>
            <p:cNvSpPr/>
            <p:nvPr/>
          </p:nvSpPr>
          <p:spPr>
            <a:xfrm>
              <a:off x="6522414" y="5011746"/>
              <a:ext cx="1023317" cy="980527"/>
            </a:xfrm>
            <a:prstGeom prst="rect">
              <a:avLst/>
            </a:prstGeom>
            <a:noFill/>
            <a:ln w="12700" cap="flat" cmpd="sng" algn="ctr">
              <a:solidFill>
                <a:schemeClr val="tx1"/>
              </a:solidFill>
              <a:prstDash val="dash"/>
            </a:ln>
            <a:effectLst/>
          </p:spPr>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0078D7"/>
                </a:solidFill>
                <a:effectLst/>
                <a:uLnTx/>
                <a:uFillTx/>
                <a:latin typeface="Segoe UI Semibold"/>
                <a:ea typeface="+mn-ea"/>
                <a:cs typeface="+mn-cs"/>
              </a:endParaRPr>
            </a:p>
          </p:txBody>
        </p:sp>
        <p:grpSp>
          <p:nvGrpSpPr>
            <p:cNvPr id="319" name="Group 318">
              <a:extLst>
                <a:ext uri="{FF2B5EF4-FFF2-40B4-BE49-F238E27FC236}">
                  <a16:creationId xmlns:a16="http://schemas.microsoft.com/office/drawing/2014/main" id="{60860919-44F3-4D7B-9D13-A859BB838C47}"/>
                </a:ext>
              </a:extLst>
            </p:cNvPr>
            <p:cNvGrpSpPr/>
            <p:nvPr/>
          </p:nvGrpSpPr>
          <p:grpSpPr>
            <a:xfrm>
              <a:off x="5346997" y="5452758"/>
              <a:ext cx="402235" cy="519015"/>
              <a:chOff x="5346997" y="5452758"/>
              <a:chExt cx="402235" cy="519015"/>
            </a:xfrm>
          </p:grpSpPr>
          <p:sp>
            <p:nvSpPr>
              <p:cNvPr id="135" name="Rectangle 134">
                <a:extLst>
                  <a:ext uri="{FF2B5EF4-FFF2-40B4-BE49-F238E27FC236}">
                    <a16:creationId xmlns:a16="http://schemas.microsoft.com/office/drawing/2014/main" id="{7CDD5996-5955-4072-A4AC-C4CED2E87D56}"/>
                  </a:ext>
                </a:extLst>
              </p:cNvPr>
              <p:cNvSpPr/>
              <p:nvPr/>
            </p:nvSpPr>
            <p:spPr>
              <a:xfrm>
                <a:off x="5346997" y="5452758"/>
                <a:ext cx="402235" cy="519015"/>
              </a:xfrm>
              <a:prstGeom prst="rect">
                <a:avLst/>
              </a:prstGeom>
              <a:noFill/>
              <a:ln w="12700" cap="flat" cmpd="sng" algn="ctr">
                <a:solidFill>
                  <a:srgbClr val="0078D7"/>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36" name="Freeform: Shape 135">
                <a:extLst>
                  <a:ext uri="{FF2B5EF4-FFF2-40B4-BE49-F238E27FC236}">
                    <a16:creationId xmlns:a16="http://schemas.microsoft.com/office/drawing/2014/main" id="{B49C5FE1-B9E8-4134-B21A-78BD5D981107}"/>
                  </a:ext>
                </a:extLst>
              </p:cNvPr>
              <p:cNvSpPr/>
              <p:nvPr/>
            </p:nvSpPr>
            <p:spPr>
              <a:xfrm>
                <a:off x="5561090" y="5550073"/>
                <a:ext cx="110290" cy="25950"/>
              </a:xfrm>
              <a:custGeom>
                <a:avLst/>
                <a:gdLst>
                  <a:gd name="connsiteX0" fmla="*/ 0 w 110290"/>
                  <a:gd name="connsiteY0" fmla="*/ 0 h 25950"/>
                  <a:gd name="connsiteX1" fmla="*/ 110291 w 110290"/>
                  <a:gd name="connsiteY1" fmla="*/ 0 h 25950"/>
                  <a:gd name="connsiteX2" fmla="*/ 110291 w 110290"/>
                  <a:gd name="connsiteY2" fmla="*/ 25951 h 25950"/>
                  <a:gd name="connsiteX3" fmla="*/ 0 w 110290"/>
                  <a:gd name="connsiteY3" fmla="*/ 25951 h 25950"/>
                </a:gdLst>
                <a:ahLst/>
                <a:cxnLst>
                  <a:cxn ang="0">
                    <a:pos x="connsiteX0" y="connsiteY0"/>
                  </a:cxn>
                  <a:cxn ang="0">
                    <a:pos x="connsiteX1" y="connsiteY1"/>
                  </a:cxn>
                  <a:cxn ang="0">
                    <a:pos x="connsiteX2" y="connsiteY2"/>
                  </a:cxn>
                  <a:cxn ang="0">
                    <a:pos x="connsiteX3" y="connsiteY3"/>
                  </a:cxn>
                </a:cxnLst>
                <a:rect l="l" t="t" r="r" b="b"/>
                <a:pathLst>
                  <a:path w="110290" h="25950">
                    <a:moveTo>
                      <a:pt x="0" y="0"/>
                    </a:moveTo>
                    <a:lnTo>
                      <a:pt x="110291" y="0"/>
                    </a:lnTo>
                    <a:lnTo>
                      <a:pt x="110291" y="25951"/>
                    </a:lnTo>
                    <a:lnTo>
                      <a:pt x="0" y="25951"/>
                    </a:lnTo>
                    <a:close/>
                  </a:path>
                </a:pathLst>
              </a:custGeom>
              <a:solidFill>
                <a:schemeClr val="accent1"/>
              </a:solidFill>
              <a:ln w="644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37" name="Freeform: Shape 136">
                <a:extLst>
                  <a:ext uri="{FF2B5EF4-FFF2-40B4-BE49-F238E27FC236}">
                    <a16:creationId xmlns:a16="http://schemas.microsoft.com/office/drawing/2014/main" id="{31506B28-6650-4703-820F-DBB9E1A2FF5D}"/>
                  </a:ext>
                </a:extLst>
              </p:cNvPr>
              <p:cNvSpPr/>
              <p:nvPr/>
            </p:nvSpPr>
            <p:spPr>
              <a:xfrm>
                <a:off x="5561090" y="5653876"/>
                <a:ext cx="110290" cy="25950"/>
              </a:xfrm>
              <a:custGeom>
                <a:avLst/>
                <a:gdLst>
                  <a:gd name="connsiteX0" fmla="*/ 0 w 110290"/>
                  <a:gd name="connsiteY0" fmla="*/ 0 h 25950"/>
                  <a:gd name="connsiteX1" fmla="*/ 110291 w 110290"/>
                  <a:gd name="connsiteY1" fmla="*/ 0 h 25950"/>
                  <a:gd name="connsiteX2" fmla="*/ 110291 w 110290"/>
                  <a:gd name="connsiteY2" fmla="*/ 25951 h 25950"/>
                  <a:gd name="connsiteX3" fmla="*/ 0 w 110290"/>
                  <a:gd name="connsiteY3" fmla="*/ 25951 h 25950"/>
                </a:gdLst>
                <a:ahLst/>
                <a:cxnLst>
                  <a:cxn ang="0">
                    <a:pos x="connsiteX0" y="connsiteY0"/>
                  </a:cxn>
                  <a:cxn ang="0">
                    <a:pos x="connsiteX1" y="connsiteY1"/>
                  </a:cxn>
                  <a:cxn ang="0">
                    <a:pos x="connsiteX2" y="connsiteY2"/>
                  </a:cxn>
                  <a:cxn ang="0">
                    <a:pos x="connsiteX3" y="connsiteY3"/>
                  </a:cxn>
                </a:cxnLst>
                <a:rect l="l" t="t" r="r" b="b"/>
                <a:pathLst>
                  <a:path w="110290" h="25950">
                    <a:moveTo>
                      <a:pt x="0" y="0"/>
                    </a:moveTo>
                    <a:lnTo>
                      <a:pt x="110291" y="0"/>
                    </a:lnTo>
                    <a:lnTo>
                      <a:pt x="110291" y="25951"/>
                    </a:lnTo>
                    <a:lnTo>
                      <a:pt x="0" y="25951"/>
                    </a:lnTo>
                    <a:close/>
                  </a:path>
                </a:pathLst>
              </a:custGeom>
              <a:solidFill>
                <a:schemeClr val="accent1"/>
              </a:solidFill>
              <a:ln w="644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38" name="Freeform: Shape 137">
                <a:extLst>
                  <a:ext uri="{FF2B5EF4-FFF2-40B4-BE49-F238E27FC236}">
                    <a16:creationId xmlns:a16="http://schemas.microsoft.com/office/drawing/2014/main" id="{28805A98-2193-4F1B-A002-DBCA2C0F7A7A}"/>
                  </a:ext>
                </a:extLst>
              </p:cNvPr>
              <p:cNvSpPr/>
              <p:nvPr/>
            </p:nvSpPr>
            <p:spPr>
              <a:xfrm>
                <a:off x="5561090" y="5861482"/>
                <a:ext cx="110290" cy="25950"/>
              </a:xfrm>
              <a:custGeom>
                <a:avLst/>
                <a:gdLst>
                  <a:gd name="connsiteX0" fmla="*/ 0 w 110290"/>
                  <a:gd name="connsiteY0" fmla="*/ 0 h 25950"/>
                  <a:gd name="connsiteX1" fmla="*/ 110291 w 110290"/>
                  <a:gd name="connsiteY1" fmla="*/ 0 h 25950"/>
                  <a:gd name="connsiteX2" fmla="*/ 110291 w 110290"/>
                  <a:gd name="connsiteY2" fmla="*/ 25951 h 25950"/>
                  <a:gd name="connsiteX3" fmla="*/ 0 w 110290"/>
                  <a:gd name="connsiteY3" fmla="*/ 25951 h 25950"/>
                </a:gdLst>
                <a:ahLst/>
                <a:cxnLst>
                  <a:cxn ang="0">
                    <a:pos x="connsiteX0" y="connsiteY0"/>
                  </a:cxn>
                  <a:cxn ang="0">
                    <a:pos x="connsiteX1" y="connsiteY1"/>
                  </a:cxn>
                  <a:cxn ang="0">
                    <a:pos x="connsiteX2" y="connsiteY2"/>
                  </a:cxn>
                  <a:cxn ang="0">
                    <a:pos x="connsiteX3" y="connsiteY3"/>
                  </a:cxn>
                </a:cxnLst>
                <a:rect l="l" t="t" r="r" b="b"/>
                <a:pathLst>
                  <a:path w="110290" h="25950">
                    <a:moveTo>
                      <a:pt x="0" y="0"/>
                    </a:moveTo>
                    <a:lnTo>
                      <a:pt x="110291" y="0"/>
                    </a:lnTo>
                    <a:lnTo>
                      <a:pt x="110291" y="25951"/>
                    </a:lnTo>
                    <a:lnTo>
                      <a:pt x="0" y="25951"/>
                    </a:lnTo>
                    <a:close/>
                  </a:path>
                </a:pathLst>
              </a:custGeom>
              <a:solidFill>
                <a:schemeClr val="accent1"/>
              </a:solidFill>
              <a:ln w="644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39" name="Freeform: Shape 138">
                <a:extLst>
                  <a:ext uri="{FF2B5EF4-FFF2-40B4-BE49-F238E27FC236}">
                    <a16:creationId xmlns:a16="http://schemas.microsoft.com/office/drawing/2014/main" id="{25A8945C-8083-4354-A8D0-9587B05446BF}"/>
                  </a:ext>
                </a:extLst>
              </p:cNvPr>
              <p:cNvSpPr/>
              <p:nvPr/>
            </p:nvSpPr>
            <p:spPr>
              <a:xfrm>
                <a:off x="5561090" y="5757679"/>
                <a:ext cx="110290" cy="25950"/>
              </a:xfrm>
              <a:custGeom>
                <a:avLst/>
                <a:gdLst>
                  <a:gd name="connsiteX0" fmla="*/ 0 w 110290"/>
                  <a:gd name="connsiteY0" fmla="*/ 0 h 25950"/>
                  <a:gd name="connsiteX1" fmla="*/ 110291 w 110290"/>
                  <a:gd name="connsiteY1" fmla="*/ 0 h 25950"/>
                  <a:gd name="connsiteX2" fmla="*/ 110291 w 110290"/>
                  <a:gd name="connsiteY2" fmla="*/ 25951 h 25950"/>
                  <a:gd name="connsiteX3" fmla="*/ 0 w 110290"/>
                  <a:gd name="connsiteY3" fmla="*/ 25951 h 25950"/>
                </a:gdLst>
                <a:ahLst/>
                <a:cxnLst>
                  <a:cxn ang="0">
                    <a:pos x="connsiteX0" y="connsiteY0"/>
                  </a:cxn>
                  <a:cxn ang="0">
                    <a:pos x="connsiteX1" y="connsiteY1"/>
                  </a:cxn>
                  <a:cxn ang="0">
                    <a:pos x="connsiteX2" y="connsiteY2"/>
                  </a:cxn>
                  <a:cxn ang="0">
                    <a:pos x="connsiteX3" y="connsiteY3"/>
                  </a:cxn>
                </a:cxnLst>
                <a:rect l="l" t="t" r="r" b="b"/>
                <a:pathLst>
                  <a:path w="110290" h="25950">
                    <a:moveTo>
                      <a:pt x="0" y="0"/>
                    </a:moveTo>
                    <a:lnTo>
                      <a:pt x="110291" y="0"/>
                    </a:lnTo>
                    <a:lnTo>
                      <a:pt x="110291" y="25951"/>
                    </a:lnTo>
                    <a:lnTo>
                      <a:pt x="0" y="25951"/>
                    </a:lnTo>
                    <a:close/>
                  </a:path>
                </a:pathLst>
              </a:custGeom>
              <a:solidFill>
                <a:schemeClr val="accent1"/>
              </a:solidFill>
              <a:ln w="644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40" name="Freeform: Shape 139">
                <a:extLst>
                  <a:ext uri="{FF2B5EF4-FFF2-40B4-BE49-F238E27FC236}">
                    <a16:creationId xmlns:a16="http://schemas.microsoft.com/office/drawing/2014/main" id="{0C351BAB-FA80-46B9-89A8-5A3D6BC29402}"/>
                  </a:ext>
                </a:extLst>
              </p:cNvPr>
              <p:cNvSpPr/>
              <p:nvPr/>
            </p:nvSpPr>
            <p:spPr>
              <a:xfrm>
                <a:off x="5424849" y="5517635"/>
                <a:ext cx="96017" cy="79149"/>
              </a:xfrm>
              <a:custGeom>
                <a:avLst/>
                <a:gdLst>
                  <a:gd name="connsiteX0" fmla="*/ 96018 w 96017"/>
                  <a:gd name="connsiteY0" fmla="*/ 18166 h 79149"/>
                  <a:gd name="connsiteX1" fmla="*/ 77852 w 96017"/>
                  <a:gd name="connsiteY1" fmla="*/ 0 h 79149"/>
                  <a:gd name="connsiteX2" fmla="*/ 35033 w 96017"/>
                  <a:gd name="connsiteY2" fmla="*/ 42819 h 79149"/>
                  <a:gd name="connsiteX3" fmla="*/ 18165 w 96017"/>
                  <a:gd name="connsiteY3" fmla="*/ 25951 h 79149"/>
                  <a:gd name="connsiteX4" fmla="*/ 0 w 96017"/>
                  <a:gd name="connsiteY4" fmla="*/ 44116 h 79149"/>
                  <a:gd name="connsiteX5" fmla="*/ 35033 w 96017"/>
                  <a:gd name="connsiteY5" fmla="*/ 79150 h 79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6017" h="79149">
                    <a:moveTo>
                      <a:pt x="96018" y="18166"/>
                    </a:moveTo>
                    <a:lnTo>
                      <a:pt x="77852" y="0"/>
                    </a:lnTo>
                    <a:lnTo>
                      <a:pt x="35033" y="42819"/>
                    </a:lnTo>
                    <a:lnTo>
                      <a:pt x="18165" y="25951"/>
                    </a:lnTo>
                    <a:lnTo>
                      <a:pt x="0" y="44116"/>
                    </a:lnTo>
                    <a:lnTo>
                      <a:pt x="35033" y="79150"/>
                    </a:lnTo>
                    <a:close/>
                  </a:path>
                </a:pathLst>
              </a:custGeom>
              <a:solidFill>
                <a:schemeClr val="accent1"/>
              </a:solidFill>
              <a:ln w="644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16" name="Freeform: Shape 315">
                <a:extLst>
                  <a:ext uri="{FF2B5EF4-FFF2-40B4-BE49-F238E27FC236}">
                    <a16:creationId xmlns:a16="http://schemas.microsoft.com/office/drawing/2014/main" id="{E46AE6A2-E63C-4094-A9F5-2C10A4B8C79B}"/>
                  </a:ext>
                </a:extLst>
              </p:cNvPr>
              <p:cNvSpPr/>
              <p:nvPr/>
            </p:nvSpPr>
            <p:spPr>
              <a:xfrm>
                <a:off x="5424849" y="5621438"/>
                <a:ext cx="96017" cy="79149"/>
              </a:xfrm>
              <a:custGeom>
                <a:avLst/>
                <a:gdLst>
                  <a:gd name="connsiteX0" fmla="*/ 96018 w 96017"/>
                  <a:gd name="connsiteY0" fmla="*/ 18166 h 79149"/>
                  <a:gd name="connsiteX1" fmla="*/ 77852 w 96017"/>
                  <a:gd name="connsiteY1" fmla="*/ 0 h 79149"/>
                  <a:gd name="connsiteX2" fmla="*/ 35033 w 96017"/>
                  <a:gd name="connsiteY2" fmla="*/ 42819 h 79149"/>
                  <a:gd name="connsiteX3" fmla="*/ 18165 w 96017"/>
                  <a:gd name="connsiteY3" fmla="*/ 25951 h 79149"/>
                  <a:gd name="connsiteX4" fmla="*/ 0 w 96017"/>
                  <a:gd name="connsiteY4" fmla="*/ 44116 h 79149"/>
                  <a:gd name="connsiteX5" fmla="*/ 35033 w 96017"/>
                  <a:gd name="connsiteY5" fmla="*/ 79150 h 79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6017" h="79149">
                    <a:moveTo>
                      <a:pt x="96018" y="18166"/>
                    </a:moveTo>
                    <a:lnTo>
                      <a:pt x="77852" y="0"/>
                    </a:lnTo>
                    <a:lnTo>
                      <a:pt x="35033" y="42819"/>
                    </a:lnTo>
                    <a:lnTo>
                      <a:pt x="18165" y="25951"/>
                    </a:lnTo>
                    <a:lnTo>
                      <a:pt x="0" y="44116"/>
                    </a:lnTo>
                    <a:lnTo>
                      <a:pt x="35033" y="79150"/>
                    </a:lnTo>
                    <a:close/>
                  </a:path>
                </a:pathLst>
              </a:custGeom>
              <a:solidFill>
                <a:schemeClr val="accent1"/>
              </a:solidFill>
              <a:ln w="644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17" name="Freeform: Shape 316">
                <a:extLst>
                  <a:ext uri="{FF2B5EF4-FFF2-40B4-BE49-F238E27FC236}">
                    <a16:creationId xmlns:a16="http://schemas.microsoft.com/office/drawing/2014/main" id="{1A9E9607-8FA3-4EBB-9FB9-FDEB51D218F2}"/>
                  </a:ext>
                </a:extLst>
              </p:cNvPr>
              <p:cNvSpPr/>
              <p:nvPr/>
            </p:nvSpPr>
            <p:spPr>
              <a:xfrm>
                <a:off x="5424849" y="5725241"/>
                <a:ext cx="96017" cy="79149"/>
              </a:xfrm>
              <a:custGeom>
                <a:avLst/>
                <a:gdLst>
                  <a:gd name="connsiteX0" fmla="*/ 96018 w 96017"/>
                  <a:gd name="connsiteY0" fmla="*/ 18166 h 79149"/>
                  <a:gd name="connsiteX1" fmla="*/ 77852 w 96017"/>
                  <a:gd name="connsiteY1" fmla="*/ 0 h 79149"/>
                  <a:gd name="connsiteX2" fmla="*/ 35033 w 96017"/>
                  <a:gd name="connsiteY2" fmla="*/ 42819 h 79149"/>
                  <a:gd name="connsiteX3" fmla="*/ 18165 w 96017"/>
                  <a:gd name="connsiteY3" fmla="*/ 25951 h 79149"/>
                  <a:gd name="connsiteX4" fmla="*/ 0 w 96017"/>
                  <a:gd name="connsiteY4" fmla="*/ 44116 h 79149"/>
                  <a:gd name="connsiteX5" fmla="*/ 35033 w 96017"/>
                  <a:gd name="connsiteY5" fmla="*/ 79150 h 79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6017" h="79149">
                    <a:moveTo>
                      <a:pt x="96018" y="18166"/>
                    </a:moveTo>
                    <a:lnTo>
                      <a:pt x="77852" y="0"/>
                    </a:lnTo>
                    <a:lnTo>
                      <a:pt x="35033" y="42819"/>
                    </a:lnTo>
                    <a:lnTo>
                      <a:pt x="18165" y="25951"/>
                    </a:lnTo>
                    <a:lnTo>
                      <a:pt x="0" y="44116"/>
                    </a:lnTo>
                    <a:lnTo>
                      <a:pt x="35033" y="79150"/>
                    </a:lnTo>
                    <a:close/>
                  </a:path>
                </a:pathLst>
              </a:custGeom>
              <a:solidFill>
                <a:schemeClr val="accent1"/>
              </a:solidFill>
              <a:ln w="644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18" name="Freeform: Shape 317">
                <a:extLst>
                  <a:ext uri="{FF2B5EF4-FFF2-40B4-BE49-F238E27FC236}">
                    <a16:creationId xmlns:a16="http://schemas.microsoft.com/office/drawing/2014/main" id="{061165A1-04B5-4E17-B150-5894784114C7}"/>
                  </a:ext>
                </a:extLst>
              </p:cNvPr>
              <p:cNvSpPr/>
              <p:nvPr/>
            </p:nvSpPr>
            <p:spPr>
              <a:xfrm>
                <a:off x="5424849" y="5827746"/>
                <a:ext cx="96017" cy="79149"/>
              </a:xfrm>
              <a:custGeom>
                <a:avLst/>
                <a:gdLst>
                  <a:gd name="connsiteX0" fmla="*/ 96018 w 96017"/>
                  <a:gd name="connsiteY0" fmla="*/ 18165 h 79149"/>
                  <a:gd name="connsiteX1" fmla="*/ 77852 w 96017"/>
                  <a:gd name="connsiteY1" fmla="*/ 0 h 79149"/>
                  <a:gd name="connsiteX2" fmla="*/ 35033 w 96017"/>
                  <a:gd name="connsiteY2" fmla="*/ 42819 h 79149"/>
                  <a:gd name="connsiteX3" fmla="*/ 18165 w 96017"/>
                  <a:gd name="connsiteY3" fmla="*/ 25951 h 79149"/>
                  <a:gd name="connsiteX4" fmla="*/ 0 w 96017"/>
                  <a:gd name="connsiteY4" fmla="*/ 44116 h 79149"/>
                  <a:gd name="connsiteX5" fmla="*/ 35033 w 96017"/>
                  <a:gd name="connsiteY5" fmla="*/ 79150 h 79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6017" h="79149">
                    <a:moveTo>
                      <a:pt x="96018" y="18165"/>
                    </a:moveTo>
                    <a:lnTo>
                      <a:pt x="77852" y="0"/>
                    </a:lnTo>
                    <a:lnTo>
                      <a:pt x="35033" y="42819"/>
                    </a:lnTo>
                    <a:lnTo>
                      <a:pt x="18165" y="25951"/>
                    </a:lnTo>
                    <a:lnTo>
                      <a:pt x="0" y="44116"/>
                    </a:lnTo>
                    <a:lnTo>
                      <a:pt x="35033" y="79150"/>
                    </a:lnTo>
                    <a:close/>
                  </a:path>
                </a:pathLst>
              </a:custGeom>
              <a:solidFill>
                <a:schemeClr val="accent1"/>
              </a:solidFill>
              <a:ln w="644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grpSp>
      <p:grpSp>
        <p:nvGrpSpPr>
          <p:cNvPr id="8" name="Group 7">
            <a:extLst>
              <a:ext uri="{FF2B5EF4-FFF2-40B4-BE49-F238E27FC236}">
                <a16:creationId xmlns:a16="http://schemas.microsoft.com/office/drawing/2014/main" id="{4ECFAF70-6962-4061-B14E-D3F462A921C6}"/>
              </a:ext>
            </a:extLst>
          </p:cNvPr>
          <p:cNvGrpSpPr/>
          <p:nvPr/>
        </p:nvGrpSpPr>
        <p:grpSpPr>
          <a:xfrm>
            <a:off x="8095957" y="3989045"/>
            <a:ext cx="3203458" cy="2261488"/>
            <a:chOff x="8095957" y="3989045"/>
            <a:chExt cx="3203458" cy="2261488"/>
          </a:xfrm>
        </p:grpSpPr>
        <p:sp>
          <p:nvSpPr>
            <p:cNvPr id="176" name="Rectangle 175">
              <a:extLst>
                <a:ext uri="{FF2B5EF4-FFF2-40B4-BE49-F238E27FC236}">
                  <a16:creationId xmlns:a16="http://schemas.microsoft.com/office/drawing/2014/main" id="{8523F185-D300-474D-8F8E-D07C44681EF6}"/>
                </a:ext>
              </a:extLst>
            </p:cNvPr>
            <p:cNvSpPr/>
            <p:nvPr/>
          </p:nvSpPr>
          <p:spPr>
            <a:xfrm>
              <a:off x="8095957" y="3989045"/>
              <a:ext cx="2997262" cy="276999"/>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Semibold" panose="020B0702040204020203" pitchFamily="34" charset="0"/>
                  <a:ea typeface="+mn-ea"/>
                  <a:cs typeface="Segoe UI Semibold" panose="020B0702040204020203" pitchFamily="34" charset="0"/>
                </a:rPr>
                <a:t>Business critical high availability</a:t>
              </a:r>
            </a:p>
          </p:txBody>
        </p:sp>
        <p:sp>
          <p:nvSpPr>
            <p:cNvPr id="320" name="Rectangle 319">
              <a:extLst>
                <a:ext uri="{FF2B5EF4-FFF2-40B4-BE49-F238E27FC236}">
                  <a16:creationId xmlns:a16="http://schemas.microsoft.com/office/drawing/2014/main" id="{1F2BDA3A-04DA-45DE-98CC-7B13247185E4}"/>
                </a:ext>
              </a:extLst>
            </p:cNvPr>
            <p:cNvSpPr/>
            <p:nvPr/>
          </p:nvSpPr>
          <p:spPr>
            <a:xfrm>
              <a:off x="8959152" y="6035089"/>
              <a:ext cx="1696298" cy="215444"/>
            </a:xfrm>
            <a:prstGeom prst="rect">
              <a:avLst/>
            </a:prstGeom>
          </p:spPr>
          <p:txBody>
            <a:bodyPr wrap="none">
              <a:spAutoFit/>
            </a:bodyPr>
            <a:lstStyle/>
            <a:p>
              <a:pPr marL="0" marR="0" lvl="0" indent="0" algn="ctr" defTabSz="565676" rtl="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dirty="0">
                  <a:ln>
                    <a:solidFill>
                      <a:srgbClr val="FFFFFF">
                        <a:alpha val="0"/>
                      </a:srgbClr>
                    </a:solidFill>
                  </a:ln>
                  <a:solidFill>
                    <a:srgbClr val="0078D4"/>
                  </a:solidFill>
                  <a:effectLst/>
                  <a:uLnTx/>
                  <a:uFillTx/>
                  <a:latin typeface="Segoe UI"/>
                  <a:ea typeface="+mn-ea"/>
                  <a:cs typeface="Segoe UI Semibold" charset="0"/>
                </a:rPr>
                <a:t>Accelerated Database Recovery</a:t>
              </a:r>
            </a:p>
          </p:txBody>
        </p:sp>
        <p:grpSp>
          <p:nvGrpSpPr>
            <p:cNvPr id="321" name="Group 320">
              <a:extLst>
                <a:ext uri="{FF2B5EF4-FFF2-40B4-BE49-F238E27FC236}">
                  <a16:creationId xmlns:a16="http://schemas.microsoft.com/office/drawing/2014/main" id="{098F00FB-2C10-4820-92D2-C582286C8231}"/>
                </a:ext>
              </a:extLst>
            </p:cNvPr>
            <p:cNvGrpSpPr/>
            <p:nvPr/>
          </p:nvGrpSpPr>
          <p:grpSpPr>
            <a:xfrm>
              <a:off x="8905849" y="5146039"/>
              <a:ext cx="458954" cy="588629"/>
              <a:chOff x="10344945" y="2179929"/>
              <a:chExt cx="401613" cy="515089"/>
            </a:xfrm>
          </p:grpSpPr>
          <p:sp>
            <p:nvSpPr>
              <p:cNvPr id="322" name="Rectangle 321">
                <a:extLst>
                  <a:ext uri="{FF2B5EF4-FFF2-40B4-BE49-F238E27FC236}">
                    <a16:creationId xmlns:a16="http://schemas.microsoft.com/office/drawing/2014/main" id="{F2966684-5DD3-4603-8B69-66F01C975F2D}"/>
                  </a:ext>
                </a:extLst>
              </p:cNvPr>
              <p:cNvSpPr/>
              <p:nvPr/>
            </p:nvSpPr>
            <p:spPr bwMode="auto">
              <a:xfrm>
                <a:off x="10374086" y="2369861"/>
                <a:ext cx="332014" cy="201889"/>
              </a:xfrm>
              <a:prstGeom prst="rect">
                <a:avLst/>
              </a:prstGeom>
              <a:solidFill>
                <a:srgbClr val="50E6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323" name="Freeform 188">
                <a:extLst>
                  <a:ext uri="{FF2B5EF4-FFF2-40B4-BE49-F238E27FC236}">
                    <a16:creationId xmlns:a16="http://schemas.microsoft.com/office/drawing/2014/main" id="{108CFD39-770C-4297-BAF3-575828AD7525}"/>
                  </a:ext>
                </a:extLst>
              </p:cNvPr>
              <p:cNvSpPr/>
              <p:nvPr/>
            </p:nvSpPr>
            <p:spPr bwMode="auto">
              <a:xfrm>
                <a:off x="10344945" y="2179929"/>
                <a:ext cx="401613" cy="515089"/>
              </a:xfrm>
              <a:custGeom>
                <a:avLst/>
                <a:gdLst>
                  <a:gd name="connsiteX0" fmla="*/ 737517 w 1455401"/>
                  <a:gd name="connsiteY0" fmla="*/ 911351 h 1866625"/>
                  <a:gd name="connsiteX1" fmla="*/ 785815 w 1455401"/>
                  <a:gd name="connsiteY1" fmla="*/ 937839 h 1866625"/>
                  <a:gd name="connsiteX2" fmla="*/ 803471 w 1455401"/>
                  <a:gd name="connsiteY2" fmla="*/ 1010286 h 1866625"/>
                  <a:gd name="connsiteX3" fmla="*/ 784774 w 1455401"/>
                  <a:gd name="connsiteY3" fmla="*/ 1079356 h 1866625"/>
                  <a:gd name="connsiteX4" fmla="*/ 735697 w 1455401"/>
                  <a:gd name="connsiteY4" fmla="*/ 1105062 h 1866625"/>
                  <a:gd name="connsiteX5" fmla="*/ 685192 w 1455401"/>
                  <a:gd name="connsiteY5" fmla="*/ 1079616 h 1866625"/>
                  <a:gd name="connsiteX6" fmla="*/ 666627 w 1455401"/>
                  <a:gd name="connsiteY6" fmla="*/ 1008726 h 1866625"/>
                  <a:gd name="connsiteX7" fmla="*/ 685324 w 1455401"/>
                  <a:gd name="connsiteY7" fmla="*/ 936797 h 1866625"/>
                  <a:gd name="connsiteX8" fmla="*/ 737517 w 1455401"/>
                  <a:gd name="connsiteY8" fmla="*/ 911351 h 1866625"/>
                  <a:gd name="connsiteX9" fmla="*/ 974881 w 1455401"/>
                  <a:gd name="connsiteY9" fmla="*/ 822027 h 1866625"/>
                  <a:gd name="connsiteX10" fmla="*/ 974881 w 1455401"/>
                  <a:gd name="connsiteY10" fmla="*/ 1194390 h 1866625"/>
                  <a:gd name="connsiteX11" fmla="*/ 1215333 w 1455401"/>
                  <a:gd name="connsiteY11" fmla="*/ 1194390 h 1866625"/>
                  <a:gd name="connsiteX12" fmla="*/ 1215333 w 1455401"/>
                  <a:gd name="connsiteY12" fmla="*/ 1106622 h 1866625"/>
                  <a:gd name="connsiteX13" fmla="*/ 1087058 w 1455401"/>
                  <a:gd name="connsiteY13" fmla="*/ 1106622 h 1866625"/>
                  <a:gd name="connsiteX14" fmla="*/ 1087058 w 1455401"/>
                  <a:gd name="connsiteY14" fmla="*/ 822027 h 1866625"/>
                  <a:gd name="connsiteX15" fmla="*/ 738555 w 1455401"/>
                  <a:gd name="connsiteY15" fmla="*/ 815793 h 1866625"/>
                  <a:gd name="connsiteX16" fmla="*/ 639361 w 1455401"/>
                  <a:gd name="connsiteY16" fmla="*/ 840592 h 1866625"/>
                  <a:gd name="connsiteX17" fmla="*/ 571587 w 1455401"/>
                  <a:gd name="connsiteY17" fmla="*/ 910832 h 1866625"/>
                  <a:gd name="connsiteX18" fmla="*/ 547438 w 1455401"/>
                  <a:gd name="connsiteY18" fmla="*/ 1013140 h 1866625"/>
                  <a:gd name="connsiteX19" fmla="*/ 571328 w 1455401"/>
                  <a:gd name="connsiteY19" fmla="*/ 1110386 h 1866625"/>
                  <a:gd name="connsiteX20" fmla="*/ 638192 w 1455401"/>
                  <a:gd name="connsiteY20" fmla="*/ 1177121 h 1866625"/>
                  <a:gd name="connsiteX21" fmla="*/ 733622 w 1455401"/>
                  <a:gd name="connsiteY21" fmla="*/ 1200880 h 1866625"/>
                  <a:gd name="connsiteX22" fmla="*/ 776983 w 1455401"/>
                  <a:gd name="connsiteY22" fmla="*/ 1196466 h 1866625"/>
                  <a:gd name="connsiteX23" fmla="*/ 824244 w 1455401"/>
                  <a:gd name="connsiteY23" fmla="*/ 1244504 h 1866625"/>
                  <a:gd name="connsiteX24" fmla="*/ 964983 w 1455401"/>
                  <a:gd name="connsiteY24" fmla="*/ 1244504 h 1866625"/>
                  <a:gd name="connsiteX25" fmla="*/ 866571 w 1455401"/>
                  <a:gd name="connsiteY25" fmla="*/ 1149465 h 1866625"/>
                  <a:gd name="connsiteX26" fmla="*/ 922399 w 1455401"/>
                  <a:gd name="connsiteY26" fmla="*/ 1007169 h 1866625"/>
                  <a:gd name="connsiteX27" fmla="*/ 899420 w 1455401"/>
                  <a:gd name="connsiteY27" fmla="*/ 907325 h 1866625"/>
                  <a:gd name="connsiteX28" fmla="*/ 834241 w 1455401"/>
                  <a:gd name="connsiteY28" fmla="*/ 839555 h 1866625"/>
                  <a:gd name="connsiteX29" fmla="*/ 738555 w 1455401"/>
                  <a:gd name="connsiteY29" fmla="*/ 815793 h 1866625"/>
                  <a:gd name="connsiteX30" fmla="*/ 391194 w 1455401"/>
                  <a:gd name="connsiteY30" fmla="*/ 815793 h 1866625"/>
                  <a:gd name="connsiteX31" fmla="*/ 281097 w 1455401"/>
                  <a:gd name="connsiteY31" fmla="*/ 848123 h 1866625"/>
                  <a:gd name="connsiteX32" fmla="*/ 240067 w 1455401"/>
                  <a:gd name="connsiteY32" fmla="*/ 934462 h 1866625"/>
                  <a:gd name="connsiteX33" fmla="*/ 329914 w 1455401"/>
                  <a:gd name="connsiteY33" fmla="*/ 1046120 h 1866625"/>
                  <a:gd name="connsiteX34" fmla="*/ 367955 w 1455401"/>
                  <a:gd name="connsiteY34" fmla="*/ 1062479 h 1866625"/>
                  <a:gd name="connsiteX35" fmla="*/ 383276 w 1455401"/>
                  <a:gd name="connsiteY35" fmla="*/ 1075330 h 1866625"/>
                  <a:gd name="connsiteX36" fmla="*/ 388337 w 1455401"/>
                  <a:gd name="connsiteY36" fmla="*/ 1091301 h 1866625"/>
                  <a:gd name="connsiteX37" fmla="*/ 378212 w 1455401"/>
                  <a:gd name="connsiteY37" fmla="*/ 1110645 h 1866625"/>
                  <a:gd name="connsiteX38" fmla="*/ 349649 w 1455401"/>
                  <a:gd name="connsiteY38" fmla="*/ 1117266 h 1866625"/>
                  <a:gd name="connsiteX39" fmla="*/ 296937 w 1455401"/>
                  <a:gd name="connsiteY39" fmla="*/ 1106750 h 1866625"/>
                  <a:gd name="connsiteX40" fmla="*/ 245263 w 1455401"/>
                  <a:gd name="connsiteY40" fmla="*/ 1079097 h 1866625"/>
                  <a:gd name="connsiteX41" fmla="*/ 245263 w 1455401"/>
                  <a:gd name="connsiteY41" fmla="*/ 1181145 h 1866625"/>
                  <a:gd name="connsiteX42" fmla="*/ 352243 w 1455401"/>
                  <a:gd name="connsiteY42" fmla="*/ 1200880 h 1866625"/>
                  <a:gd name="connsiteX43" fmla="*/ 438454 w 1455401"/>
                  <a:gd name="connsiteY43" fmla="*/ 1187378 h 1866625"/>
                  <a:gd name="connsiteX44" fmla="*/ 494152 w 1455401"/>
                  <a:gd name="connsiteY44" fmla="*/ 1146351 h 1866625"/>
                  <a:gd name="connsiteX45" fmla="*/ 514018 w 1455401"/>
                  <a:gd name="connsiteY45" fmla="*/ 1081695 h 1866625"/>
                  <a:gd name="connsiteX46" fmla="*/ 489997 w 1455401"/>
                  <a:gd name="connsiteY46" fmla="*/ 1015737 h 1866625"/>
                  <a:gd name="connsiteX47" fmla="*/ 408072 w 1455401"/>
                  <a:gd name="connsiteY47" fmla="*/ 964582 h 1866625"/>
                  <a:gd name="connsiteX48" fmla="*/ 369512 w 1455401"/>
                  <a:gd name="connsiteY48" fmla="*/ 944719 h 1866625"/>
                  <a:gd name="connsiteX49" fmla="*/ 360293 w 1455401"/>
                  <a:gd name="connsiteY49" fmla="*/ 925372 h 1866625"/>
                  <a:gd name="connsiteX50" fmla="*/ 371719 w 1455401"/>
                  <a:gd name="connsiteY50" fmla="*/ 906159 h 1866625"/>
                  <a:gd name="connsiteX51" fmla="*/ 401842 w 1455401"/>
                  <a:gd name="connsiteY51" fmla="*/ 899147 h 1866625"/>
                  <a:gd name="connsiteX52" fmla="*/ 494283 w 1455401"/>
                  <a:gd name="connsiteY52" fmla="*/ 924853 h 1866625"/>
                  <a:gd name="connsiteX53" fmla="*/ 494283 w 1455401"/>
                  <a:gd name="connsiteY53" fmla="*/ 830076 h 1866625"/>
                  <a:gd name="connsiteX54" fmla="*/ 456761 w 1455401"/>
                  <a:gd name="connsiteY54" fmla="*/ 821245 h 1866625"/>
                  <a:gd name="connsiteX55" fmla="*/ 427029 w 1455401"/>
                  <a:gd name="connsiteY55" fmla="*/ 817350 h 1866625"/>
                  <a:gd name="connsiteX56" fmla="*/ 391194 w 1455401"/>
                  <a:gd name="connsiteY56" fmla="*/ 815793 h 1866625"/>
                  <a:gd name="connsiteX57" fmla="*/ 1 w 1455401"/>
                  <a:gd name="connsiteY57" fmla="*/ 235984 h 1866625"/>
                  <a:gd name="connsiteX58" fmla="*/ 1 w 1455401"/>
                  <a:gd name="connsiteY58" fmla="*/ 257081 h 1866625"/>
                  <a:gd name="connsiteX59" fmla="*/ 1 w 1455401"/>
                  <a:gd name="connsiteY59" fmla="*/ 296835 h 1866625"/>
                  <a:gd name="connsiteX60" fmla="*/ 0 w 1455401"/>
                  <a:gd name="connsiteY60" fmla="*/ 296838 h 1866625"/>
                  <a:gd name="connsiteX61" fmla="*/ 1 w 1455401"/>
                  <a:gd name="connsiteY61" fmla="*/ 235984 h 1866625"/>
                  <a:gd name="connsiteX62" fmla="*/ 727701 w 1455401"/>
                  <a:gd name="connsiteY62" fmla="*/ 107085 h 1866625"/>
                  <a:gd name="connsiteX63" fmla="*/ 225411 w 1455401"/>
                  <a:gd name="connsiteY63" fmla="*/ 254506 h 1866625"/>
                  <a:gd name="connsiteX64" fmla="*/ 727701 w 1455401"/>
                  <a:gd name="connsiteY64" fmla="*/ 401926 h 1866625"/>
                  <a:gd name="connsiteX65" fmla="*/ 1229991 w 1455401"/>
                  <a:gd name="connsiteY65" fmla="*/ 254506 h 1866625"/>
                  <a:gd name="connsiteX66" fmla="*/ 727701 w 1455401"/>
                  <a:gd name="connsiteY66" fmla="*/ 107085 h 1866625"/>
                  <a:gd name="connsiteX67" fmla="*/ 727700 w 1455401"/>
                  <a:gd name="connsiteY67" fmla="*/ 0 h 1866625"/>
                  <a:gd name="connsiteX68" fmla="*/ 1451644 w 1455401"/>
                  <a:gd name="connsiteY68" fmla="*/ 266488 h 1866625"/>
                  <a:gd name="connsiteX69" fmla="*/ 1454289 w 1455401"/>
                  <a:gd name="connsiteY69" fmla="*/ 287858 h 1866625"/>
                  <a:gd name="connsiteX70" fmla="*/ 1455400 w 1455401"/>
                  <a:gd name="connsiteY70" fmla="*/ 287858 h 1866625"/>
                  <a:gd name="connsiteX71" fmla="*/ 1455400 w 1455401"/>
                  <a:gd name="connsiteY71" fmla="*/ 296838 h 1866625"/>
                  <a:gd name="connsiteX72" fmla="*/ 1455401 w 1455401"/>
                  <a:gd name="connsiteY72" fmla="*/ 1569784 h 1866625"/>
                  <a:gd name="connsiteX73" fmla="*/ 1455401 w 1455401"/>
                  <a:gd name="connsiteY73" fmla="*/ 1569787 h 1866625"/>
                  <a:gd name="connsiteX74" fmla="*/ 1455401 w 1455401"/>
                  <a:gd name="connsiteY74" fmla="*/ 1569790 h 1866625"/>
                  <a:gd name="connsiteX75" fmla="*/ 1455401 w 1455401"/>
                  <a:gd name="connsiteY75" fmla="*/ 1578767 h 1866625"/>
                  <a:gd name="connsiteX76" fmla="*/ 1454289 w 1455401"/>
                  <a:gd name="connsiteY76" fmla="*/ 1578767 h 1866625"/>
                  <a:gd name="connsiteX77" fmla="*/ 1451644 w 1455401"/>
                  <a:gd name="connsiteY77" fmla="*/ 1600137 h 1866625"/>
                  <a:gd name="connsiteX78" fmla="*/ 727701 w 1455401"/>
                  <a:gd name="connsiteY78" fmla="*/ 1866625 h 1866625"/>
                  <a:gd name="connsiteX79" fmla="*/ 3758 w 1455401"/>
                  <a:gd name="connsiteY79" fmla="*/ 1600137 h 1866625"/>
                  <a:gd name="connsiteX80" fmla="*/ 1113 w 1455401"/>
                  <a:gd name="connsiteY80" fmla="*/ 1578767 h 1866625"/>
                  <a:gd name="connsiteX81" fmla="*/ 1 w 1455401"/>
                  <a:gd name="connsiteY81" fmla="*/ 1578767 h 1866625"/>
                  <a:gd name="connsiteX82" fmla="*/ 1 w 1455401"/>
                  <a:gd name="connsiteY82" fmla="*/ 1569787 h 1866625"/>
                  <a:gd name="connsiteX83" fmla="*/ 1 w 1455401"/>
                  <a:gd name="connsiteY83" fmla="*/ 296841 h 1866625"/>
                  <a:gd name="connsiteX84" fmla="*/ 1 w 1455401"/>
                  <a:gd name="connsiteY84" fmla="*/ 296835 h 1866625"/>
                  <a:gd name="connsiteX85" fmla="*/ 1 w 1455401"/>
                  <a:gd name="connsiteY85" fmla="*/ 296835 h 1866625"/>
                  <a:gd name="connsiteX86" fmla="*/ 3758 w 1455401"/>
                  <a:gd name="connsiteY86" fmla="*/ 266488 h 1866625"/>
                  <a:gd name="connsiteX87" fmla="*/ 727700 w 1455401"/>
                  <a:gd name="connsiteY87"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455401" h="1866625">
                    <a:moveTo>
                      <a:pt x="737517" y="911351"/>
                    </a:moveTo>
                    <a:cubicBezTo>
                      <a:pt x="757941" y="911351"/>
                      <a:pt x="774041" y="920179"/>
                      <a:pt x="785815" y="937839"/>
                    </a:cubicBezTo>
                    <a:cubicBezTo>
                      <a:pt x="797585" y="955495"/>
                      <a:pt x="803471" y="979644"/>
                      <a:pt x="803471" y="1010286"/>
                    </a:cubicBezTo>
                    <a:cubicBezTo>
                      <a:pt x="803471" y="1039193"/>
                      <a:pt x="797241" y="1062219"/>
                      <a:pt x="784774" y="1079356"/>
                    </a:cubicBezTo>
                    <a:cubicBezTo>
                      <a:pt x="772310" y="1096493"/>
                      <a:pt x="755951" y="1105062"/>
                      <a:pt x="735697" y="1105062"/>
                    </a:cubicBezTo>
                    <a:cubicBezTo>
                      <a:pt x="714406" y="1105062"/>
                      <a:pt x="697571" y="1096582"/>
                      <a:pt x="685192" y="1079616"/>
                    </a:cubicBezTo>
                    <a:cubicBezTo>
                      <a:pt x="672814" y="1062649"/>
                      <a:pt x="666627" y="1039023"/>
                      <a:pt x="666627" y="1008726"/>
                    </a:cubicBezTo>
                    <a:cubicBezTo>
                      <a:pt x="666627" y="977739"/>
                      <a:pt x="672857" y="953764"/>
                      <a:pt x="685324" y="936797"/>
                    </a:cubicBezTo>
                    <a:cubicBezTo>
                      <a:pt x="697787" y="919834"/>
                      <a:pt x="715184" y="911351"/>
                      <a:pt x="737517" y="911351"/>
                    </a:cubicBezTo>
                    <a:close/>
                    <a:moveTo>
                      <a:pt x="974881" y="822027"/>
                    </a:moveTo>
                    <a:lnTo>
                      <a:pt x="974881" y="1194390"/>
                    </a:lnTo>
                    <a:lnTo>
                      <a:pt x="1215333" y="1194390"/>
                    </a:lnTo>
                    <a:lnTo>
                      <a:pt x="1215333" y="1106622"/>
                    </a:lnTo>
                    <a:lnTo>
                      <a:pt x="1087058" y="1106622"/>
                    </a:lnTo>
                    <a:lnTo>
                      <a:pt x="1087058" y="822027"/>
                    </a:lnTo>
                    <a:close/>
                    <a:moveTo>
                      <a:pt x="738555" y="815793"/>
                    </a:moveTo>
                    <a:cubicBezTo>
                      <a:pt x="701508" y="815793"/>
                      <a:pt x="668443" y="824059"/>
                      <a:pt x="639361" y="840592"/>
                    </a:cubicBezTo>
                    <a:cubicBezTo>
                      <a:pt x="610279" y="857125"/>
                      <a:pt x="587687" y="880538"/>
                      <a:pt x="571587" y="910832"/>
                    </a:cubicBezTo>
                    <a:cubicBezTo>
                      <a:pt x="555488" y="941126"/>
                      <a:pt x="547438" y="975230"/>
                      <a:pt x="547438" y="1013140"/>
                    </a:cubicBezTo>
                    <a:cubicBezTo>
                      <a:pt x="547438" y="1049322"/>
                      <a:pt x="555403" y="1081737"/>
                      <a:pt x="571328" y="1110386"/>
                    </a:cubicBezTo>
                    <a:cubicBezTo>
                      <a:pt x="587253" y="1139037"/>
                      <a:pt x="609543" y="1161282"/>
                      <a:pt x="638192" y="1177121"/>
                    </a:cubicBezTo>
                    <a:cubicBezTo>
                      <a:pt x="666843" y="1192961"/>
                      <a:pt x="698651" y="1200880"/>
                      <a:pt x="733622" y="1200880"/>
                    </a:cubicBezTo>
                    <a:cubicBezTo>
                      <a:pt x="748680" y="1200880"/>
                      <a:pt x="763137" y="1199408"/>
                      <a:pt x="776983" y="1196466"/>
                    </a:cubicBezTo>
                    <a:lnTo>
                      <a:pt x="824244" y="1244504"/>
                    </a:lnTo>
                    <a:lnTo>
                      <a:pt x="964983" y="1244504"/>
                    </a:lnTo>
                    <a:lnTo>
                      <a:pt x="866571" y="1149465"/>
                    </a:lnTo>
                    <a:cubicBezTo>
                      <a:pt x="903791" y="1112248"/>
                      <a:pt x="922399" y="1064814"/>
                      <a:pt x="922399" y="1007169"/>
                    </a:cubicBezTo>
                    <a:cubicBezTo>
                      <a:pt x="922399" y="969949"/>
                      <a:pt x="914737" y="936669"/>
                      <a:pt x="899420" y="907325"/>
                    </a:cubicBezTo>
                    <a:cubicBezTo>
                      <a:pt x="884099" y="877983"/>
                      <a:pt x="862373" y="855391"/>
                      <a:pt x="834241" y="839555"/>
                    </a:cubicBezTo>
                    <a:cubicBezTo>
                      <a:pt x="806111" y="823715"/>
                      <a:pt x="774215" y="815793"/>
                      <a:pt x="738555" y="815793"/>
                    </a:cubicBezTo>
                    <a:close/>
                    <a:moveTo>
                      <a:pt x="391194" y="815793"/>
                    </a:moveTo>
                    <a:cubicBezTo>
                      <a:pt x="345146" y="815793"/>
                      <a:pt x="308448" y="826569"/>
                      <a:pt x="281097" y="848123"/>
                    </a:cubicBezTo>
                    <a:cubicBezTo>
                      <a:pt x="253743" y="869674"/>
                      <a:pt x="240067" y="898454"/>
                      <a:pt x="240067" y="934462"/>
                    </a:cubicBezTo>
                    <a:cubicBezTo>
                      <a:pt x="240067" y="985877"/>
                      <a:pt x="270016" y="1023094"/>
                      <a:pt x="329914" y="1046120"/>
                    </a:cubicBezTo>
                    <a:cubicBezTo>
                      <a:pt x="348437" y="1053043"/>
                      <a:pt x="361117" y="1058495"/>
                      <a:pt x="367955" y="1062479"/>
                    </a:cubicBezTo>
                    <a:cubicBezTo>
                      <a:pt x="374793" y="1066459"/>
                      <a:pt x="379900" y="1070745"/>
                      <a:pt x="383276" y="1075330"/>
                    </a:cubicBezTo>
                    <a:cubicBezTo>
                      <a:pt x="386652" y="1079918"/>
                      <a:pt x="388337" y="1085242"/>
                      <a:pt x="388337" y="1091301"/>
                    </a:cubicBezTo>
                    <a:cubicBezTo>
                      <a:pt x="388337" y="1099784"/>
                      <a:pt x="384964" y="1106231"/>
                      <a:pt x="378212" y="1110645"/>
                    </a:cubicBezTo>
                    <a:cubicBezTo>
                      <a:pt x="371459" y="1115059"/>
                      <a:pt x="361938" y="1117266"/>
                      <a:pt x="349649" y="1117266"/>
                    </a:cubicBezTo>
                    <a:cubicBezTo>
                      <a:pt x="333375" y="1117266"/>
                      <a:pt x="315805" y="1113762"/>
                      <a:pt x="296937" y="1106750"/>
                    </a:cubicBezTo>
                    <a:cubicBezTo>
                      <a:pt x="278066" y="1099742"/>
                      <a:pt x="260843" y="1090523"/>
                      <a:pt x="245263" y="1079097"/>
                    </a:cubicBezTo>
                    <a:lnTo>
                      <a:pt x="245263" y="1181145"/>
                    </a:lnTo>
                    <a:cubicBezTo>
                      <a:pt x="277632" y="1194301"/>
                      <a:pt x="313296" y="1200880"/>
                      <a:pt x="352243" y="1200880"/>
                    </a:cubicBezTo>
                    <a:cubicBezTo>
                      <a:pt x="385828" y="1200880"/>
                      <a:pt x="414565" y="1196380"/>
                      <a:pt x="438454" y="1187378"/>
                    </a:cubicBezTo>
                    <a:cubicBezTo>
                      <a:pt x="462344" y="1178376"/>
                      <a:pt x="480910" y="1164700"/>
                      <a:pt x="494152" y="1146351"/>
                    </a:cubicBezTo>
                    <a:cubicBezTo>
                      <a:pt x="507397" y="1127999"/>
                      <a:pt x="514018" y="1106448"/>
                      <a:pt x="514018" y="1081695"/>
                    </a:cubicBezTo>
                    <a:cubicBezTo>
                      <a:pt x="514018" y="1056245"/>
                      <a:pt x="506011" y="1034260"/>
                      <a:pt x="489997" y="1015737"/>
                    </a:cubicBezTo>
                    <a:cubicBezTo>
                      <a:pt x="473987" y="997214"/>
                      <a:pt x="446678" y="980163"/>
                      <a:pt x="408072" y="964582"/>
                    </a:cubicBezTo>
                    <a:cubicBezTo>
                      <a:pt x="388511" y="956447"/>
                      <a:pt x="375657" y="949826"/>
                      <a:pt x="369512" y="944719"/>
                    </a:cubicBezTo>
                    <a:cubicBezTo>
                      <a:pt x="363367" y="939612"/>
                      <a:pt x="360293" y="933162"/>
                      <a:pt x="360293" y="925372"/>
                    </a:cubicBezTo>
                    <a:cubicBezTo>
                      <a:pt x="360293" y="917237"/>
                      <a:pt x="364103" y="910832"/>
                      <a:pt x="371719" y="906159"/>
                    </a:cubicBezTo>
                    <a:cubicBezTo>
                      <a:pt x="379338" y="901482"/>
                      <a:pt x="389378" y="899147"/>
                      <a:pt x="401842" y="899147"/>
                    </a:cubicBezTo>
                    <a:cubicBezTo>
                      <a:pt x="432136" y="899147"/>
                      <a:pt x="462948" y="907716"/>
                      <a:pt x="494283" y="924853"/>
                    </a:cubicBezTo>
                    <a:lnTo>
                      <a:pt x="494283" y="830076"/>
                    </a:lnTo>
                    <a:cubicBezTo>
                      <a:pt x="478184" y="825748"/>
                      <a:pt x="465677" y="822805"/>
                      <a:pt x="456761" y="821245"/>
                    </a:cubicBezTo>
                    <a:cubicBezTo>
                      <a:pt x="447847" y="819688"/>
                      <a:pt x="437936" y="818391"/>
                      <a:pt x="427029" y="817350"/>
                    </a:cubicBezTo>
                    <a:cubicBezTo>
                      <a:pt x="416122" y="816312"/>
                      <a:pt x="404177" y="815793"/>
                      <a:pt x="391194" y="815793"/>
                    </a:cubicBezTo>
                    <a:close/>
                    <a:moveTo>
                      <a:pt x="1" y="235984"/>
                    </a:moveTo>
                    <a:cubicBezTo>
                      <a:pt x="1" y="233280"/>
                      <a:pt x="1" y="238148"/>
                      <a:pt x="1" y="257081"/>
                    </a:cubicBezTo>
                    <a:lnTo>
                      <a:pt x="1" y="296835"/>
                    </a:lnTo>
                    <a:lnTo>
                      <a:pt x="0" y="296838"/>
                    </a:lnTo>
                    <a:cubicBezTo>
                      <a:pt x="0" y="296839"/>
                      <a:pt x="0" y="242745"/>
                      <a:pt x="1" y="235984"/>
                    </a:cubicBezTo>
                    <a:close/>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lnTo>
                      <a:pt x="1" y="296835"/>
                    </a:lnTo>
                    <a:lnTo>
                      <a:pt x="1" y="296835"/>
                    </a:lnTo>
                    <a:lnTo>
                      <a:pt x="3758" y="266488"/>
                    </a:lnTo>
                    <a:cubicBezTo>
                      <a:pt x="41023" y="116806"/>
                      <a:pt x="350921" y="0"/>
                      <a:pt x="727700" y="0"/>
                    </a:cubicBezTo>
                    <a:close/>
                  </a:path>
                </a:pathLst>
              </a:custGeom>
              <a:solidFill>
                <a:schemeClr val="accent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274" b="0" i="0" u="none" strike="noStrike" kern="1200" cap="none" spc="0" normalizeH="0" baseline="0" noProof="0" dirty="0">
                  <a:ln>
                    <a:noFill/>
                  </a:ln>
                  <a:solidFill>
                    <a:srgbClr val="FFFFFF">
                      <a:lumMod val="85000"/>
                    </a:srgbClr>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grpSp>
        <p:pic>
          <p:nvPicPr>
            <p:cNvPr id="325" name="Graphic 324" descr="Checkmark">
              <a:extLst>
                <a:ext uri="{FF2B5EF4-FFF2-40B4-BE49-F238E27FC236}">
                  <a16:creationId xmlns:a16="http://schemas.microsoft.com/office/drawing/2014/main" id="{F485ED6C-5101-4D8B-BAD7-10EA1CC014A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073619" y="5265597"/>
              <a:ext cx="442741" cy="442741"/>
            </a:xfrm>
            <a:prstGeom prst="rect">
              <a:avLst/>
            </a:prstGeom>
          </p:spPr>
        </p:pic>
        <p:pic>
          <p:nvPicPr>
            <p:cNvPr id="327" name="Graphic 326" descr="Close">
              <a:extLst>
                <a:ext uri="{FF2B5EF4-FFF2-40B4-BE49-F238E27FC236}">
                  <a16:creationId xmlns:a16="http://schemas.microsoft.com/office/drawing/2014/main" id="{591C2666-150E-4619-B62C-2F153EBF172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547735" y="4658080"/>
              <a:ext cx="442741" cy="442741"/>
            </a:xfrm>
            <a:prstGeom prst="rect">
              <a:avLst/>
            </a:prstGeom>
          </p:spPr>
        </p:pic>
        <p:cxnSp>
          <p:nvCxnSpPr>
            <p:cNvPr id="329" name="Straight Arrow Connector 328">
              <a:extLst>
                <a:ext uri="{FF2B5EF4-FFF2-40B4-BE49-F238E27FC236}">
                  <a16:creationId xmlns:a16="http://schemas.microsoft.com/office/drawing/2014/main" id="{FBA50E32-8904-441C-8191-724734A2FA2A}"/>
                </a:ext>
              </a:extLst>
            </p:cNvPr>
            <p:cNvCxnSpPr/>
            <p:nvPr/>
          </p:nvCxnSpPr>
          <p:spPr>
            <a:xfrm flipH="1">
              <a:off x="9520041" y="5510931"/>
              <a:ext cx="451686"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34" name="Connector: Elbow 333">
              <a:extLst>
                <a:ext uri="{FF2B5EF4-FFF2-40B4-BE49-F238E27FC236}">
                  <a16:creationId xmlns:a16="http://schemas.microsoft.com/office/drawing/2014/main" id="{23D2024E-E86D-4902-833C-99C757BD8180}"/>
                </a:ext>
              </a:extLst>
            </p:cNvPr>
            <p:cNvCxnSpPr>
              <a:endCxn id="327" idx="1"/>
            </p:cNvCxnSpPr>
            <p:nvPr/>
          </p:nvCxnSpPr>
          <p:spPr>
            <a:xfrm flipV="1">
              <a:off x="9135326" y="4879451"/>
              <a:ext cx="412409" cy="166107"/>
            </a:xfrm>
            <a:prstGeom prst="bentConnector3">
              <a:avLst>
                <a:gd name="adj1" fmla="val 729"/>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36" name="Connector: Elbow 335">
              <a:extLst>
                <a:ext uri="{FF2B5EF4-FFF2-40B4-BE49-F238E27FC236}">
                  <a16:creationId xmlns:a16="http://schemas.microsoft.com/office/drawing/2014/main" id="{B3CACC4F-F5AE-43B0-B7A9-8C0107962903}"/>
                </a:ext>
              </a:extLst>
            </p:cNvPr>
            <p:cNvCxnSpPr>
              <a:cxnSpLocks/>
              <a:endCxn id="325" idx="3"/>
            </p:cNvCxnSpPr>
            <p:nvPr/>
          </p:nvCxnSpPr>
          <p:spPr>
            <a:xfrm rot="10800000" flipV="1">
              <a:off x="10516360" y="5191738"/>
              <a:ext cx="553262" cy="295230"/>
            </a:xfrm>
            <a:prstGeom prst="bentConnector3">
              <a:avLst>
                <a:gd name="adj1" fmla="val -309"/>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162" name="Group 198">
              <a:extLst>
                <a:ext uri="{FF2B5EF4-FFF2-40B4-BE49-F238E27FC236}">
                  <a16:creationId xmlns:a16="http://schemas.microsoft.com/office/drawing/2014/main" id="{BFEB9461-70B0-43DB-BA5D-62ABCEA7519F}"/>
                </a:ext>
              </a:extLst>
            </p:cNvPr>
            <p:cNvGrpSpPr>
              <a:grpSpLocks noChangeAspect="1"/>
            </p:cNvGrpSpPr>
            <p:nvPr/>
          </p:nvGrpSpPr>
          <p:grpSpPr bwMode="auto">
            <a:xfrm>
              <a:off x="10856674" y="4692528"/>
              <a:ext cx="442741" cy="442741"/>
              <a:chOff x="3411" y="2781"/>
              <a:chExt cx="312" cy="312"/>
            </a:xfrm>
          </p:grpSpPr>
          <p:sp>
            <p:nvSpPr>
              <p:cNvPr id="163" name="Freeform 199">
                <a:extLst>
                  <a:ext uri="{FF2B5EF4-FFF2-40B4-BE49-F238E27FC236}">
                    <a16:creationId xmlns:a16="http://schemas.microsoft.com/office/drawing/2014/main" id="{8EB59514-CC85-48D8-982C-962EB9589EAA}"/>
                  </a:ext>
                </a:extLst>
              </p:cNvPr>
              <p:cNvSpPr>
                <a:spLocks noEditPoints="1"/>
              </p:cNvSpPr>
              <p:nvPr/>
            </p:nvSpPr>
            <p:spPr bwMode="auto">
              <a:xfrm>
                <a:off x="3411" y="2781"/>
                <a:ext cx="312" cy="312"/>
              </a:xfrm>
              <a:custGeom>
                <a:avLst/>
                <a:gdLst>
                  <a:gd name="T0" fmla="*/ 683 w 1366"/>
                  <a:gd name="T1" fmla="*/ 128 h 1365"/>
                  <a:gd name="T2" fmla="*/ 899 w 1366"/>
                  <a:gd name="T3" fmla="*/ 171 h 1365"/>
                  <a:gd name="T4" fmla="*/ 1075 w 1366"/>
                  <a:gd name="T5" fmla="*/ 290 h 1365"/>
                  <a:gd name="T6" fmla="*/ 1194 w 1366"/>
                  <a:gd name="T7" fmla="*/ 466 h 1365"/>
                  <a:gd name="T8" fmla="*/ 1238 w 1366"/>
                  <a:gd name="T9" fmla="*/ 682 h 1365"/>
                  <a:gd name="T10" fmla="*/ 1194 w 1366"/>
                  <a:gd name="T11" fmla="*/ 898 h 1365"/>
                  <a:gd name="T12" fmla="*/ 1075 w 1366"/>
                  <a:gd name="T13" fmla="*/ 1075 h 1365"/>
                  <a:gd name="T14" fmla="*/ 899 w 1366"/>
                  <a:gd name="T15" fmla="*/ 1193 h 1365"/>
                  <a:gd name="T16" fmla="*/ 683 w 1366"/>
                  <a:gd name="T17" fmla="*/ 1237 h 1365"/>
                  <a:gd name="T18" fmla="*/ 467 w 1366"/>
                  <a:gd name="T19" fmla="*/ 1193 h 1365"/>
                  <a:gd name="T20" fmla="*/ 291 w 1366"/>
                  <a:gd name="T21" fmla="*/ 1075 h 1365"/>
                  <a:gd name="T22" fmla="*/ 172 w 1366"/>
                  <a:gd name="T23" fmla="*/ 898 h 1365"/>
                  <a:gd name="T24" fmla="*/ 128 w 1366"/>
                  <a:gd name="T25" fmla="*/ 682 h 1365"/>
                  <a:gd name="T26" fmla="*/ 172 w 1366"/>
                  <a:gd name="T27" fmla="*/ 466 h 1365"/>
                  <a:gd name="T28" fmla="*/ 291 w 1366"/>
                  <a:gd name="T29" fmla="*/ 290 h 1365"/>
                  <a:gd name="T30" fmla="*/ 467 w 1366"/>
                  <a:gd name="T31" fmla="*/ 171 h 1365"/>
                  <a:gd name="T32" fmla="*/ 683 w 1366"/>
                  <a:gd name="T33" fmla="*/ 128 h 1365"/>
                  <a:gd name="T34" fmla="*/ 683 w 1366"/>
                  <a:gd name="T35" fmla="*/ 0 h 1365"/>
                  <a:gd name="T36" fmla="*/ 0 w 1366"/>
                  <a:gd name="T37" fmla="*/ 682 h 1365"/>
                  <a:gd name="T38" fmla="*/ 683 w 1366"/>
                  <a:gd name="T39" fmla="*/ 1365 h 1365"/>
                  <a:gd name="T40" fmla="*/ 1366 w 1366"/>
                  <a:gd name="T41" fmla="*/ 682 h 1365"/>
                  <a:gd name="T42" fmla="*/ 683 w 1366"/>
                  <a:gd name="T43" fmla="*/ 0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66" h="1365">
                    <a:moveTo>
                      <a:pt x="683" y="128"/>
                    </a:moveTo>
                    <a:cubicBezTo>
                      <a:pt x="758" y="128"/>
                      <a:pt x="831" y="142"/>
                      <a:pt x="899" y="171"/>
                    </a:cubicBezTo>
                    <a:cubicBezTo>
                      <a:pt x="965" y="199"/>
                      <a:pt x="1024" y="239"/>
                      <a:pt x="1075" y="290"/>
                    </a:cubicBezTo>
                    <a:cubicBezTo>
                      <a:pt x="1126" y="341"/>
                      <a:pt x="1166" y="400"/>
                      <a:pt x="1194" y="466"/>
                    </a:cubicBezTo>
                    <a:cubicBezTo>
                      <a:pt x="1223" y="535"/>
                      <a:pt x="1238" y="607"/>
                      <a:pt x="1238" y="682"/>
                    </a:cubicBezTo>
                    <a:cubicBezTo>
                      <a:pt x="1238" y="757"/>
                      <a:pt x="1223" y="830"/>
                      <a:pt x="1194" y="898"/>
                    </a:cubicBezTo>
                    <a:cubicBezTo>
                      <a:pt x="1166" y="964"/>
                      <a:pt x="1126" y="1024"/>
                      <a:pt x="1075" y="1075"/>
                    </a:cubicBezTo>
                    <a:cubicBezTo>
                      <a:pt x="1024" y="1126"/>
                      <a:pt x="965" y="1166"/>
                      <a:pt x="899" y="1193"/>
                    </a:cubicBezTo>
                    <a:cubicBezTo>
                      <a:pt x="831" y="1222"/>
                      <a:pt x="758" y="1237"/>
                      <a:pt x="683" y="1237"/>
                    </a:cubicBezTo>
                    <a:cubicBezTo>
                      <a:pt x="608" y="1237"/>
                      <a:pt x="535" y="1222"/>
                      <a:pt x="467" y="1193"/>
                    </a:cubicBezTo>
                    <a:cubicBezTo>
                      <a:pt x="401" y="1166"/>
                      <a:pt x="342" y="1126"/>
                      <a:pt x="291" y="1075"/>
                    </a:cubicBezTo>
                    <a:cubicBezTo>
                      <a:pt x="240" y="1024"/>
                      <a:pt x="200" y="964"/>
                      <a:pt x="172" y="898"/>
                    </a:cubicBezTo>
                    <a:cubicBezTo>
                      <a:pt x="143" y="830"/>
                      <a:pt x="128" y="757"/>
                      <a:pt x="128" y="682"/>
                    </a:cubicBezTo>
                    <a:cubicBezTo>
                      <a:pt x="128" y="607"/>
                      <a:pt x="143" y="535"/>
                      <a:pt x="172" y="466"/>
                    </a:cubicBezTo>
                    <a:cubicBezTo>
                      <a:pt x="200" y="400"/>
                      <a:pt x="240" y="341"/>
                      <a:pt x="291" y="290"/>
                    </a:cubicBezTo>
                    <a:cubicBezTo>
                      <a:pt x="342" y="239"/>
                      <a:pt x="401" y="199"/>
                      <a:pt x="467" y="171"/>
                    </a:cubicBezTo>
                    <a:cubicBezTo>
                      <a:pt x="535" y="142"/>
                      <a:pt x="608" y="128"/>
                      <a:pt x="683" y="128"/>
                    </a:cubicBezTo>
                    <a:moveTo>
                      <a:pt x="683" y="0"/>
                    </a:moveTo>
                    <a:cubicBezTo>
                      <a:pt x="306" y="0"/>
                      <a:pt x="0" y="305"/>
                      <a:pt x="0" y="682"/>
                    </a:cubicBezTo>
                    <a:cubicBezTo>
                      <a:pt x="0" y="1059"/>
                      <a:pt x="306" y="1365"/>
                      <a:pt x="683" y="1365"/>
                    </a:cubicBezTo>
                    <a:cubicBezTo>
                      <a:pt x="1060" y="1365"/>
                      <a:pt x="1366" y="1059"/>
                      <a:pt x="1366" y="682"/>
                    </a:cubicBezTo>
                    <a:cubicBezTo>
                      <a:pt x="1366" y="305"/>
                      <a:pt x="1060" y="0"/>
                      <a:pt x="683"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164" name="Freeform 200">
                <a:extLst>
                  <a:ext uri="{FF2B5EF4-FFF2-40B4-BE49-F238E27FC236}">
                    <a16:creationId xmlns:a16="http://schemas.microsoft.com/office/drawing/2014/main" id="{02A5F98F-9FE2-451B-B350-D227288F59E8}"/>
                  </a:ext>
                </a:extLst>
              </p:cNvPr>
              <p:cNvSpPr>
                <a:spLocks noEditPoints="1"/>
              </p:cNvSpPr>
              <p:nvPr/>
            </p:nvSpPr>
            <p:spPr bwMode="auto">
              <a:xfrm>
                <a:off x="3479" y="2859"/>
                <a:ext cx="176" cy="156"/>
              </a:xfrm>
              <a:custGeom>
                <a:avLst/>
                <a:gdLst>
                  <a:gd name="T0" fmla="*/ 387 w 774"/>
                  <a:gd name="T1" fmla="*/ 128 h 683"/>
                  <a:gd name="T2" fmla="*/ 466 w 774"/>
                  <a:gd name="T3" fmla="*/ 143 h 683"/>
                  <a:gd name="T4" fmla="*/ 583 w 774"/>
                  <a:gd name="T5" fmla="*/ 257 h 683"/>
                  <a:gd name="T6" fmla="*/ 585 w 774"/>
                  <a:gd name="T7" fmla="*/ 420 h 683"/>
                  <a:gd name="T8" fmla="*/ 505 w 774"/>
                  <a:gd name="T9" fmla="*/ 519 h 683"/>
                  <a:gd name="T10" fmla="*/ 387 w 774"/>
                  <a:gd name="T11" fmla="*/ 555 h 683"/>
                  <a:gd name="T12" fmla="*/ 308 w 774"/>
                  <a:gd name="T13" fmla="*/ 539 h 683"/>
                  <a:gd name="T14" fmla="*/ 191 w 774"/>
                  <a:gd name="T15" fmla="*/ 426 h 683"/>
                  <a:gd name="T16" fmla="*/ 189 w 774"/>
                  <a:gd name="T17" fmla="*/ 262 h 683"/>
                  <a:gd name="T18" fmla="*/ 269 w 774"/>
                  <a:gd name="T19" fmla="*/ 164 h 683"/>
                  <a:gd name="T20" fmla="*/ 387 w 774"/>
                  <a:gd name="T21" fmla="*/ 128 h 683"/>
                  <a:gd name="T22" fmla="*/ 387 w 774"/>
                  <a:gd name="T23" fmla="*/ 128 h 683"/>
                  <a:gd name="T24" fmla="*/ 387 w 774"/>
                  <a:gd name="T25" fmla="*/ 0 h 683"/>
                  <a:gd name="T26" fmla="*/ 70 w 774"/>
                  <a:gd name="T27" fmla="*/ 215 h 683"/>
                  <a:gd name="T28" fmla="*/ 261 w 774"/>
                  <a:gd name="T29" fmla="*/ 658 h 683"/>
                  <a:gd name="T30" fmla="*/ 387 w 774"/>
                  <a:gd name="T31" fmla="*/ 683 h 683"/>
                  <a:gd name="T32" fmla="*/ 704 w 774"/>
                  <a:gd name="T33" fmla="*/ 468 h 683"/>
                  <a:gd name="T34" fmla="*/ 513 w 774"/>
                  <a:gd name="T35" fmla="*/ 24 h 683"/>
                  <a:gd name="T36" fmla="*/ 387 w 774"/>
                  <a:gd name="T37" fmla="*/ 0 h 6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74" h="683">
                    <a:moveTo>
                      <a:pt x="387" y="128"/>
                    </a:moveTo>
                    <a:cubicBezTo>
                      <a:pt x="414" y="128"/>
                      <a:pt x="441" y="133"/>
                      <a:pt x="466" y="143"/>
                    </a:cubicBezTo>
                    <a:cubicBezTo>
                      <a:pt x="519" y="164"/>
                      <a:pt x="560" y="205"/>
                      <a:pt x="583" y="257"/>
                    </a:cubicBezTo>
                    <a:cubicBezTo>
                      <a:pt x="605" y="309"/>
                      <a:pt x="606" y="367"/>
                      <a:pt x="585" y="420"/>
                    </a:cubicBezTo>
                    <a:cubicBezTo>
                      <a:pt x="569" y="461"/>
                      <a:pt x="541" y="495"/>
                      <a:pt x="505" y="519"/>
                    </a:cubicBezTo>
                    <a:cubicBezTo>
                      <a:pt x="470" y="542"/>
                      <a:pt x="429" y="555"/>
                      <a:pt x="387" y="555"/>
                    </a:cubicBezTo>
                    <a:cubicBezTo>
                      <a:pt x="360" y="555"/>
                      <a:pt x="333" y="550"/>
                      <a:pt x="308" y="539"/>
                    </a:cubicBezTo>
                    <a:cubicBezTo>
                      <a:pt x="255" y="518"/>
                      <a:pt x="214" y="478"/>
                      <a:pt x="191" y="426"/>
                    </a:cubicBezTo>
                    <a:cubicBezTo>
                      <a:pt x="169" y="373"/>
                      <a:pt x="168" y="315"/>
                      <a:pt x="189" y="262"/>
                    </a:cubicBezTo>
                    <a:cubicBezTo>
                      <a:pt x="205" y="222"/>
                      <a:pt x="233" y="188"/>
                      <a:pt x="269" y="164"/>
                    </a:cubicBezTo>
                    <a:cubicBezTo>
                      <a:pt x="304" y="140"/>
                      <a:pt x="345" y="128"/>
                      <a:pt x="387" y="128"/>
                    </a:cubicBezTo>
                    <a:cubicBezTo>
                      <a:pt x="387" y="128"/>
                      <a:pt x="387" y="128"/>
                      <a:pt x="387" y="128"/>
                    </a:cubicBezTo>
                    <a:moveTo>
                      <a:pt x="387" y="0"/>
                    </a:moveTo>
                    <a:cubicBezTo>
                      <a:pt x="252" y="0"/>
                      <a:pt x="123" y="81"/>
                      <a:pt x="70" y="215"/>
                    </a:cubicBezTo>
                    <a:cubicBezTo>
                      <a:pt x="0" y="390"/>
                      <a:pt x="86" y="588"/>
                      <a:pt x="261" y="658"/>
                    </a:cubicBezTo>
                    <a:cubicBezTo>
                      <a:pt x="302" y="675"/>
                      <a:pt x="345" y="683"/>
                      <a:pt x="387" y="683"/>
                    </a:cubicBezTo>
                    <a:cubicBezTo>
                      <a:pt x="522" y="683"/>
                      <a:pt x="651" y="601"/>
                      <a:pt x="704" y="468"/>
                    </a:cubicBezTo>
                    <a:cubicBezTo>
                      <a:pt x="774" y="293"/>
                      <a:pt x="688" y="94"/>
                      <a:pt x="513" y="24"/>
                    </a:cubicBezTo>
                    <a:cubicBezTo>
                      <a:pt x="472" y="8"/>
                      <a:pt x="429" y="0"/>
                      <a:pt x="387"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165" name="Freeform 201">
                <a:extLst>
                  <a:ext uri="{FF2B5EF4-FFF2-40B4-BE49-F238E27FC236}">
                    <a16:creationId xmlns:a16="http://schemas.microsoft.com/office/drawing/2014/main" id="{D26407DD-B114-4878-8F30-691DF86FF7E2}"/>
                  </a:ext>
                </a:extLst>
              </p:cNvPr>
              <p:cNvSpPr>
                <a:spLocks/>
              </p:cNvSpPr>
              <p:nvPr/>
            </p:nvSpPr>
            <p:spPr bwMode="auto">
              <a:xfrm>
                <a:off x="3479" y="2894"/>
                <a:ext cx="22" cy="24"/>
              </a:xfrm>
              <a:custGeom>
                <a:avLst/>
                <a:gdLst>
                  <a:gd name="T0" fmla="*/ 22 w 22"/>
                  <a:gd name="T1" fmla="*/ 6 h 24"/>
                  <a:gd name="T2" fmla="*/ 14 w 22"/>
                  <a:gd name="T3" fmla="*/ 24 h 24"/>
                  <a:gd name="T4" fmla="*/ 0 w 22"/>
                  <a:gd name="T5" fmla="*/ 19 h 24"/>
                  <a:gd name="T6" fmla="*/ 8 w 22"/>
                  <a:gd name="T7" fmla="*/ 0 h 24"/>
                  <a:gd name="T8" fmla="*/ 22 w 22"/>
                  <a:gd name="T9" fmla="*/ 6 h 24"/>
                </a:gdLst>
                <a:ahLst/>
                <a:cxnLst>
                  <a:cxn ang="0">
                    <a:pos x="T0" y="T1"/>
                  </a:cxn>
                  <a:cxn ang="0">
                    <a:pos x="T2" y="T3"/>
                  </a:cxn>
                  <a:cxn ang="0">
                    <a:pos x="T4" y="T5"/>
                  </a:cxn>
                  <a:cxn ang="0">
                    <a:pos x="T6" y="T7"/>
                  </a:cxn>
                  <a:cxn ang="0">
                    <a:pos x="T8" y="T9"/>
                  </a:cxn>
                </a:cxnLst>
                <a:rect l="0" t="0" r="r" b="b"/>
                <a:pathLst>
                  <a:path w="22" h="24">
                    <a:moveTo>
                      <a:pt x="22" y="6"/>
                    </a:moveTo>
                    <a:lnTo>
                      <a:pt x="14" y="24"/>
                    </a:lnTo>
                    <a:lnTo>
                      <a:pt x="0" y="19"/>
                    </a:lnTo>
                    <a:lnTo>
                      <a:pt x="8" y="0"/>
                    </a:lnTo>
                    <a:lnTo>
                      <a:pt x="22" y="6"/>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166" name="Freeform 202">
                <a:extLst>
                  <a:ext uri="{FF2B5EF4-FFF2-40B4-BE49-F238E27FC236}">
                    <a16:creationId xmlns:a16="http://schemas.microsoft.com/office/drawing/2014/main" id="{C6D39B14-D5BA-4CCB-9E09-3040E5A5037F}"/>
                  </a:ext>
                </a:extLst>
              </p:cNvPr>
              <p:cNvSpPr>
                <a:spLocks/>
              </p:cNvSpPr>
              <p:nvPr/>
            </p:nvSpPr>
            <p:spPr bwMode="auto">
              <a:xfrm>
                <a:off x="3633" y="2956"/>
                <a:ext cx="22" cy="24"/>
              </a:xfrm>
              <a:custGeom>
                <a:avLst/>
                <a:gdLst>
                  <a:gd name="T0" fmla="*/ 22 w 22"/>
                  <a:gd name="T1" fmla="*/ 5 h 24"/>
                  <a:gd name="T2" fmla="*/ 14 w 22"/>
                  <a:gd name="T3" fmla="*/ 24 h 24"/>
                  <a:gd name="T4" fmla="*/ 0 w 22"/>
                  <a:gd name="T5" fmla="*/ 18 h 24"/>
                  <a:gd name="T6" fmla="*/ 8 w 22"/>
                  <a:gd name="T7" fmla="*/ 0 h 24"/>
                  <a:gd name="T8" fmla="*/ 22 w 22"/>
                  <a:gd name="T9" fmla="*/ 5 h 24"/>
                </a:gdLst>
                <a:ahLst/>
                <a:cxnLst>
                  <a:cxn ang="0">
                    <a:pos x="T0" y="T1"/>
                  </a:cxn>
                  <a:cxn ang="0">
                    <a:pos x="T2" y="T3"/>
                  </a:cxn>
                  <a:cxn ang="0">
                    <a:pos x="T4" y="T5"/>
                  </a:cxn>
                  <a:cxn ang="0">
                    <a:pos x="T6" y="T7"/>
                  </a:cxn>
                  <a:cxn ang="0">
                    <a:pos x="T8" y="T9"/>
                  </a:cxn>
                </a:cxnLst>
                <a:rect l="0" t="0" r="r" b="b"/>
                <a:pathLst>
                  <a:path w="22" h="24">
                    <a:moveTo>
                      <a:pt x="22" y="5"/>
                    </a:moveTo>
                    <a:lnTo>
                      <a:pt x="14" y="24"/>
                    </a:lnTo>
                    <a:lnTo>
                      <a:pt x="0" y="18"/>
                    </a:lnTo>
                    <a:lnTo>
                      <a:pt x="8" y="0"/>
                    </a:lnTo>
                    <a:lnTo>
                      <a:pt x="22" y="5"/>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167" name="Freeform 203">
                <a:extLst>
                  <a:ext uri="{FF2B5EF4-FFF2-40B4-BE49-F238E27FC236}">
                    <a16:creationId xmlns:a16="http://schemas.microsoft.com/office/drawing/2014/main" id="{D6235600-8E70-4FB2-AA8C-8926C535522A}"/>
                  </a:ext>
                </a:extLst>
              </p:cNvPr>
              <p:cNvSpPr>
                <a:spLocks/>
              </p:cNvSpPr>
              <p:nvPr/>
            </p:nvSpPr>
            <p:spPr bwMode="auto">
              <a:xfrm>
                <a:off x="3586" y="2849"/>
                <a:ext cx="24" cy="22"/>
              </a:xfrm>
              <a:custGeom>
                <a:avLst/>
                <a:gdLst>
                  <a:gd name="T0" fmla="*/ 5 w 24"/>
                  <a:gd name="T1" fmla="*/ 0 h 22"/>
                  <a:gd name="T2" fmla="*/ 24 w 24"/>
                  <a:gd name="T3" fmla="*/ 8 h 22"/>
                  <a:gd name="T4" fmla="*/ 18 w 24"/>
                  <a:gd name="T5" fmla="*/ 22 h 22"/>
                  <a:gd name="T6" fmla="*/ 0 w 24"/>
                  <a:gd name="T7" fmla="*/ 14 h 22"/>
                  <a:gd name="T8" fmla="*/ 5 w 24"/>
                  <a:gd name="T9" fmla="*/ 0 h 22"/>
                </a:gdLst>
                <a:ahLst/>
                <a:cxnLst>
                  <a:cxn ang="0">
                    <a:pos x="T0" y="T1"/>
                  </a:cxn>
                  <a:cxn ang="0">
                    <a:pos x="T2" y="T3"/>
                  </a:cxn>
                  <a:cxn ang="0">
                    <a:pos x="T4" y="T5"/>
                  </a:cxn>
                  <a:cxn ang="0">
                    <a:pos x="T6" y="T7"/>
                  </a:cxn>
                  <a:cxn ang="0">
                    <a:pos x="T8" y="T9"/>
                  </a:cxn>
                </a:cxnLst>
                <a:rect l="0" t="0" r="r" b="b"/>
                <a:pathLst>
                  <a:path w="24" h="22">
                    <a:moveTo>
                      <a:pt x="5" y="0"/>
                    </a:moveTo>
                    <a:lnTo>
                      <a:pt x="24" y="8"/>
                    </a:lnTo>
                    <a:lnTo>
                      <a:pt x="18" y="22"/>
                    </a:lnTo>
                    <a:lnTo>
                      <a:pt x="0" y="14"/>
                    </a:lnTo>
                    <a:lnTo>
                      <a:pt x="5"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168" name="Freeform 204">
                <a:extLst>
                  <a:ext uri="{FF2B5EF4-FFF2-40B4-BE49-F238E27FC236}">
                    <a16:creationId xmlns:a16="http://schemas.microsoft.com/office/drawing/2014/main" id="{28D645C6-4A1D-4AE0-AEEF-5898403ED66C}"/>
                  </a:ext>
                </a:extLst>
              </p:cNvPr>
              <p:cNvSpPr>
                <a:spLocks/>
              </p:cNvSpPr>
              <p:nvPr/>
            </p:nvSpPr>
            <p:spPr bwMode="auto">
              <a:xfrm>
                <a:off x="3524" y="3003"/>
                <a:ext cx="25" cy="22"/>
              </a:xfrm>
              <a:custGeom>
                <a:avLst/>
                <a:gdLst>
                  <a:gd name="T0" fmla="*/ 6 w 25"/>
                  <a:gd name="T1" fmla="*/ 0 h 22"/>
                  <a:gd name="T2" fmla="*/ 25 w 25"/>
                  <a:gd name="T3" fmla="*/ 8 h 22"/>
                  <a:gd name="T4" fmla="*/ 19 w 25"/>
                  <a:gd name="T5" fmla="*/ 22 h 22"/>
                  <a:gd name="T6" fmla="*/ 0 w 25"/>
                  <a:gd name="T7" fmla="*/ 14 h 22"/>
                  <a:gd name="T8" fmla="*/ 6 w 25"/>
                  <a:gd name="T9" fmla="*/ 0 h 22"/>
                </a:gdLst>
                <a:ahLst/>
                <a:cxnLst>
                  <a:cxn ang="0">
                    <a:pos x="T0" y="T1"/>
                  </a:cxn>
                  <a:cxn ang="0">
                    <a:pos x="T2" y="T3"/>
                  </a:cxn>
                  <a:cxn ang="0">
                    <a:pos x="T4" y="T5"/>
                  </a:cxn>
                  <a:cxn ang="0">
                    <a:pos x="T6" y="T7"/>
                  </a:cxn>
                  <a:cxn ang="0">
                    <a:pos x="T8" y="T9"/>
                  </a:cxn>
                </a:cxnLst>
                <a:rect l="0" t="0" r="r" b="b"/>
                <a:pathLst>
                  <a:path w="25" h="22">
                    <a:moveTo>
                      <a:pt x="6" y="0"/>
                    </a:moveTo>
                    <a:lnTo>
                      <a:pt x="25" y="8"/>
                    </a:lnTo>
                    <a:lnTo>
                      <a:pt x="19" y="22"/>
                    </a:lnTo>
                    <a:lnTo>
                      <a:pt x="0" y="14"/>
                    </a:lnTo>
                    <a:lnTo>
                      <a:pt x="6"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169" name="Freeform 205">
                <a:extLst>
                  <a:ext uri="{FF2B5EF4-FFF2-40B4-BE49-F238E27FC236}">
                    <a16:creationId xmlns:a16="http://schemas.microsoft.com/office/drawing/2014/main" id="{27BD264F-42B1-4ABE-805C-161B8B806C3E}"/>
                  </a:ext>
                </a:extLst>
              </p:cNvPr>
              <p:cNvSpPr>
                <a:spLocks/>
              </p:cNvSpPr>
              <p:nvPr/>
            </p:nvSpPr>
            <p:spPr bwMode="auto">
              <a:xfrm>
                <a:off x="3588" y="3002"/>
                <a:ext cx="24" cy="22"/>
              </a:xfrm>
              <a:custGeom>
                <a:avLst/>
                <a:gdLst>
                  <a:gd name="T0" fmla="*/ 0 w 24"/>
                  <a:gd name="T1" fmla="*/ 8 h 22"/>
                  <a:gd name="T2" fmla="*/ 18 w 24"/>
                  <a:gd name="T3" fmla="*/ 0 h 22"/>
                  <a:gd name="T4" fmla="*/ 24 w 24"/>
                  <a:gd name="T5" fmla="*/ 14 h 22"/>
                  <a:gd name="T6" fmla="*/ 6 w 24"/>
                  <a:gd name="T7" fmla="*/ 22 h 22"/>
                  <a:gd name="T8" fmla="*/ 0 w 24"/>
                  <a:gd name="T9" fmla="*/ 8 h 22"/>
                </a:gdLst>
                <a:ahLst/>
                <a:cxnLst>
                  <a:cxn ang="0">
                    <a:pos x="T0" y="T1"/>
                  </a:cxn>
                  <a:cxn ang="0">
                    <a:pos x="T2" y="T3"/>
                  </a:cxn>
                  <a:cxn ang="0">
                    <a:pos x="T4" y="T5"/>
                  </a:cxn>
                  <a:cxn ang="0">
                    <a:pos x="T6" y="T7"/>
                  </a:cxn>
                  <a:cxn ang="0">
                    <a:pos x="T8" y="T9"/>
                  </a:cxn>
                </a:cxnLst>
                <a:rect l="0" t="0" r="r" b="b"/>
                <a:pathLst>
                  <a:path w="24" h="22">
                    <a:moveTo>
                      <a:pt x="0" y="8"/>
                    </a:moveTo>
                    <a:lnTo>
                      <a:pt x="18" y="0"/>
                    </a:lnTo>
                    <a:lnTo>
                      <a:pt x="24" y="14"/>
                    </a:lnTo>
                    <a:lnTo>
                      <a:pt x="6" y="22"/>
                    </a:lnTo>
                    <a:lnTo>
                      <a:pt x="0" y="8"/>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170" name="Freeform 206">
                <a:extLst>
                  <a:ext uri="{FF2B5EF4-FFF2-40B4-BE49-F238E27FC236}">
                    <a16:creationId xmlns:a16="http://schemas.microsoft.com/office/drawing/2014/main" id="{BB2CCCDA-6E13-4F24-8AE5-8CD6352BE8D5}"/>
                  </a:ext>
                </a:extLst>
              </p:cNvPr>
              <p:cNvSpPr>
                <a:spLocks/>
              </p:cNvSpPr>
              <p:nvPr/>
            </p:nvSpPr>
            <p:spPr bwMode="auto">
              <a:xfrm>
                <a:off x="3522" y="2850"/>
                <a:ext cx="24" cy="22"/>
              </a:xfrm>
              <a:custGeom>
                <a:avLst/>
                <a:gdLst>
                  <a:gd name="T0" fmla="*/ 0 w 24"/>
                  <a:gd name="T1" fmla="*/ 8 h 22"/>
                  <a:gd name="T2" fmla="*/ 19 w 24"/>
                  <a:gd name="T3" fmla="*/ 0 h 22"/>
                  <a:gd name="T4" fmla="*/ 24 w 24"/>
                  <a:gd name="T5" fmla="*/ 14 h 22"/>
                  <a:gd name="T6" fmla="*/ 6 w 24"/>
                  <a:gd name="T7" fmla="*/ 22 h 22"/>
                  <a:gd name="T8" fmla="*/ 0 w 24"/>
                  <a:gd name="T9" fmla="*/ 8 h 22"/>
                </a:gdLst>
                <a:ahLst/>
                <a:cxnLst>
                  <a:cxn ang="0">
                    <a:pos x="T0" y="T1"/>
                  </a:cxn>
                  <a:cxn ang="0">
                    <a:pos x="T2" y="T3"/>
                  </a:cxn>
                  <a:cxn ang="0">
                    <a:pos x="T4" y="T5"/>
                  </a:cxn>
                  <a:cxn ang="0">
                    <a:pos x="T6" y="T7"/>
                  </a:cxn>
                  <a:cxn ang="0">
                    <a:pos x="T8" y="T9"/>
                  </a:cxn>
                </a:cxnLst>
                <a:rect l="0" t="0" r="r" b="b"/>
                <a:pathLst>
                  <a:path w="24" h="22">
                    <a:moveTo>
                      <a:pt x="0" y="8"/>
                    </a:moveTo>
                    <a:lnTo>
                      <a:pt x="19" y="0"/>
                    </a:lnTo>
                    <a:lnTo>
                      <a:pt x="24" y="14"/>
                    </a:lnTo>
                    <a:lnTo>
                      <a:pt x="6" y="22"/>
                    </a:lnTo>
                    <a:lnTo>
                      <a:pt x="0" y="8"/>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189" name="Freeform 207">
                <a:extLst>
                  <a:ext uri="{FF2B5EF4-FFF2-40B4-BE49-F238E27FC236}">
                    <a16:creationId xmlns:a16="http://schemas.microsoft.com/office/drawing/2014/main" id="{FC4A6EA6-4C94-422F-B239-0E487C973BEA}"/>
                  </a:ext>
                </a:extLst>
              </p:cNvPr>
              <p:cNvSpPr>
                <a:spLocks/>
              </p:cNvSpPr>
              <p:nvPr/>
            </p:nvSpPr>
            <p:spPr bwMode="auto">
              <a:xfrm>
                <a:off x="3632" y="2892"/>
                <a:ext cx="22" cy="24"/>
              </a:xfrm>
              <a:custGeom>
                <a:avLst/>
                <a:gdLst>
                  <a:gd name="T0" fmla="*/ 8 w 22"/>
                  <a:gd name="T1" fmla="*/ 24 h 24"/>
                  <a:gd name="T2" fmla="*/ 0 w 22"/>
                  <a:gd name="T3" fmla="*/ 6 h 24"/>
                  <a:gd name="T4" fmla="*/ 14 w 22"/>
                  <a:gd name="T5" fmla="*/ 0 h 24"/>
                  <a:gd name="T6" fmla="*/ 22 w 22"/>
                  <a:gd name="T7" fmla="*/ 18 h 24"/>
                  <a:gd name="T8" fmla="*/ 8 w 22"/>
                  <a:gd name="T9" fmla="*/ 24 h 24"/>
                </a:gdLst>
                <a:ahLst/>
                <a:cxnLst>
                  <a:cxn ang="0">
                    <a:pos x="T0" y="T1"/>
                  </a:cxn>
                  <a:cxn ang="0">
                    <a:pos x="T2" y="T3"/>
                  </a:cxn>
                  <a:cxn ang="0">
                    <a:pos x="T4" y="T5"/>
                  </a:cxn>
                  <a:cxn ang="0">
                    <a:pos x="T6" y="T7"/>
                  </a:cxn>
                  <a:cxn ang="0">
                    <a:pos x="T8" y="T9"/>
                  </a:cxn>
                </a:cxnLst>
                <a:rect l="0" t="0" r="r" b="b"/>
                <a:pathLst>
                  <a:path w="22" h="24">
                    <a:moveTo>
                      <a:pt x="8" y="24"/>
                    </a:moveTo>
                    <a:lnTo>
                      <a:pt x="0" y="6"/>
                    </a:lnTo>
                    <a:lnTo>
                      <a:pt x="14" y="0"/>
                    </a:lnTo>
                    <a:lnTo>
                      <a:pt x="22" y="18"/>
                    </a:lnTo>
                    <a:lnTo>
                      <a:pt x="8" y="24"/>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197" name="Freeform 208">
                <a:extLst>
                  <a:ext uri="{FF2B5EF4-FFF2-40B4-BE49-F238E27FC236}">
                    <a16:creationId xmlns:a16="http://schemas.microsoft.com/office/drawing/2014/main" id="{527A06AD-EA19-4BF9-8E9D-B46525401D10}"/>
                  </a:ext>
                </a:extLst>
              </p:cNvPr>
              <p:cNvSpPr>
                <a:spLocks/>
              </p:cNvSpPr>
              <p:nvPr/>
            </p:nvSpPr>
            <p:spPr bwMode="auto">
              <a:xfrm>
                <a:off x="3480" y="2957"/>
                <a:ext cx="22" cy="25"/>
              </a:xfrm>
              <a:custGeom>
                <a:avLst/>
                <a:gdLst>
                  <a:gd name="T0" fmla="*/ 8 w 22"/>
                  <a:gd name="T1" fmla="*/ 25 h 25"/>
                  <a:gd name="T2" fmla="*/ 0 w 22"/>
                  <a:gd name="T3" fmla="*/ 6 h 25"/>
                  <a:gd name="T4" fmla="*/ 14 w 22"/>
                  <a:gd name="T5" fmla="*/ 0 h 25"/>
                  <a:gd name="T6" fmla="*/ 22 w 22"/>
                  <a:gd name="T7" fmla="*/ 19 h 25"/>
                  <a:gd name="T8" fmla="*/ 8 w 22"/>
                  <a:gd name="T9" fmla="*/ 25 h 25"/>
                </a:gdLst>
                <a:ahLst/>
                <a:cxnLst>
                  <a:cxn ang="0">
                    <a:pos x="T0" y="T1"/>
                  </a:cxn>
                  <a:cxn ang="0">
                    <a:pos x="T2" y="T3"/>
                  </a:cxn>
                  <a:cxn ang="0">
                    <a:pos x="T4" y="T5"/>
                  </a:cxn>
                  <a:cxn ang="0">
                    <a:pos x="T6" y="T7"/>
                  </a:cxn>
                  <a:cxn ang="0">
                    <a:pos x="T8" y="T9"/>
                  </a:cxn>
                </a:cxnLst>
                <a:rect l="0" t="0" r="r" b="b"/>
                <a:pathLst>
                  <a:path w="22" h="25">
                    <a:moveTo>
                      <a:pt x="8" y="25"/>
                    </a:moveTo>
                    <a:lnTo>
                      <a:pt x="0" y="6"/>
                    </a:lnTo>
                    <a:lnTo>
                      <a:pt x="14" y="0"/>
                    </a:lnTo>
                    <a:lnTo>
                      <a:pt x="22" y="19"/>
                    </a:lnTo>
                    <a:lnTo>
                      <a:pt x="8" y="25"/>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grpSp>
        <p:cxnSp>
          <p:nvCxnSpPr>
            <p:cNvPr id="204" name="Straight Arrow Connector 203">
              <a:extLst>
                <a:ext uri="{FF2B5EF4-FFF2-40B4-BE49-F238E27FC236}">
                  <a16:creationId xmlns:a16="http://schemas.microsoft.com/office/drawing/2014/main" id="{4B71C7EB-93B0-497A-B11B-E927C87F34C4}"/>
                </a:ext>
              </a:extLst>
            </p:cNvPr>
            <p:cNvCxnSpPr>
              <a:cxnSpLocks/>
            </p:cNvCxnSpPr>
            <p:nvPr/>
          </p:nvCxnSpPr>
          <p:spPr>
            <a:xfrm>
              <a:off x="10071219" y="4879450"/>
              <a:ext cx="656048" cy="817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14796399-B199-48B8-82C2-C35FE6E86124}"/>
              </a:ext>
            </a:extLst>
          </p:cNvPr>
          <p:cNvGrpSpPr/>
          <p:nvPr/>
        </p:nvGrpSpPr>
        <p:grpSpPr>
          <a:xfrm>
            <a:off x="588263" y="1436307"/>
            <a:ext cx="3362574" cy="2210967"/>
            <a:chOff x="588263" y="1436307"/>
            <a:chExt cx="3362574" cy="2210967"/>
          </a:xfrm>
        </p:grpSpPr>
        <p:grpSp>
          <p:nvGrpSpPr>
            <p:cNvPr id="3" name="Group 2">
              <a:extLst>
                <a:ext uri="{FF2B5EF4-FFF2-40B4-BE49-F238E27FC236}">
                  <a16:creationId xmlns:a16="http://schemas.microsoft.com/office/drawing/2014/main" id="{8D582329-EFDB-4882-9CD5-113C4B715B55}"/>
                </a:ext>
              </a:extLst>
            </p:cNvPr>
            <p:cNvGrpSpPr/>
            <p:nvPr/>
          </p:nvGrpSpPr>
          <p:grpSpPr>
            <a:xfrm>
              <a:off x="588263" y="1436307"/>
              <a:ext cx="2997262" cy="2030608"/>
              <a:chOff x="588263" y="1436307"/>
              <a:chExt cx="2997262" cy="2030608"/>
            </a:xfrm>
          </p:grpSpPr>
          <p:sp>
            <p:nvSpPr>
              <p:cNvPr id="171" name="Rectangle 170">
                <a:extLst>
                  <a:ext uri="{FF2B5EF4-FFF2-40B4-BE49-F238E27FC236}">
                    <a16:creationId xmlns:a16="http://schemas.microsoft.com/office/drawing/2014/main" id="{5709CE63-4AC0-4D5A-9671-1D24C0078880}"/>
                  </a:ext>
                </a:extLst>
              </p:cNvPr>
              <p:cNvSpPr/>
              <p:nvPr/>
            </p:nvSpPr>
            <p:spPr>
              <a:xfrm>
                <a:off x="588263" y="1436307"/>
                <a:ext cx="2997262" cy="276999"/>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Semibold" panose="020B0702040204020203" pitchFamily="34" charset="0"/>
                    <a:ea typeface="+mn-ea"/>
                    <a:cs typeface="Segoe UI Semibold" panose="020B0702040204020203" pitchFamily="34" charset="0"/>
                  </a:rPr>
                  <a:t>Data virtualization and Big Data Clusters</a:t>
                </a:r>
              </a:p>
            </p:txBody>
          </p:sp>
          <p:grpSp>
            <p:nvGrpSpPr>
              <p:cNvPr id="177" name="Group 176">
                <a:extLst>
                  <a:ext uri="{FF2B5EF4-FFF2-40B4-BE49-F238E27FC236}">
                    <a16:creationId xmlns:a16="http://schemas.microsoft.com/office/drawing/2014/main" id="{5100900F-13EF-47B6-8B9D-FE803C03F961}"/>
                  </a:ext>
                </a:extLst>
              </p:cNvPr>
              <p:cNvGrpSpPr/>
              <p:nvPr/>
            </p:nvGrpSpPr>
            <p:grpSpPr>
              <a:xfrm>
                <a:off x="650841" y="2349593"/>
                <a:ext cx="1125607" cy="1117322"/>
                <a:chOff x="-2409455" y="837787"/>
                <a:chExt cx="958220" cy="951167"/>
              </a:xfrm>
            </p:grpSpPr>
            <p:grpSp>
              <p:nvGrpSpPr>
                <p:cNvPr id="178" name="Group 177">
                  <a:extLst>
                    <a:ext uri="{FF2B5EF4-FFF2-40B4-BE49-F238E27FC236}">
                      <a16:creationId xmlns:a16="http://schemas.microsoft.com/office/drawing/2014/main" id="{533BDB7B-F16E-47C2-BE76-E85D7845CB90}"/>
                    </a:ext>
                  </a:extLst>
                </p:cNvPr>
                <p:cNvGrpSpPr/>
                <p:nvPr/>
              </p:nvGrpSpPr>
              <p:grpSpPr>
                <a:xfrm>
                  <a:off x="-2409455" y="939955"/>
                  <a:ext cx="958220" cy="848999"/>
                  <a:chOff x="828502" y="2442332"/>
                  <a:chExt cx="958356" cy="849118"/>
                </a:xfrm>
              </p:grpSpPr>
              <p:sp>
                <p:nvSpPr>
                  <p:cNvPr id="180" name="Rectangle 9">
                    <a:extLst>
                      <a:ext uri="{FF2B5EF4-FFF2-40B4-BE49-F238E27FC236}">
                        <a16:creationId xmlns:a16="http://schemas.microsoft.com/office/drawing/2014/main" id="{60FBACD9-7293-434D-960C-C213DE8A86EB}"/>
                      </a:ext>
                    </a:extLst>
                  </p:cNvPr>
                  <p:cNvSpPr>
                    <a:spLocks noChangeArrowheads="1"/>
                  </p:cNvSpPr>
                  <p:nvPr/>
                </p:nvSpPr>
                <p:spPr bwMode="auto">
                  <a:xfrm flipH="1">
                    <a:off x="828502" y="2442332"/>
                    <a:ext cx="958356" cy="725537"/>
                  </a:xfrm>
                  <a:prstGeom prst="rect">
                    <a:avLst/>
                  </a:prstGeom>
                  <a:noFill/>
                  <a:ln w="1270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a:ea typeface="+mn-ea"/>
                      <a:cs typeface="+mn-cs"/>
                    </a:endParaRPr>
                  </a:p>
                </p:txBody>
              </p:sp>
              <p:grpSp>
                <p:nvGrpSpPr>
                  <p:cNvPr id="181" name="Group 180">
                    <a:extLst>
                      <a:ext uri="{FF2B5EF4-FFF2-40B4-BE49-F238E27FC236}">
                        <a16:creationId xmlns:a16="http://schemas.microsoft.com/office/drawing/2014/main" id="{323046BE-6E6A-436C-A9A0-D115AD7BF9FD}"/>
                      </a:ext>
                    </a:extLst>
                  </p:cNvPr>
                  <p:cNvGrpSpPr/>
                  <p:nvPr/>
                </p:nvGrpSpPr>
                <p:grpSpPr>
                  <a:xfrm>
                    <a:off x="987946" y="2622583"/>
                    <a:ext cx="639468" cy="329711"/>
                    <a:chOff x="945805" y="2588594"/>
                    <a:chExt cx="721336" cy="371920"/>
                  </a:xfrm>
                </p:grpSpPr>
                <p:sp>
                  <p:nvSpPr>
                    <p:cNvPr id="183" name="Freeform: Shape 175">
                      <a:extLst>
                        <a:ext uri="{FF2B5EF4-FFF2-40B4-BE49-F238E27FC236}">
                          <a16:creationId xmlns:a16="http://schemas.microsoft.com/office/drawing/2014/main" id="{C8066EAB-B37A-46BB-92BF-5C81813B3592}"/>
                        </a:ext>
                      </a:extLst>
                    </p:cNvPr>
                    <p:cNvSpPr/>
                    <p:nvPr/>
                  </p:nvSpPr>
                  <p:spPr bwMode="auto">
                    <a:xfrm rot="10800000" flipV="1">
                      <a:off x="1214129" y="2588594"/>
                      <a:ext cx="187935" cy="146655"/>
                    </a:xfrm>
                    <a:custGeom>
                      <a:avLst/>
                      <a:gdLst>
                        <a:gd name="connsiteX0" fmla="*/ 62448 w 640198"/>
                        <a:gd name="connsiteY0" fmla="*/ 117955 h 499576"/>
                        <a:gd name="connsiteX1" fmla="*/ 62448 w 640198"/>
                        <a:gd name="connsiteY1" fmla="*/ 437130 h 499576"/>
                        <a:gd name="connsiteX2" fmla="*/ 304996 w 640198"/>
                        <a:gd name="connsiteY2" fmla="*/ 437130 h 499576"/>
                        <a:gd name="connsiteX3" fmla="*/ 306418 w 640198"/>
                        <a:gd name="connsiteY3" fmla="*/ 446720 h 499576"/>
                        <a:gd name="connsiteX4" fmla="*/ 386035 w 640198"/>
                        <a:gd name="connsiteY4" fmla="*/ 446720 h 499576"/>
                        <a:gd name="connsiteX5" fmla="*/ 384612 w 640198"/>
                        <a:gd name="connsiteY5" fmla="*/ 437130 h 499576"/>
                        <a:gd name="connsiteX6" fmla="*/ 577752 w 640198"/>
                        <a:gd name="connsiteY6" fmla="*/ 437130 h 499576"/>
                        <a:gd name="connsiteX7" fmla="*/ 577752 w 640198"/>
                        <a:gd name="connsiteY7" fmla="*/ 394344 h 499576"/>
                        <a:gd name="connsiteX8" fmla="*/ 584224 w 640198"/>
                        <a:gd name="connsiteY8" fmla="*/ 396513 h 499576"/>
                        <a:gd name="connsiteX9" fmla="*/ 584224 w 640198"/>
                        <a:gd name="connsiteY9" fmla="*/ 313452 h 499576"/>
                        <a:gd name="connsiteX10" fmla="*/ 577752 w 640198"/>
                        <a:gd name="connsiteY10" fmla="*/ 311282 h 499576"/>
                        <a:gd name="connsiteX11" fmla="*/ 577752 w 640198"/>
                        <a:gd name="connsiteY11" fmla="*/ 117955 h 499576"/>
                        <a:gd name="connsiteX12" fmla="*/ 0 w 640198"/>
                        <a:gd name="connsiteY12" fmla="*/ 0 h 499576"/>
                        <a:gd name="connsiteX13" fmla="*/ 640198 w 640198"/>
                        <a:gd name="connsiteY13" fmla="*/ 0 h 499576"/>
                        <a:gd name="connsiteX14" fmla="*/ 640198 w 640198"/>
                        <a:gd name="connsiteY14" fmla="*/ 332213 h 499576"/>
                        <a:gd name="connsiteX15" fmla="*/ 629943 w 640198"/>
                        <a:gd name="connsiteY15" fmla="*/ 328776 h 499576"/>
                        <a:gd name="connsiteX16" fmla="*/ 629943 w 640198"/>
                        <a:gd name="connsiteY16" fmla="*/ 411837 h 499576"/>
                        <a:gd name="connsiteX17" fmla="*/ 640198 w 640198"/>
                        <a:gd name="connsiteY17" fmla="*/ 415274 h 499576"/>
                        <a:gd name="connsiteX18" fmla="*/ 640198 w 640198"/>
                        <a:gd name="connsiteY18" fmla="*/ 499576 h 499576"/>
                        <a:gd name="connsiteX19" fmla="*/ 393877 w 640198"/>
                        <a:gd name="connsiteY19" fmla="*/ 499576 h 499576"/>
                        <a:gd name="connsiteX20" fmla="*/ 392818 w 640198"/>
                        <a:gd name="connsiteY20" fmla="*/ 492439 h 499576"/>
                        <a:gd name="connsiteX21" fmla="*/ 313201 w 640198"/>
                        <a:gd name="connsiteY21" fmla="*/ 492439 h 499576"/>
                        <a:gd name="connsiteX22" fmla="*/ 314260 w 640198"/>
                        <a:gd name="connsiteY22" fmla="*/ 499576 h 499576"/>
                        <a:gd name="connsiteX23" fmla="*/ 0 w 640198"/>
                        <a:gd name="connsiteY23" fmla="*/ 499576 h 499576"/>
                        <a:gd name="connsiteX0" fmla="*/ 62448 w 640198"/>
                        <a:gd name="connsiteY0" fmla="*/ 117955 h 499576"/>
                        <a:gd name="connsiteX1" fmla="*/ 62448 w 640198"/>
                        <a:gd name="connsiteY1" fmla="*/ 437130 h 499576"/>
                        <a:gd name="connsiteX2" fmla="*/ 304996 w 640198"/>
                        <a:gd name="connsiteY2" fmla="*/ 437130 h 499576"/>
                        <a:gd name="connsiteX3" fmla="*/ 386035 w 640198"/>
                        <a:gd name="connsiteY3" fmla="*/ 446720 h 499576"/>
                        <a:gd name="connsiteX4" fmla="*/ 384612 w 640198"/>
                        <a:gd name="connsiteY4" fmla="*/ 437130 h 499576"/>
                        <a:gd name="connsiteX5" fmla="*/ 577752 w 640198"/>
                        <a:gd name="connsiteY5" fmla="*/ 437130 h 499576"/>
                        <a:gd name="connsiteX6" fmla="*/ 577752 w 640198"/>
                        <a:gd name="connsiteY6" fmla="*/ 394344 h 499576"/>
                        <a:gd name="connsiteX7" fmla="*/ 584224 w 640198"/>
                        <a:gd name="connsiteY7" fmla="*/ 396513 h 499576"/>
                        <a:gd name="connsiteX8" fmla="*/ 584224 w 640198"/>
                        <a:gd name="connsiteY8" fmla="*/ 313452 h 499576"/>
                        <a:gd name="connsiteX9" fmla="*/ 577752 w 640198"/>
                        <a:gd name="connsiteY9" fmla="*/ 311282 h 499576"/>
                        <a:gd name="connsiteX10" fmla="*/ 577752 w 640198"/>
                        <a:gd name="connsiteY10" fmla="*/ 117955 h 499576"/>
                        <a:gd name="connsiteX11" fmla="*/ 62448 w 640198"/>
                        <a:gd name="connsiteY11" fmla="*/ 117955 h 499576"/>
                        <a:gd name="connsiteX12" fmla="*/ 0 w 640198"/>
                        <a:gd name="connsiteY12" fmla="*/ 0 h 499576"/>
                        <a:gd name="connsiteX13" fmla="*/ 640198 w 640198"/>
                        <a:gd name="connsiteY13" fmla="*/ 0 h 499576"/>
                        <a:gd name="connsiteX14" fmla="*/ 640198 w 640198"/>
                        <a:gd name="connsiteY14" fmla="*/ 332213 h 499576"/>
                        <a:gd name="connsiteX15" fmla="*/ 629943 w 640198"/>
                        <a:gd name="connsiteY15" fmla="*/ 328776 h 499576"/>
                        <a:gd name="connsiteX16" fmla="*/ 629943 w 640198"/>
                        <a:gd name="connsiteY16" fmla="*/ 411837 h 499576"/>
                        <a:gd name="connsiteX17" fmla="*/ 640198 w 640198"/>
                        <a:gd name="connsiteY17" fmla="*/ 415274 h 499576"/>
                        <a:gd name="connsiteX18" fmla="*/ 640198 w 640198"/>
                        <a:gd name="connsiteY18" fmla="*/ 499576 h 499576"/>
                        <a:gd name="connsiteX19" fmla="*/ 393877 w 640198"/>
                        <a:gd name="connsiteY19" fmla="*/ 499576 h 499576"/>
                        <a:gd name="connsiteX20" fmla="*/ 392818 w 640198"/>
                        <a:gd name="connsiteY20" fmla="*/ 492439 h 499576"/>
                        <a:gd name="connsiteX21" fmla="*/ 313201 w 640198"/>
                        <a:gd name="connsiteY21" fmla="*/ 492439 h 499576"/>
                        <a:gd name="connsiteX22" fmla="*/ 314260 w 640198"/>
                        <a:gd name="connsiteY22" fmla="*/ 499576 h 499576"/>
                        <a:gd name="connsiteX23" fmla="*/ 0 w 640198"/>
                        <a:gd name="connsiteY23" fmla="*/ 499576 h 499576"/>
                        <a:gd name="connsiteX24" fmla="*/ 0 w 640198"/>
                        <a:gd name="connsiteY24" fmla="*/ 0 h 499576"/>
                        <a:gd name="connsiteX0" fmla="*/ 62448 w 640198"/>
                        <a:gd name="connsiteY0" fmla="*/ 117955 h 499576"/>
                        <a:gd name="connsiteX1" fmla="*/ 62448 w 640198"/>
                        <a:gd name="connsiteY1" fmla="*/ 437130 h 499576"/>
                        <a:gd name="connsiteX2" fmla="*/ 304996 w 640198"/>
                        <a:gd name="connsiteY2" fmla="*/ 437130 h 499576"/>
                        <a:gd name="connsiteX3" fmla="*/ 386035 w 640198"/>
                        <a:gd name="connsiteY3" fmla="*/ 446720 h 499576"/>
                        <a:gd name="connsiteX4" fmla="*/ 577752 w 640198"/>
                        <a:gd name="connsiteY4" fmla="*/ 437130 h 499576"/>
                        <a:gd name="connsiteX5" fmla="*/ 577752 w 640198"/>
                        <a:gd name="connsiteY5" fmla="*/ 394344 h 499576"/>
                        <a:gd name="connsiteX6" fmla="*/ 584224 w 640198"/>
                        <a:gd name="connsiteY6" fmla="*/ 396513 h 499576"/>
                        <a:gd name="connsiteX7" fmla="*/ 584224 w 640198"/>
                        <a:gd name="connsiteY7" fmla="*/ 313452 h 499576"/>
                        <a:gd name="connsiteX8" fmla="*/ 577752 w 640198"/>
                        <a:gd name="connsiteY8" fmla="*/ 311282 h 499576"/>
                        <a:gd name="connsiteX9" fmla="*/ 577752 w 640198"/>
                        <a:gd name="connsiteY9" fmla="*/ 117955 h 499576"/>
                        <a:gd name="connsiteX10" fmla="*/ 62448 w 640198"/>
                        <a:gd name="connsiteY10" fmla="*/ 117955 h 499576"/>
                        <a:gd name="connsiteX11" fmla="*/ 0 w 640198"/>
                        <a:gd name="connsiteY11" fmla="*/ 0 h 499576"/>
                        <a:gd name="connsiteX12" fmla="*/ 640198 w 640198"/>
                        <a:gd name="connsiteY12" fmla="*/ 0 h 499576"/>
                        <a:gd name="connsiteX13" fmla="*/ 640198 w 640198"/>
                        <a:gd name="connsiteY13" fmla="*/ 332213 h 499576"/>
                        <a:gd name="connsiteX14" fmla="*/ 629943 w 640198"/>
                        <a:gd name="connsiteY14" fmla="*/ 328776 h 499576"/>
                        <a:gd name="connsiteX15" fmla="*/ 629943 w 640198"/>
                        <a:gd name="connsiteY15" fmla="*/ 411837 h 499576"/>
                        <a:gd name="connsiteX16" fmla="*/ 640198 w 640198"/>
                        <a:gd name="connsiteY16" fmla="*/ 415274 h 499576"/>
                        <a:gd name="connsiteX17" fmla="*/ 640198 w 640198"/>
                        <a:gd name="connsiteY17" fmla="*/ 499576 h 499576"/>
                        <a:gd name="connsiteX18" fmla="*/ 393877 w 640198"/>
                        <a:gd name="connsiteY18" fmla="*/ 499576 h 499576"/>
                        <a:gd name="connsiteX19" fmla="*/ 392818 w 640198"/>
                        <a:gd name="connsiteY19" fmla="*/ 492439 h 499576"/>
                        <a:gd name="connsiteX20" fmla="*/ 313201 w 640198"/>
                        <a:gd name="connsiteY20" fmla="*/ 492439 h 499576"/>
                        <a:gd name="connsiteX21" fmla="*/ 314260 w 640198"/>
                        <a:gd name="connsiteY21" fmla="*/ 499576 h 499576"/>
                        <a:gd name="connsiteX22" fmla="*/ 0 w 640198"/>
                        <a:gd name="connsiteY22" fmla="*/ 499576 h 499576"/>
                        <a:gd name="connsiteX23" fmla="*/ 0 w 640198"/>
                        <a:gd name="connsiteY23" fmla="*/ 0 h 499576"/>
                        <a:gd name="connsiteX0" fmla="*/ 62448 w 640198"/>
                        <a:gd name="connsiteY0" fmla="*/ 117955 h 499576"/>
                        <a:gd name="connsiteX1" fmla="*/ 62448 w 640198"/>
                        <a:gd name="connsiteY1" fmla="*/ 437130 h 499576"/>
                        <a:gd name="connsiteX2" fmla="*/ 304996 w 640198"/>
                        <a:gd name="connsiteY2" fmla="*/ 437130 h 499576"/>
                        <a:gd name="connsiteX3" fmla="*/ 577752 w 640198"/>
                        <a:gd name="connsiteY3" fmla="*/ 437130 h 499576"/>
                        <a:gd name="connsiteX4" fmla="*/ 577752 w 640198"/>
                        <a:gd name="connsiteY4" fmla="*/ 394344 h 499576"/>
                        <a:gd name="connsiteX5" fmla="*/ 584224 w 640198"/>
                        <a:gd name="connsiteY5" fmla="*/ 396513 h 499576"/>
                        <a:gd name="connsiteX6" fmla="*/ 584224 w 640198"/>
                        <a:gd name="connsiteY6" fmla="*/ 313452 h 499576"/>
                        <a:gd name="connsiteX7" fmla="*/ 577752 w 640198"/>
                        <a:gd name="connsiteY7" fmla="*/ 311282 h 499576"/>
                        <a:gd name="connsiteX8" fmla="*/ 577752 w 640198"/>
                        <a:gd name="connsiteY8" fmla="*/ 117955 h 499576"/>
                        <a:gd name="connsiteX9" fmla="*/ 62448 w 640198"/>
                        <a:gd name="connsiteY9" fmla="*/ 117955 h 499576"/>
                        <a:gd name="connsiteX10" fmla="*/ 0 w 640198"/>
                        <a:gd name="connsiteY10" fmla="*/ 0 h 499576"/>
                        <a:gd name="connsiteX11" fmla="*/ 640198 w 640198"/>
                        <a:gd name="connsiteY11" fmla="*/ 0 h 499576"/>
                        <a:gd name="connsiteX12" fmla="*/ 640198 w 640198"/>
                        <a:gd name="connsiteY12" fmla="*/ 332213 h 499576"/>
                        <a:gd name="connsiteX13" fmla="*/ 629943 w 640198"/>
                        <a:gd name="connsiteY13" fmla="*/ 328776 h 499576"/>
                        <a:gd name="connsiteX14" fmla="*/ 629943 w 640198"/>
                        <a:gd name="connsiteY14" fmla="*/ 411837 h 499576"/>
                        <a:gd name="connsiteX15" fmla="*/ 640198 w 640198"/>
                        <a:gd name="connsiteY15" fmla="*/ 415274 h 499576"/>
                        <a:gd name="connsiteX16" fmla="*/ 640198 w 640198"/>
                        <a:gd name="connsiteY16" fmla="*/ 499576 h 499576"/>
                        <a:gd name="connsiteX17" fmla="*/ 393877 w 640198"/>
                        <a:gd name="connsiteY17" fmla="*/ 499576 h 499576"/>
                        <a:gd name="connsiteX18" fmla="*/ 392818 w 640198"/>
                        <a:gd name="connsiteY18" fmla="*/ 492439 h 499576"/>
                        <a:gd name="connsiteX19" fmla="*/ 313201 w 640198"/>
                        <a:gd name="connsiteY19" fmla="*/ 492439 h 499576"/>
                        <a:gd name="connsiteX20" fmla="*/ 314260 w 640198"/>
                        <a:gd name="connsiteY20" fmla="*/ 499576 h 499576"/>
                        <a:gd name="connsiteX21" fmla="*/ 0 w 640198"/>
                        <a:gd name="connsiteY21" fmla="*/ 499576 h 499576"/>
                        <a:gd name="connsiteX22" fmla="*/ 0 w 640198"/>
                        <a:gd name="connsiteY22"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84224 w 640198"/>
                        <a:gd name="connsiteY5" fmla="*/ 313452 h 499576"/>
                        <a:gd name="connsiteX6" fmla="*/ 577752 w 640198"/>
                        <a:gd name="connsiteY6" fmla="*/ 311282 h 499576"/>
                        <a:gd name="connsiteX7" fmla="*/ 577752 w 640198"/>
                        <a:gd name="connsiteY7" fmla="*/ 117955 h 499576"/>
                        <a:gd name="connsiteX8" fmla="*/ 62448 w 640198"/>
                        <a:gd name="connsiteY8" fmla="*/ 117955 h 499576"/>
                        <a:gd name="connsiteX9" fmla="*/ 0 w 640198"/>
                        <a:gd name="connsiteY9" fmla="*/ 0 h 499576"/>
                        <a:gd name="connsiteX10" fmla="*/ 640198 w 640198"/>
                        <a:gd name="connsiteY10" fmla="*/ 0 h 499576"/>
                        <a:gd name="connsiteX11" fmla="*/ 640198 w 640198"/>
                        <a:gd name="connsiteY11" fmla="*/ 332213 h 499576"/>
                        <a:gd name="connsiteX12" fmla="*/ 629943 w 640198"/>
                        <a:gd name="connsiteY12" fmla="*/ 328776 h 499576"/>
                        <a:gd name="connsiteX13" fmla="*/ 629943 w 640198"/>
                        <a:gd name="connsiteY13" fmla="*/ 411837 h 499576"/>
                        <a:gd name="connsiteX14" fmla="*/ 640198 w 640198"/>
                        <a:gd name="connsiteY14" fmla="*/ 415274 h 499576"/>
                        <a:gd name="connsiteX15" fmla="*/ 640198 w 640198"/>
                        <a:gd name="connsiteY15" fmla="*/ 499576 h 499576"/>
                        <a:gd name="connsiteX16" fmla="*/ 393877 w 640198"/>
                        <a:gd name="connsiteY16" fmla="*/ 499576 h 499576"/>
                        <a:gd name="connsiteX17" fmla="*/ 392818 w 640198"/>
                        <a:gd name="connsiteY17" fmla="*/ 492439 h 499576"/>
                        <a:gd name="connsiteX18" fmla="*/ 313201 w 640198"/>
                        <a:gd name="connsiteY18" fmla="*/ 492439 h 499576"/>
                        <a:gd name="connsiteX19" fmla="*/ 314260 w 640198"/>
                        <a:gd name="connsiteY19" fmla="*/ 499576 h 499576"/>
                        <a:gd name="connsiteX20" fmla="*/ 0 w 640198"/>
                        <a:gd name="connsiteY20" fmla="*/ 499576 h 499576"/>
                        <a:gd name="connsiteX21" fmla="*/ 0 w 640198"/>
                        <a:gd name="connsiteY21"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84224 w 640198"/>
                        <a:gd name="connsiteY5" fmla="*/ 313452 h 499576"/>
                        <a:gd name="connsiteX6" fmla="*/ 577752 w 640198"/>
                        <a:gd name="connsiteY6" fmla="*/ 117955 h 499576"/>
                        <a:gd name="connsiteX7" fmla="*/ 62448 w 640198"/>
                        <a:gd name="connsiteY7" fmla="*/ 117955 h 499576"/>
                        <a:gd name="connsiteX8" fmla="*/ 0 w 640198"/>
                        <a:gd name="connsiteY8" fmla="*/ 0 h 499576"/>
                        <a:gd name="connsiteX9" fmla="*/ 640198 w 640198"/>
                        <a:gd name="connsiteY9" fmla="*/ 0 h 499576"/>
                        <a:gd name="connsiteX10" fmla="*/ 640198 w 640198"/>
                        <a:gd name="connsiteY10" fmla="*/ 332213 h 499576"/>
                        <a:gd name="connsiteX11" fmla="*/ 629943 w 640198"/>
                        <a:gd name="connsiteY11" fmla="*/ 328776 h 499576"/>
                        <a:gd name="connsiteX12" fmla="*/ 629943 w 640198"/>
                        <a:gd name="connsiteY12" fmla="*/ 411837 h 499576"/>
                        <a:gd name="connsiteX13" fmla="*/ 640198 w 640198"/>
                        <a:gd name="connsiteY13" fmla="*/ 415274 h 499576"/>
                        <a:gd name="connsiteX14" fmla="*/ 640198 w 640198"/>
                        <a:gd name="connsiteY14" fmla="*/ 499576 h 499576"/>
                        <a:gd name="connsiteX15" fmla="*/ 393877 w 640198"/>
                        <a:gd name="connsiteY15" fmla="*/ 499576 h 499576"/>
                        <a:gd name="connsiteX16" fmla="*/ 392818 w 640198"/>
                        <a:gd name="connsiteY16" fmla="*/ 492439 h 499576"/>
                        <a:gd name="connsiteX17" fmla="*/ 313201 w 640198"/>
                        <a:gd name="connsiteY17" fmla="*/ 492439 h 499576"/>
                        <a:gd name="connsiteX18" fmla="*/ 314260 w 640198"/>
                        <a:gd name="connsiteY18" fmla="*/ 499576 h 499576"/>
                        <a:gd name="connsiteX19" fmla="*/ 0 w 640198"/>
                        <a:gd name="connsiteY19" fmla="*/ 499576 h 499576"/>
                        <a:gd name="connsiteX20" fmla="*/ 0 w 640198"/>
                        <a:gd name="connsiteY20"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77752 w 640198"/>
                        <a:gd name="connsiteY5" fmla="*/ 117955 h 499576"/>
                        <a:gd name="connsiteX6" fmla="*/ 62448 w 640198"/>
                        <a:gd name="connsiteY6" fmla="*/ 117955 h 499576"/>
                        <a:gd name="connsiteX7" fmla="*/ 0 w 640198"/>
                        <a:gd name="connsiteY7" fmla="*/ 0 h 499576"/>
                        <a:gd name="connsiteX8" fmla="*/ 640198 w 640198"/>
                        <a:gd name="connsiteY8" fmla="*/ 0 h 499576"/>
                        <a:gd name="connsiteX9" fmla="*/ 640198 w 640198"/>
                        <a:gd name="connsiteY9" fmla="*/ 332213 h 499576"/>
                        <a:gd name="connsiteX10" fmla="*/ 629943 w 640198"/>
                        <a:gd name="connsiteY10" fmla="*/ 328776 h 499576"/>
                        <a:gd name="connsiteX11" fmla="*/ 629943 w 640198"/>
                        <a:gd name="connsiteY11" fmla="*/ 411837 h 499576"/>
                        <a:gd name="connsiteX12" fmla="*/ 640198 w 640198"/>
                        <a:gd name="connsiteY12" fmla="*/ 415274 h 499576"/>
                        <a:gd name="connsiteX13" fmla="*/ 640198 w 640198"/>
                        <a:gd name="connsiteY13" fmla="*/ 499576 h 499576"/>
                        <a:gd name="connsiteX14" fmla="*/ 393877 w 640198"/>
                        <a:gd name="connsiteY14" fmla="*/ 499576 h 499576"/>
                        <a:gd name="connsiteX15" fmla="*/ 392818 w 640198"/>
                        <a:gd name="connsiteY15" fmla="*/ 492439 h 499576"/>
                        <a:gd name="connsiteX16" fmla="*/ 313201 w 640198"/>
                        <a:gd name="connsiteY16" fmla="*/ 492439 h 499576"/>
                        <a:gd name="connsiteX17" fmla="*/ 314260 w 640198"/>
                        <a:gd name="connsiteY17" fmla="*/ 499576 h 499576"/>
                        <a:gd name="connsiteX18" fmla="*/ 0 w 640198"/>
                        <a:gd name="connsiteY18" fmla="*/ 499576 h 499576"/>
                        <a:gd name="connsiteX19" fmla="*/ 0 w 640198"/>
                        <a:gd name="connsiteY19"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77752 w 640198"/>
                        <a:gd name="connsiteY4" fmla="*/ 117955 h 499576"/>
                        <a:gd name="connsiteX5" fmla="*/ 62448 w 640198"/>
                        <a:gd name="connsiteY5" fmla="*/ 117955 h 499576"/>
                        <a:gd name="connsiteX6" fmla="*/ 0 w 640198"/>
                        <a:gd name="connsiteY6" fmla="*/ 0 h 499576"/>
                        <a:gd name="connsiteX7" fmla="*/ 640198 w 640198"/>
                        <a:gd name="connsiteY7" fmla="*/ 0 h 499576"/>
                        <a:gd name="connsiteX8" fmla="*/ 640198 w 640198"/>
                        <a:gd name="connsiteY8" fmla="*/ 332213 h 499576"/>
                        <a:gd name="connsiteX9" fmla="*/ 629943 w 640198"/>
                        <a:gd name="connsiteY9" fmla="*/ 328776 h 499576"/>
                        <a:gd name="connsiteX10" fmla="*/ 629943 w 640198"/>
                        <a:gd name="connsiteY10" fmla="*/ 411837 h 499576"/>
                        <a:gd name="connsiteX11" fmla="*/ 640198 w 640198"/>
                        <a:gd name="connsiteY11" fmla="*/ 415274 h 499576"/>
                        <a:gd name="connsiteX12" fmla="*/ 640198 w 640198"/>
                        <a:gd name="connsiteY12" fmla="*/ 499576 h 499576"/>
                        <a:gd name="connsiteX13" fmla="*/ 393877 w 640198"/>
                        <a:gd name="connsiteY13" fmla="*/ 499576 h 499576"/>
                        <a:gd name="connsiteX14" fmla="*/ 392818 w 640198"/>
                        <a:gd name="connsiteY14" fmla="*/ 492439 h 499576"/>
                        <a:gd name="connsiteX15" fmla="*/ 313201 w 640198"/>
                        <a:gd name="connsiteY15" fmla="*/ 492439 h 499576"/>
                        <a:gd name="connsiteX16" fmla="*/ 314260 w 640198"/>
                        <a:gd name="connsiteY16" fmla="*/ 499576 h 499576"/>
                        <a:gd name="connsiteX17" fmla="*/ 0 w 640198"/>
                        <a:gd name="connsiteY17" fmla="*/ 499576 h 499576"/>
                        <a:gd name="connsiteX18" fmla="*/ 0 w 640198"/>
                        <a:gd name="connsiteY18"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332213 h 499576"/>
                        <a:gd name="connsiteX8" fmla="*/ 629943 w 640198"/>
                        <a:gd name="connsiteY8" fmla="*/ 328776 h 499576"/>
                        <a:gd name="connsiteX9" fmla="*/ 629943 w 640198"/>
                        <a:gd name="connsiteY9" fmla="*/ 411837 h 499576"/>
                        <a:gd name="connsiteX10" fmla="*/ 640198 w 640198"/>
                        <a:gd name="connsiteY10" fmla="*/ 415274 h 499576"/>
                        <a:gd name="connsiteX11" fmla="*/ 640198 w 640198"/>
                        <a:gd name="connsiteY11" fmla="*/ 499576 h 499576"/>
                        <a:gd name="connsiteX12" fmla="*/ 393877 w 640198"/>
                        <a:gd name="connsiteY12" fmla="*/ 499576 h 499576"/>
                        <a:gd name="connsiteX13" fmla="*/ 392818 w 640198"/>
                        <a:gd name="connsiteY13" fmla="*/ 492439 h 499576"/>
                        <a:gd name="connsiteX14" fmla="*/ 313201 w 640198"/>
                        <a:gd name="connsiteY14" fmla="*/ 492439 h 499576"/>
                        <a:gd name="connsiteX15" fmla="*/ 314260 w 640198"/>
                        <a:gd name="connsiteY15" fmla="*/ 499576 h 499576"/>
                        <a:gd name="connsiteX16" fmla="*/ 0 w 640198"/>
                        <a:gd name="connsiteY16" fmla="*/ 499576 h 499576"/>
                        <a:gd name="connsiteX17" fmla="*/ 0 w 640198"/>
                        <a:gd name="connsiteY17"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332213 h 499576"/>
                        <a:gd name="connsiteX8" fmla="*/ 629943 w 640198"/>
                        <a:gd name="connsiteY8" fmla="*/ 411837 h 499576"/>
                        <a:gd name="connsiteX9" fmla="*/ 640198 w 640198"/>
                        <a:gd name="connsiteY9" fmla="*/ 415274 h 499576"/>
                        <a:gd name="connsiteX10" fmla="*/ 640198 w 640198"/>
                        <a:gd name="connsiteY10" fmla="*/ 499576 h 499576"/>
                        <a:gd name="connsiteX11" fmla="*/ 393877 w 640198"/>
                        <a:gd name="connsiteY11" fmla="*/ 499576 h 499576"/>
                        <a:gd name="connsiteX12" fmla="*/ 392818 w 640198"/>
                        <a:gd name="connsiteY12" fmla="*/ 492439 h 499576"/>
                        <a:gd name="connsiteX13" fmla="*/ 313201 w 640198"/>
                        <a:gd name="connsiteY13" fmla="*/ 492439 h 499576"/>
                        <a:gd name="connsiteX14" fmla="*/ 314260 w 640198"/>
                        <a:gd name="connsiteY14" fmla="*/ 499576 h 499576"/>
                        <a:gd name="connsiteX15" fmla="*/ 0 w 640198"/>
                        <a:gd name="connsiteY15" fmla="*/ 499576 h 499576"/>
                        <a:gd name="connsiteX16" fmla="*/ 0 w 640198"/>
                        <a:gd name="connsiteY16"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29943 w 640198"/>
                        <a:gd name="connsiteY7" fmla="*/ 411837 h 499576"/>
                        <a:gd name="connsiteX8" fmla="*/ 640198 w 640198"/>
                        <a:gd name="connsiteY8" fmla="*/ 415274 h 499576"/>
                        <a:gd name="connsiteX9" fmla="*/ 640198 w 640198"/>
                        <a:gd name="connsiteY9" fmla="*/ 499576 h 499576"/>
                        <a:gd name="connsiteX10" fmla="*/ 393877 w 640198"/>
                        <a:gd name="connsiteY10" fmla="*/ 499576 h 499576"/>
                        <a:gd name="connsiteX11" fmla="*/ 392818 w 640198"/>
                        <a:gd name="connsiteY11" fmla="*/ 492439 h 499576"/>
                        <a:gd name="connsiteX12" fmla="*/ 313201 w 640198"/>
                        <a:gd name="connsiteY12" fmla="*/ 492439 h 499576"/>
                        <a:gd name="connsiteX13" fmla="*/ 314260 w 640198"/>
                        <a:gd name="connsiteY13" fmla="*/ 499576 h 499576"/>
                        <a:gd name="connsiteX14" fmla="*/ 0 w 640198"/>
                        <a:gd name="connsiteY14" fmla="*/ 499576 h 499576"/>
                        <a:gd name="connsiteX15" fmla="*/ 0 w 640198"/>
                        <a:gd name="connsiteY15"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15274 h 499576"/>
                        <a:gd name="connsiteX8" fmla="*/ 640198 w 640198"/>
                        <a:gd name="connsiteY8" fmla="*/ 499576 h 499576"/>
                        <a:gd name="connsiteX9" fmla="*/ 393877 w 640198"/>
                        <a:gd name="connsiteY9" fmla="*/ 499576 h 499576"/>
                        <a:gd name="connsiteX10" fmla="*/ 392818 w 640198"/>
                        <a:gd name="connsiteY10" fmla="*/ 492439 h 499576"/>
                        <a:gd name="connsiteX11" fmla="*/ 313201 w 640198"/>
                        <a:gd name="connsiteY11" fmla="*/ 492439 h 499576"/>
                        <a:gd name="connsiteX12" fmla="*/ 314260 w 640198"/>
                        <a:gd name="connsiteY12" fmla="*/ 499576 h 499576"/>
                        <a:gd name="connsiteX13" fmla="*/ 0 w 640198"/>
                        <a:gd name="connsiteY13" fmla="*/ 499576 h 499576"/>
                        <a:gd name="connsiteX14" fmla="*/ 0 w 640198"/>
                        <a:gd name="connsiteY14"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313201 w 640198"/>
                        <a:gd name="connsiteY10" fmla="*/ 492439 h 499576"/>
                        <a:gd name="connsiteX11" fmla="*/ 314260 w 640198"/>
                        <a:gd name="connsiteY11" fmla="*/ 499576 h 499576"/>
                        <a:gd name="connsiteX12" fmla="*/ 0 w 640198"/>
                        <a:gd name="connsiteY12" fmla="*/ 499576 h 499576"/>
                        <a:gd name="connsiteX13" fmla="*/ 0 w 640198"/>
                        <a:gd name="connsiteY13"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313201 w 640198"/>
                        <a:gd name="connsiteY10" fmla="*/ 492439 h 499576"/>
                        <a:gd name="connsiteX11" fmla="*/ 0 w 640198"/>
                        <a:gd name="connsiteY11" fmla="*/ 499576 h 499576"/>
                        <a:gd name="connsiteX12" fmla="*/ 0 w 640198"/>
                        <a:gd name="connsiteY12"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0 w 640198"/>
                        <a:gd name="connsiteY10" fmla="*/ 499576 h 499576"/>
                        <a:gd name="connsiteX11" fmla="*/ 0 w 640198"/>
                        <a:gd name="connsiteY11"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0 w 640198"/>
                        <a:gd name="connsiteY9" fmla="*/ 499576 h 499576"/>
                        <a:gd name="connsiteX10" fmla="*/ 0 w 640198"/>
                        <a:gd name="connsiteY10"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0 w 640198"/>
                        <a:gd name="connsiteY8" fmla="*/ 499576 h 499576"/>
                        <a:gd name="connsiteX9" fmla="*/ 0 w 640198"/>
                        <a:gd name="connsiteY9" fmla="*/ 0 h 499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0198" h="499576">
                          <a:moveTo>
                            <a:pt x="62448" y="117955"/>
                          </a:moveTo>
                          <a:lnTo>
                            <a:pt x="62448" y="437130"/>
                          </a:lnTo>
                          <a:lnTo>
                            <a:pt x="577752" y="437130"/>
                          </a:lnTo>
                          <a:lnTo>
                            <a:pt x="577752" y="117955"/>
                          </a:lnTo>
                          <a:lnTo>
                            <a:pt x="62448" y="117955"/>
                          </a:lnTo>
                          <a:close/>
                          <a:moveTo>
                            <a:pt x="0" y="0"/>
                          </a:moveTo>
                          <a:lnTo>
                            <a:pt x="640198" y="0"/>
                          </a:lnTo>
                          <a:lnTo>
                            <a:pt x="640198" y="499576"/>
                          </a:lnTo>
                          <a:lnTo>
                            <a:pt x="0" y="499576"/>
                          </a:lnTo>
                          <a:lnTo>
                            <a:pt x="0" y="0"/>
                          </a:lnTo>
                          <a:close/>
                        </a:path>
                      </a:pathLst>
                    </a:custGeom>
                    <a:solidFill>
                      <a:schemeClr val="accent1"/>
                    </a:solidFill>
                    <a:ln w="12700" cap="rnd">
                      <a:noFill/>
                      <a:miter lim="800000"/>
                      <a:headEnd/>
                      <a:tailEn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grpSp>
                  <p:nvGrpSpPr>
                    <p:cNvPr id="184" name="Group 183">
                      <a:extLst>
                        <a:ext uri="{FF2B5EF4-FFF2-40B4-BE49-F238E27FC236}">
                          <a16:creationId xmlns:a16="http://schemas.microsoft.com/office/drawing/2014/main" id="{0E82454F-EF15-4A4E-9995-034CA45F6B39}"/>
                        </a:ext>
                      </a:extLst>
                    </p:cNvPr>
                    <p:cNvGrpSpPr/>
                    <p:nvPr/>
                  </p:nvGrpSpPr>
                  <p:grpSpPr>
                    <a:xfrm>
                      <a:off x="945805" y="2810039"/>
                      <a:ext cx="721336" cy="150475"/>
                      <a:chOff x="945805" y="2810039"/>
                      <a:chExt cx="721336" cy="150475"/>
                    </a:xfrm>
                  </p:grpSpPr>
                  <p:sp>
                    <p:nvSpPr>
                      <p:cNvPr id="185" name="Freeform: Shape 171">
                        <a:extLst>
                          <a:ext uri="{FF2B5EF4-FFF2-40B4-BE49-F238E27FC236}">
                            <a16:creationId xmlns:a16="http://schemas.microsoft.com/office/drawing/2014/main" id="{86CD5BEA-84C3-4D4A-A5DF-B3F05E8A317D}"/>
                          </a:ext>
                        </a:extLst>
                      </p:cNvPr>
                      <p:cNvSpPr/>
                      <p:nvPr/>
                    </p:nvSpPr>
                    <p:spPr bwMode="auto">
                      <a:xfrm rot="10800000" flipV="1">
                        <a:off x="1214129" y="2813860"/>
                        <a:ext cx="187936" cy="146654"/>
                      </a:xfrm>
                      <a:custGeom>
                        <a:avLst/>
                        <a:gdLst>
                          <a:gd name="connsiteX0" fmla="*/ 62448 w 640198"/>
                          <a:gd name="connsiteY0" fmla="*/ 117955 h 499576"/>
                          <a:gd name="connsiteX1" fmla="*/ 62448 w 640198"/>
                          <a:gd name="connsiteY1" fmla="*/ 437130 h 499576"/>
                          <a:gd name="connsiteX2" fmla="*/ 304996 w 640198"/>
                          <a:gd name="connsiteY2" fmla="*/ 437130 h 499576"/>
                          <a:gd name="connsiteX3" fmla="*/ 306418 w 640198"/>
                          <a:gd name="connsiteY3" fmla="*/ 446720 h 499576"/>
                          <a:gd name="connsiteX4" fmla="*/ 386035 w 640198"/>
                          <a:gd name="connsiteY4" fmla="*/ 446720 h 499576"/>
                          <a:gd name="connsiteX5" fmla="*/ 384612 w 640198"/>
                          <a:gd name="connsiteY5" fmla="*/ 437130 h 499576"/>
                          <a:gd name="connsiteX6" fmla="*/ 577752 w 640198"/>
                          <a:gd name="connsiteY6" fmla="*/ 437130 h 499576"/>
                          <a:gd name="connsiteX7" fmla="*/ 577752 w 640198"/>
                          <a:gd name="connsiteY7" fmla="*/ 394344 h 499576"/>
                          <a:gd name="connsiteX8" fmla="*/ 584224 w 640198"/>
                          <a:gd name="connsiteY8" fmla="*/ 396513 h 499576"/>
                          <a:gd name="connsiteX9" fmla="*/ 584224 w 640198"/>
                          <a:gd name="connsiteY9" fmla="*/ 313452 h 499576"/>
                          <a:gd name="connsiteX10" fmla="*/ 577752 w 640198"/>
                          <a:gd name="connsiteY10" fmla="*/ 311282 h 499576"/>
                          <a:gd name="connsiteX11" fmla="*/ 577752 w 640198"/>
                          <a:gd name="connsiteY11" fmla="*/ 117955 h 499576"/>
                          <a:gd name="connsiteX12" fmla="*/ 0 w 640198"/>
                          <a:gd name="connsiteY12" fmla="*/ 0 h 499576"/>
                          <a:gd name="connsiteX13" fmla="*/ 640198 w 640198"/>
                          <a:gd name="connsiteY13" fmla="*/ 0 h 499576"/>
                          <a:gd name="connsiteX14" fmla="*/ 640198 w 640198"/>
                          <a:gd name="connsiteY14" fmla="*/ 332213 h 499576"/>
                          <a:gd name="connsiteX15" fmla="*/ 629943 w 640198"/>
                          <a:gd name="connsiteY15" fmla="*/ 328776 h 499576"/>
                          <a:gd name="connsiteX16" fmla="*/ 629943 w 640198"/>
                          <a:gd name="connsiteY16" fmla="*/ 411837 h 499576"/>
                          <a:gd name="connsiteX17" fmla="*/ 640198 w 640198"/>
                          <a:gd name="connsiteY17" fmla="*/ 415274 h 499576"/>
                          <a:gd name="connsiteX18" fmla="*/ 640198 w 640198"/>
                          <a:gd name="connsiteY18" fmla="*/ 499576 h 499576"/>
                          <a:gd name="connsiteX19" fmla="*/ 393877 w 640198"/>
                          <a:gd name="connsiteY19" fmla="*/ 499576 h 499576"/>
                          <a:gd name="connsiteX20" fmla="*/ 392818 w 640198"/>
                          <a:gd name="connsiteY20" fmla="*/ 492439 h 499576"/>
                          <a:gd name="connsiteX21" fmla="*/ 313201 w 640198"/>
                          <a:gd name="connsiteY21" fmla="*/ 492439 h 499576"/>
                          <a:gd name="connsiteX22" fmla="*/ 314260 w 640198"/>
                          <a:gd name="connsiteY22" fmla="*/ 499576 h 499576"/>
                          <a:gd name="connsiteX23" fmla="*/ 0 w 640198"/>
                          <a:gd name="connsiteY23" fmla="*/ 499576 h 499576"/>
                          <a:gd name="connsiteX0" fmla="*/ 62448 w 640198"/>
                          <a:gd name="connsiteY0" fmla="*/ 117955 h 499576"/>
                          <a:gd name="connsiteX1" fmla="*/ 62448 w 640198"/>
                          <a:gd name="connsiteY1" fmla="*/ 437130 h 499576"/>
                          <a:gd name="connsiteX2" fmla="*/ 304996 w 640198"/>
                          <a:gd name="connsiteY2" fmla="*/ 437130 h 499576"/>
                          <a:gd name="connsiteX3" fmla="*/ 386035 w 640198"/>
                          <a:gd name="connsiteY3" fmla="*/ 446720 h 499576"/>
                          <a:gd name="connsiteX4" fmla="*/ 384612 w 640198"/>
                          <a:gd name="connsiteY4" fmla="*/ 437130 h 499576"/>
                          <a:gd name="connsiteX5" fmla="*/ 577752 w 640198"/>
                          <a:gd name="connsiteY5" fmla="*/ 437130 h 499576"/>
                          <a:gd name="connsiteX6" fmla="*/ 577752 w 640198"/>
                          <a:gd name="connsiteY6" fmla="*/ 394344 h 499576"/>
                          <a:gd name="connsiteX7" fmla="*/ 584224 w 640198"/>
                          <a:gd name="connsiteY7" fmla="*/ 396513 h 499576"/>
                          <a:gd name="connsiteX8" fmla="*/ 584224 w 640198"/>
                          <a:gd name="connsiteY8" fmla="*/ 313452 h 499576"/>
                          <a:gd name="connsiteX9" fmla="*/ 577752 w 640198"/>
                          <a:gd name="connsiteY9" fmla="*/ 311282 h 499576"/>
                          <a:gd name="connsiteX10" fmla="*/ 577752 w 640198"/>
                          <a:gd name="connsiteY10" fmla="*/ 117955 h 499576"/>
                          <a:gd name="connsiteX11" fmla="*/ 62448 w 640198"/>
                          <a:gd name="connsiteY11" fmla="*/ 117955 h 499576"/>
                          <a:gd name="connsiteX12" fmla="*/ 0 w 640198"/>
                          <a:gd name="connsiteY12" fmla="*/ 0 h 499576"/>
                          <a:gd name="connsiteX13" fmla="*/ 640198 w 640198"/>
                          <a:gd name="connsiteY13" fmla="*/ 0 h 499576"/>
                          <a:gd name="connsiteX14" fmla="*/ 640198 w 640198"/>
                          <a:gd name="connsiteY14" fmla="*/ 332213 h 499576"/>
                          <a:gd name="connsiteX15" fmla="*/ 629943 w 640198"/>
                          <a:gd name="connsiteY15" fmla="*/ 328776 h 499576"/>
                          <a:gd name="connsiteX16" fmla="*/ 629943 w 640198"/>
                          <a:gd name="connsiteY16" fmla="*/ 411837 h 499576"/>
                          <a:gd name="connsiteX17" fmla="*/ 640198 w 640198"/>
                          <a:gd name="connsiteY17" fmla="*/ 415274 h 499576"/>
                          <a:gd name="connsiteX18" fmla="*/ 640198 w 640198"/>
                          <a:gd name="connsiteY18" fmla="*/ 499576 h 499576"/>
                          <a:gd name="connsiteX19" fmla="*/ 393877 w 640198"/>
                          <a:gd name="connsiteY19" fmla="*/ 499576 h 499576"/>
                          <a:gd name="connsiteX20" fmla="*/ 392818 w 640198"/>
                          <a:gd name="connsiteY20" fmla="*/ 492439 h 499576"/>
                          <a:gd name="connsiteX21" fmla="*/ 313201 w 640198"/>
                          <a:gd name="connsiteY21" fmla="*/ 492439 h 499576"/>
                          <a:gd name="connsiteX22" fmla="*/ 314260 w 640198"/>
                          <a:gd name="connsiteY22" fmla="*/ 499576 h 499576"/>
                          <a:gd name="connsiteX23" fmla="*/ 0 w 640198"/>
                          <a:gd name="connsiteY23" fmla="*/ 499576 h 499576"/>
                          <a:gd name="connsiteX24" fmla="*/ 0 w 640198"/>
                          <a:gd name="connsiteY24" fmla="*/ 0 h 499576"/>
                          <a:gd name="connsiteX0" fmla="*/ 62448 w 640198"/>
                          <a:gd name="connsiteY0" fmla="*/ 117955 h 499576"/>
                          <a:gd name="connsiteX1" fmla="*/ 62448 w 640198"/>
                          <a:gd name="connsiteY1" fmla="*/ 437130 h 499576"/>
                          <a:gd name="connsiteX2" fmla="*/ 304996 w 640198"/>
                          <a:gd name="connsiteY2" fmla="*/ 437130 h 499576"/>
                          <a:gd name="connsiteX3" fmla="*/ 386035 w 640198"/>
                          <a:gd name="connsiteY3" fmla="*/ 446720 h 499576"/>
                          <a:gd name="connsiteX4" fmla="*/ 577752 w 640198"/>
                          <a:gd name="connsiteY4" fmla="*/ 437130 h 499576"/>
                          <a:gd name="connsiteX5" fmla="*/ 577752 w 640198"/>
                          <a:gd name="connsiteY5" fmla="*/ 394344 h 499576"/>
                          <a:gd name="connsiteX6" fmla="*/ 584224 w 640198"/>
                          <a:gd name="connsiteY6" fmla="*/ 396513 h 499576"/>
                          <a:gd name="connsiteX7" fmla="*/ 584224 w 640198"/>
                          <a:gd name="connsiteY7" fmla="*/ 313452 h 499576"/>
                          <a:gd name="connsiteX8" fmla="*/ 577752 w 640198"/>
                          <a:gd name="connsiteY8" fmla="*/ 311282 h 499576"/>
                          <a:gd name="connsiteX9" fmla="*/ 577752 w 640198"/>
                          <a:gd name="connsiteY9" fmla="*/ 117955 h 499576"/>
                          <a:gd name="connsiteX10" fmla="*/ 62448 w 640198"/>
                          <a:gd name="connsiteY10" fmla="*/ 117955 h 499576"/>
                          <a:gd name="connsiteX11" fmla="*/ 0 w 640198"/>
                          <a:gd name="connsiteY11" fmla="*/ 0 h 499576"/>
                          <a:gd name="connsiteX12" fmla="*/ 640198 w 640198"/>
                          <a:gd name="connsiteY12" fmla="*/ 0 h 499576"/>
                          <a:gd name="connsiteX13" fmla="*/ 640198 w 640198"/>
                          <a:gd name="connsiteY13" fmla="*/ 332213 h 499576"/>
                          <a:gd name="connsiteX14" fmla="*/ 629943 w 640198"/>
                          <a:gd name="connsiteY14" fmla="*/ 328776 h 499576"/>
                          <a:gd name="connsiteX15" fmla="*/ 629943 w 640198"/>
                          <a:gd name="connsiteY15" fmla="*/ 411837 h 499576"/>
                          <a:gd name="connsiteX16" fmla="*/ 640198 w 640198"/>
                          <a:gd name="connsiteY16" fmla="*/ 415274 h 499576"/>
                          <a:gd name="connsiteX17" fmla="*/ 640198 w 640198"/>
                          <a:gd name="connsiteY17" fmla="*/ 499576 h 499576"/>
                          <a:gd name="connsiteX18" fmla="*/ 393877 w 640198"/>
                          <a:gd name="connsiteY18" fmla="*/ 499576 h 499576"/>
                          <a:gd name="connsiteX19" fmla="*/ 392818 w 640198"/>
                          <a:gd name="connsiteY19" fmla="*/ 492439 h 499576"/>
                          <a:gd name="connsiteX20" fmla="*/ 313201 w 640198"/>
                          <a:gd name="connsiteY20" fmla="*/ 492439 h 499576"/>
                          <a:gd name="connsiteX21" fmla="*/ 314260 w 640198"/>
                          <a:gd name="connsiteY21" fmla="*/ 499576 h 499576"/>
                          <a:gd name="connsiteX22" fmla="*/ 0 w 640198"/>
                          <a:gd name="connsiteY22" fmla="*/ 499576 h 499576"/>
                          <a:gd name="connsiteX23" fmla="*/ 0 w 640198"/>
                          <a:gd name="connsiteY23" fmla="*/ 0 h 499576"/>
                          <a:gd name="connsiteX0" fmla="*/ 62448 w 640198"/>
                          <a:gd name="connsiteY0" fmla="*/ 117955 h 499576"/>
                          <a:gd name="connsiteX1" fmla="*/ 62448 w 640198"/>
                          <a:gd name="connsiteY1" fmla="*/ 437130 h 499576"/>
                          <a:gd name="connsiteX2" fmla="*/ 304996 w 640198"/>
                          <a:gd name="connsiteY2" fmla="*/ 437130 h 499576"/>
                          <a:gd name="connsiteX3" fmla="*/ 577752 w 640198"/>
                          <a:gd name="connsiteY3" fmla="*/ 437130 h 499576"/>
                          <a:gd name="connsiteX4" fmla="*/ 577752 w 640198"/>
                          <a:gd name="connsiteY4" fmla="*/ 394344 h 499576"/>
                          <a:gd name="connsiteX5" fmla="*/ 584224 w 640198"/>
                          <a:gd name="connsiteY5" fmla="*/ 396513 h 499576"/>
                          <a:gd name="connsiteX6" fmla="*/ 584224 w 640198"/>
                          <a:gd name="connsiteY6" fmla="*/ 313452 h 499576"/>
                          <a:gd name="connsiteX7" fmla="*/ 577752 w 640198"/>
                          <a:gd name="connsiteY7" fmla="*/ 311282 h 499576"/>
                          <a:gd name="connsiteX8" fmla="*/ 577752 w 640198"/>
                          <a:gd name="connsiteY8" fmla="*/ 117955 h 499576"/>
                          <a:gd name="connsiteX9" fmla="*/ 62448 w 640198"/>
                          <a:gd name="connsiteY9" fmla="*/ 117955 h 499576"/>
                          <a:gd name="connsiteX10" fmla="*/ 0 w 640198"/>
                          <a:gd name="connsiteY10" fmla="*/ 0 h 499576"/>
                          <a:gd name="connsiteX11" fmla="*/ 640198 w 640198"/>
                          <a:gd name="connsiteY11" fmla="*/ 0 h 499576"/>
                          <a:gd name="connsiteX12" fmla="*/ 640198 w 640198"/>
                          <a:gd name="connsiteY12" fmla="*/ 332213 h 499576"/>
                          <a:gd name="connsiteX13" fmla="*/ 629943 w 640198"/>
                          <a:gd name="connsiteY13" fmla="*/ 328776 h 499576"/>
                          <a:gd name="connsiteX14" fmla="*/ 629943 w 640198"/>
                          <a:gd name="connsiteY14" fmla="*/ 411837 h 499576"/>
                          <a:gd name="connsiteX15" fmla="*/ 640198 w 640198"/>
                          <a:gd name="connsiteY15" fmla="*/ 415274 h 499576"/>
                          <a:gd name="connsiteX16" fmla="*/ 640198 w 640198"/>
                          <a:gd name="connsiteY16" fmla="*/ 499576 h 499576"/>
                          <a:gd name="connsiteX17" fmla="*/ 393877 w 640198"/>
                          <a:gd name="connsiteY17" fmla="*/ 499576 h 499576"/>
                          <a:gd name="connsiteX18" fmla="*/ 392818 w 640198"/>
                          <a:gd name="connsiteY18" fmla="*/ 492439 h 499576"/>
                          <a:gd name="connsiteX19" fmla="*/ 313201 w 640198"/>
                          <a:gd name="connsiteY19" fmla="*/ 492439 h 499576"/>
                          <a:gd name="connsiteX20" fmla="*/ 314260 w 640198"/>
                          <a:gd name="connsiteY20" fmla="*/ 499576 h 499576"/>
                          <a:gd name="connsiteX21" fmla="*/ 0 w 640198"/>
                          <a:gd name="connsiteY21" fmla="*/ 499576 h 499576"/>
                          <a:gd name="connsiteX22" fmla="*/ 0 w 640198"/>
                          <a:gd name="connsiteY22"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84224 w 640198"/>
                          <a:gd name="connsiteY5" fmla="*/ 313452 h 499576"/>
                          <a:gd name="connsiteX6" fmla="*/ 577752 w 640198"/>
                          <a:gd name="connsiteY6" fmla="*/ 311282 h 499576"/>
                          <a:gd name="connsiteX7" fmla="*/ 577752 w 640198"/>
                          <a:gd name="connsiteY7" fmla="*/ 117955 h 499576"/>
                          <a:gd name="connsiteX8" fmla="*/ 62448 w 640198"/>
                          <a:gd name="connsiteY8" fmla="*/ 117955 h 499576"/>
                          <a:gd name="connsiteX9" fmla="*/ 0 w 640198"/>
                          <a:gd name="connsiteY9" fmla="*/ 0 h 499576"/>
                          <a:gd name="connsiteX10" fmla="*/ 640198 w 640198"/>
                          <a:gd name="connsiteY10" fmla="*/ 0 h 499576"/>
                          <a:gd name="connsiteX11" fmla="*/ 640198 w 640198"/>
                          <a:gd name="connsiteY11" fmla="*/ 332213 h 499576"/>
                          <a:gd name="connsiteX12" fmla="*/ 629943 w 640198"/>
                          <a:gd name="connsiteY12" fmla="*/ 328776 h 499576"/>
                          <a:gd name="connsiteX13" fmla="*/ 629943 w 640198"/>
                          <a:gd name="connsiteY13" fmla="*/ 411837 h 499576"/>
                          <a:gd name="connsiteX14" fmla="*/ 640198 w 640198"/>
                          <a:gd name="connsiteY14" fmla="*/ 415274 h 499576"/>
                          <a:gd name="connsiteX15" fmla="*/ 640198 w 640198"/>
                          <a:gd name="connsiteY15" fmla="*/ 499576 h 499576"/>
                          <a:gd name="connsiteX16" fmla="*/ 393877 w 640198"/>
                          <a:gd name="connsiteY16" fmla="*/ 499576 h 499576"/>
                          <a:gd name="connsiteX17" fmla="*/ 392818 w 640198"/>
                          <a:gd name="connsiteY17" fmla="*/ 492439 h 499576"/>
                          <a:gd name="connsiteX18" fmla="*/ 313201 w 640198"/>
                          <a:gd name="connsiteY18" fmla="*/ 492439 h 499576"/>
                          <a:gd name="connsiteX19" fmla="*/ 314260 w 640198"/>
                          <a:gd name="connsiteY19" fmla="*/ 499576 h 499576"/>
                          <a:gd name="connsiteX20" fmla="*/ 0 w 640198"/>
                          <a:gd name="connsiteY20" fmla="*/ 499576 h 499576"/>
                          <a:gd name="connsiteX21" fmla="*/ 0 w 640198"/>
                          <a:gd name="connsiteY21"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84224 w 640198"/>
                          <a:gd name="connsiteY5" fmla="*/ 313452 h 499576"/>
                          <a:gd name="connsiteX6" fmla="*/ 577752 w 640198"/>
                          <a:gd name="connsiteY6" fmla="*/ 117955 h 499576"/>
                          <a:gd name="connsiteX7" fmla="*/ 62448 w 640198"/>
                          <a:gd name="connsiteY7" fmla="*/ 117955 h 499576"/>
                          <a:gd name="connsiteX8" fmla="*/ 0 w 640198"/>
                          <a:gd name="connsiteY8" fmla="*/ 0 h 499576"/>
                          <a:gd name="connsiteX9" fmla="*/ 640198 w 640198"/>
                          <a:gd name="connsiteY9" fmla="*/ 0 h 499576"/>
                          <a:gd name="connsiteX10" fmla="*/ 640198 w 640198"/>
                          <a:gd name="connsiteY10" fmla="*/ 332213 h 499576"/>
                          <a:gd name="connsiteX11" fmla="*/ 629943 w 640198"/>
                          <a:gd name="connsiteY11" fmla="*/ 328776 h 499576"/>
                          <a:gd name="connsiteX12" fmla="*/ 629943 w 640198"/>
                          <a:gd name="connsiteY12" fmla="*/ 411837 h 499576"/>
                          <a:gd name="connsiteX13" fmla="*/ 640198 w 640198"/>
                          <a:gd name="connsiteY13" fmla="*/ 415274 h 499576"/>
                          <a:gd name="connsiteX14" fmla="*/ 640198 w 640198"/>
                          <a:gd name="connsiteY14" fmla="*/ 499576 h 499576"/>
                          <a:gd name="connsiteX15" fmla="*/ 393877 w 640198"/>
                          <a:gd name="connsiteY15" fmla="*/ 499576 h 499576"/>
                          <a:gd name="connsiteX16" fmla="*/ 392818 w 640198"/>
                          <a:gd name="connsiteY16" fmla="*/ 492439 h 499576"/>
                          <a:gd name="connsiteX17" fmla="*/ 313201 w 640198"/>
                          <a:gd name="connsiteY17" fmla="*/ 492439 h 499576"/>
                          <a:gd name="connsiteX18" fmla="*/ 314260 w 640198"/>
                          <a:gd name="connsiteY18" fmla="*/ 499576 h 499576"/>
                          <a:gd name="connsiteX19" fmla="*/ 0 w 640198"/>
                          <a:gd name="connsiteY19" fmla="*/ 499576 h 499576"/>
                          <a:gd name="connsiteX20" fmla="*/ 0 w 640198"/>
                          <a:gd name="connsiteY20"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77752 w 640198"/>
                          <a:gd name="connsiteY5" fmla="*/ 117955 h 499576"/>
                          <a:gd name="connsiteX6" fmla="*/ 62448 w 640198"/>
                          <a:gd name="connsiteY6" fmla="*/ 117955 h 499576"/>
                          <a:gd name="connsiteX7" fmla="*/ 0 w 640198"/>
                          <a:gd name="connsiteY7" fmla="*/ 0 h 499576"/>
                          <a:gd name="connsiteX8" fmla="*/ 640198 w 640198"/>
                          <a:gd name="connsiteY8" fmla="*/ 0 h 499576"/>
                          <a:gd name="connsiteX9" fmla="*/ 640198 w 640198"/>
                          <a:gd name="connsiteY9" fmla="*/ 332213 h 499576"/>
                          <a:gd name="connsiteX10" fmla="*/ 629943 w 640198"/>
                          <a:gd name="connsiteY10" fmla="*/ 328776 h 499576"/>
                          <a:gd name="connsiteX11" fmla="*/ 629943 w 640198"/>
                          <a:gd name="connsiteY11" fmla="*/ 411837 h 499576"/>
                          <a:gd name="connsiteX12" fmla="*/ 640198 w 640198"/>
                          <a:gd name="connsiteY12" fmla="*/ 415274 h 499576"/>
                          <a:gd name="connsiteX13" fmla="*/ 640198 w 640198"/>
                          <a:gd name="connsiteY13" fmla="*/ 499576 h 499576"/>
                          <a:gd name="connsiteX14" fmla="*/ 393877 w 640198"/>
                          <a:gd name="connsiteY14" fmla="*/ 499576 h 499576"/>
                          <a:gd name="connsiteX15" fmla="*/ 392818 w 640198"/>
                          <a:gd name="connsiteY15" fmla="*/ 492439 h 499576"/>
                          <a:gd name="connsiteX16" fmla="*/ 313201 w 640198"/>
                          <a:gd name="connsiteY16" fmla="*/ 492439 h 499576"/>
                          <a:gd name="connsiteX17" fmla="*/ 314260 w 640198"/>
                          <a:gd name="connsiteY17" fmla="*/ 499576 h 499576"/>
                          <a:gd name="connsiteX18" fmla="*/ 0 w 640198"/>
                          <a:gd name="connsiteY18" fmla="*/ 499576 h 499576"/>
                          <a:gd name="connsiteX19" fmla="*/ 0 w 640198"/>
                          <a:gd name="connsiteY19"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77752 w 640198"/>
                          <a:gd name="connsiteY4" fmla="*/ 117955 h 499576"/>
                          <a:gd name="connsiteX5" fmla="*/ 62448 w 640198"/>
                          <a:gd name="connsiteY5" fmla="*/ 117955 h 499576"/>
                          <a:gd name="connsiteX6" fmla="*/ 0 w 640198"/>
                          <a:gd name="connsiteY6" fmla="*/ 0 h 499576"/>
                          <a:gd name="connsiteX7" fmla="*/ 640198 w 640198"/>
                          <a:gd name="connsiteY7" fmla="*/ 0 h 499576"/>
                          <a:gd name="connsiteX8" fmla="*/ 640198 w 640198"/>
                          <a:gd name="connsiteY8" fmla="*/ 332213 h 499576"/>
                          <a:gd name="connsiteX9" fmla="*/ 629943 w 640198"/>
                          <a:gd name="connsiteY9" fmla="*/ 328776 h 499576"/>
                          <a:gd name="connsiteX10" fmla="*/ 629943 w 640198"/>
                          <a:gd name="connsiteY10" fmla="*/ 411837 h 499576"/>
                          <a:gd name="connsiteX11" fmla="*/ 640198 w 640198"/>
                          <a:gd name="connsiteY11" fmla="*/ 415274 h 499576"/>
                          <a:gd name="connsiteX12" fmla="*/ 640198 w 640198"/>
                          <a:gd name="connsiteY12" fmla="*/ 499576 h 499576"/>
                          <a:gd name="connsiteX13" fmla="*/ 393877 w 640198"/>
                          <a:gd name="connsiteY13" fmla="*/ 499576 h 499576"/>
                          <a:gd name="connsiteX14" fmla="*/ 392818 w 640198"/>
                          <a:gd name="connsiteY14" fmla="*/ 492439 h 499576"/>
                          <a:gd name="connsiteX15" fmla="*/ 313201 w 640198"/>
                          <a:gd name="connsiteY15" fmla="*/ 492439 h 499576"/>
                          <a:gd name="connsiteX16" fmla="*/ 314260 w 640198"/>
                          <a:gd name="connsiteY16" fmla="*/ 499576 h 499576"/>
                          <a:gd name="connsiteX17" fmla="*/ 0 w 640198"/>
                          <a:gd name="connsiteY17" fmla="*/ 499576 h 499576"/>
                          <a:gd name="connsiteX18" fmla="*/ 0 w 640198"/>
                          <a:gd name="connsiteY18"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332213 h 499576"/>
                          <a:gd name="connsiteX8" fmla="*/ 629943 w 640198"/>
                          <a:gd name="connsiteY8" fmla="*/ 328776 h 499576"/>
                          <a:gd name="connsiteX9" fmla="*/ 629943 w 640198"/>
                          <a:gd name="connsiteY9" fmla="*/ 411837 h 499576"/>
                          <a:gd name="connsiteX10" fmla="*/ 640198 w 640198"/>
                          <a:gd name="connsiteY10" fmla="*/ 415274 h 499576"/>
                          <a:gd name="connsiteX11" fmla="*/ 640198 w 640198"/>
                          <a:gd name="connsiteY11" fmla="*/ 499576 h 499576"/>
                          <a:gd name="connsiteX12" fmla="*/ 393877 w 640198"/>
                          <a:gd name="connsiteY12" fmla="*/ 499576 h 499576"/>
                          <a:gd name="connsiteX13" fmla="*/ 392818 w 640198"/>
                          <a:gd name="connsiteY13" fmla="*/ 492439 h 499576"/>
                          <a:gd name="connsiteX14" fmla="*/ 313201 w 640198"/>
                          <a:gd name="connsiteY14" fmla="*/ 492439 h 499576"/>
                          <a:gd name="connsiteX15" fmla="*/ 314260 w 640198"/>
                          <a:gd name="connsiteY15" fmla="*/ 499576 h 499576"/>
                          <a:gd name="connsiteX16" fmla="*/ 0 w 640198"/>
                          <a:gd name="connsiteY16" fmla="*/ 499576 h 499576"/>
                          <a:gd name="connsiteX17" fmla="*/ 0 w 640198"/>
                          <a:gd name="connsiteY17"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332213 h 499576"/>
                          <a:gd name="connsiteX8" fmla="*/ 629943 w 640198"/>
                          <a:gd name="connsiteY8" fmla="*/ 411837 h 499576"/>
                          <a:gd name="connsiteX9" fmla="*/ 640198 w 640198"/>
                          <a:gd name="connsiteY9" fmla="*/ 415274 h 499576"/>
                          <a:gd name="connsiteX10" fmla="*/ 640198 w 640198"/>
                          <a:gd name="connsiteY10" fmla="*/ 499576 h 499576"/>
                          <a:gd name="connsiteX11" fmla="*/ 393877 w 640198"/>
                          <a:gd name="connsiteY11" fmla="*/ 499576 h 499576"/>
                          <a:gd name="connsiteX12" fmla="*/ 392818 w 640198"/>
                          <a:gd name="connsiteY12" fmla="*/ 492439 h 499576"/>
                          <a:gd name="connsiteX13" fmla="*/ 313201 w 640198"/>
                          <a:gd name="connsiteY13" fmla="*/ 492439 h 499576"/>
                          <a:gd name="connsiteX14" fmla="*/ 314260 w 640198"/>
                          <a:gd name="connsiteY14" fmla="*/ 499576 h 499576"/>
                          <a:gd name="connsiteX15" fmla="*/ 0 w 640198"/>
                          <a:gd name="connsiteY15" fmla="*/ 499576 h 499576"/>
                          <a:gd name="connsiteX16" fmla="*/ 0 w 640198"/>
                          <a:gd name="connsiteY16"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29943 w 640198"/>
                          <a:gd name="connsiteY7" fmla="*/ 411837 h 499576"/>
                          <a:gd name="connsiteX8" fmla="*/ 640198 w 640198"/>
                          <a:gd name="connsiteY8" fmla="*/ 415274 h 499576"/>
                          <a:gd name="connsiteX9" fmla="*/ 640198 w 640198"/>
                          <a:gd name="connsiteY9" fmla="*/ 499576 h 499576"/>
                          <a:gd name="connsiteX10" fmla="*/ 393877 w 640198"/>
                          <a:gd name="connsiteY10" fmla="*/ 499576 h 499576"/>
                          <a:gd name="connsiteX11" fmla="*/ 392818 w 640198"/>
                          <a:gd name="connsiteY11" fmla="*/ 492439 h 499576"/>
                          <a:gd name="connsiteX12" fmla="*/ 313201 w 640198"/>
                          <a:gd name="connsiteY12" fmla="*/ 492439 h 499576"/>
                          <a:gd name="connsiteX13" fmla="*/ 314260 w 640198"/>
                          <a:gd name="connsiteY13" fmla="*/ 499576 h 499576"/>
                          <a:gd name="connsiteX14" fmla="*/ 0 w 640198"/>
                          <a:gd name="connsiteY14" fmla="*/ 499576 h 499576"/>
                          <a:gd name="connsiteX15" fmla="*/ 0 w 640198"/>
                          <a:gd name="connsiteY15"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15274 h 499576"/>
                          <a:gd name="connsiteX8" fmla="*/ 640198 w 640198"/>
                          <a:gd name="connsiteY8" fmla="*/ 499576 h 499576"/>
                          <a:gd name="connsiteX9" fmla="*/ 393877 w 640198"/>
                          <a:gd name="connsiteY9" fmla="*/ 499576 h 499576"/>
                          <a:gd name="connsiteX10" fmla="*/ 392818 w 640198"/>
                          <a:gd name="connsiteY10" fmla="*/ 492439 h 499576"/>
                          <a:gd name="connsiteX11" fmla="*/ 313201 w 640198"/>
                          <a:gd name="connsiteY11" fmla="*/ 492439 h 499576"/>
                          <a:gd name="connsiteX12" fmla="*/ 314260 w 640198"/>
                          <a:gd name="connsiteY12" fmla="*/ 499576 h 499576"/>
                          <a:gd name="connsiteX13" fmla="*/ 0 w 640198"/>
                          <a:gd name="connsiteY13" fmla="*/ 499576 h 499576"/>
                          <a:gd name="connsiteX14" fmla="*/ 0 w 640198"/>
                          <a:gd name="connsiteY14"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313201 w 640198"/>
                          <a:gd name="connsiteY10" fmla="*/ 492439 h 499576"/>
                          <a:gd name="connsiteX11" fmla="*/ 314260 w 640198"/>
                          <a:gd name="connsiteY11" fmla="*/ 499576 h 499576"/>
                          <a:gd name="connsiteX12" fmla="*/ 0 w 640198"/>
                          <a:gd name="connsiteY12" fmla="*/ 499576 h 499576"/>
                          <a:gd name="connsiteX13" fmla="*/ 0 w 640198"/>
                          <a:gd name="connsiteY13"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313201 w 640198"/>
                          <a:gd name="connsiteY10" fmla="*/ 492439 h 499576"/>
                          <a:gd name="connsiteX11" fmla="*/ 0 w 640198"/>
                          <a:gd name="connsiteY11" fmla="*/ 499576 h 499576"/>
                          <a:gd name="connsiteX12" fmla="*/ 0 w 640198"/>
                          <a:gd name="connsiteY12"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0 w 640198"/>
                          <a:gd name="connsiteY10" fmla="*/ 499576 h 499576"/>
                          <a:gd name="connsiteX11" fmla="*/ 0 w 640198"/>
                          <a:gd name="connsiteY11"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0 w 640198"/>
                          <a:gd name="connsiteY9" fmla="*/ 499576 h 499576"/>
                          <a:gd name="connsiteX10" fmla="*/ 0 w 640198"/>
                          <a:gd name="connsiteY10"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0 w 640198"/>
                          <a:gd name="connsiteY8" fmla="*/ 499576 h 499576"/>
                          <a:gd name="connsiteX9" fmla="*/ 0 w 640198"/>
                          <a:gd name="connsiteY9" fmla="*/ 0 h 499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0198" h="499576">
                            <a:moveTo>
                              <a:pt x="62448" y="117955"/>
                            </a:moveTo>
                            <a:lnTo>
                              <a:pt x="62448" y="437130"/>
                            </a:lnTo>
                            <a:lnTo>
                              <a:pt x="577752" y="437130"/>
                            </a:lnTo>
                            <a:lnTo>
                              <a:pt x="577752" y="117955"/>
                            </a:lnTo>
                            <a:lnTo>
                              <a:pt x="62448" y="117955"/>
                            </a:lnTo>
                            <a:close/>
                            <a:moveTo>
                              <a:pt x="0" y="0"/>
                            </a:moveTo>
                            <a:lnTo>
                              <a:pt x="640198" y="0"/>
                            </a:lnTo>
                            <a:lnTo>
                              <a:pt x="640198" y="499576"/>
                            </a:lnTo>
                            <a:lnTo>
                              <a:pt x="0" y="499576"/>
                            </a:lnTo>
                            <a:lnTo>
                              <a:pt x="0" y="0"/>
                            </a:lnTo>
                            <a:close/>
                          </a:path>
                        </a:pathLst>
                      </a:custGeom>
                      <a:solidFill>
                        <a:schemeClr val="accent1"/>
                      </a:solidFill>
                      <a:ln w="12700" cap="rnd">
                        <a:noFill/>
                        <a:miter lim="800000"/>
                        <a:headEnd/>
                        <a:tailEn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186" name="Freeform: Shape 173">
                        <a:extLst>
                          <a:ext uri="{FF2B5EF4-FFF2-40B4-BE49-F238E27FC236}">
                            <a16:creationId xmlns:a16="http://schemas.microsoft.com/office/drawing/2014/main" id="{FB4B4B22-F4F0-47AE-A2FB-2AA61C8B752E}"/>
                          </a:ext>
                        </a:extLst>
                      </p:cNvPr>
                      <p:cNvSpPr/>
                      <p:nvPr/>
                    </p:nvSpPr>
                    <p:spPr bwMode="auto">
                      <a:xfrm rot="10800000" flipV="1">
                        <a:off x="945805" y="2813853"/>
                        <a:ext cx="187936" cy="146654"/>
                      </a:xfrm>
                      <a:custGeom>
                        <a:avLst/>
                        <a:gdLst>
                          <a:gd name="connsiteX0" fmla="*/ 62448 w 640198"/>
                          <a:gd name="connsiteY0" fmla="*/ 117955 h 499576"/>
                          <a:gd name="connsiteX1" fmla="*/ 62448 w 640198"/>
                          <a:gd name="connsiteY1" fmla="*/ 437130 h 499576"/>
                          <a:gd name="connsiteX2" fmla="*/ 304996 w 640198"/>
                          <a:gd name="connsiteY2" fmla="*/ 437130 h 499576"/>
                          <a:gd name="connsiteX3" fmla="*/ 306418 w 640198"/>
                          <a:gd name="connsiteY3" fmla="*/ 446720 h 499576"/>
                          <a:gd name="connsiteX4" fmla="*/ 386035 w 640198"/>
                          <a:gd name="connsiteY4" fmla="*/ 446720 h 499576"/>
                          <a:gd name="connsiteX5" fmla="*/ 384612 w 640198"/>
                          <a:gd name="connsiteY5" fmla="*/ 437130 h 499576"/>
                          <a:gd name="connsiteX6" fmla="*/ 577752 w 640198"/>
                          <a:gd name="connsiteY6" fmla="*/ 437130 h 499576"/>
                          <a:gd name="connsiteX7" fmla="*/ 577752 w 640198"/>
                          <a:gd name="connsiteY7" fmla="*/ 394344 h 499576"/>
                          <a:gd name="connsiteX8" fmla="*/ 584224 w 640198"/>
                          <a:gd name="connsiteY8" fmla="*/ 396513 h 499576"/>
                          <a:gd name="connsiteX9" fmla="*/ 584224 w 640198"/>
                          <a:gd name="connsiteY9" fmla="*/ 313452 h 499576"/>
                          <a:gd name="connsiteX10" fmla="*/ 577752 w 640198"/>
                          <a:gd name="connsiteY10" fmla="*/ 311282 h 499576"/>
                          <a:gd name="connsiteX11" fmla="*/ 577752 w 640198"/>
                          <a:gd name="connsiteY11" fmla="*/ 117955 h 499576"/>
                          <a:gd name="connsiteX12" fmla="*/ 0 w 640198"/>
                          <a:gd name="connsiteY12" fmla="*/ 0 h 499576"/>
                          <a:gd name="connsiteX13" fmla="*/ 640198 w 640198"/>
                          <a:gd name="connsiteY13" fmla="*/ 0 h 499576"/>
                          <a:gd name="connsiteX14" fmla="*/ 640198 w 640198"/>
                          <a:gd name="connsiteY14" fmla="*/ 332213 h 499576"/>
                          <a:gd name="connsiteX15" fmla="*/ 629943 w 640198"/>
                          <a:gd name="connsiteY15" fmla="*/ 328776 h 499576"/>
                          <a:gd name="connsiteX16" fmla="*/ 629943 w 640198"/>
                          <a:gd name="connsiteY16" fmla="*/ 411837 h 499576"/>
                          <a:gd name="connsiteX17" fmla="*/ 640198 w 640198"/>
                          <a:gd name="connsiteY17" fmla="*/ 415274 h 499576"/>
                          <a:gd name="connsiteX18" fmla="*/ 640198 w 640198"/>
                          <a:gd name="connsiteY18" fmla="*/ 499576 h 499576"/>
                          <a:gd name="connsiteX19" fmla="*/ 393877 w 640198"/>
                          <a:gd name="connsiteY19" fmla="*/ 499576 h 499576"/>
                          <a:gd name="connsiteX20" fmla="*/ 392818 w 640198"/>
                          <a:gd name="connsiteY20" fmla="*/ 492439 h 499576"/>
                          <a:gd name="connsiteX21" fmla="*/ 313201 w 640198"/>
                          <a:gd name="connsiteY21" fmla="*/ 492439 h 499576"/>
                          <a:gd name="connsiteX22" fmla="*/ 314260 w 640198"/>
                          <a:gd name="connsiteY22" fmla="*/ 499576 h 499576"/>
                          <a:gd name="connsiteX23" fmla="*/ 0 w 640198"/>
                          <a:gd name="connsiteY23" fmla="*/ 499576 h 499576"/>
                          <a:gd name="connsiteX0" fmla="*/ 62448 w 640198"/>
                          <a:gd name="connsiteY0" fmla="*/ 117955 h 499576"/>
                          <a:gd name="connsiteX1" fmla="*/ 62448 w 640198"/>
                          <a:gd name="connsiteY1" fmla="*/ 437130 h 499576"/>
                          <a:gd name="connsiteX2" fmla="*/ 304996 w 640198"/>
                          <a:gd name="connsiteY2" fmla="*/ 437130 h 499576"/>
                          <a:gd name="connsiteX3" fmla="*/ 386035 w 640198"/>
                          <a:gd name="connsiteY3" fmla="*/ 446720 h 499576"/>
                          <a:gd name="connsiteX4" fmla="*/ 384612 w 640198"/>
                          <a:gd name="connsiteY4" fmla="*/ 437130 h 499576"/>
                          <a:gd name="connsiteX5" fmla="*/ 577752 w 640198"/>
                          <a:gd name="connsiteY5" fmla="*/ 437130 h 499576"/>
                          <a:gd name="connsiteX6" fmla="*/ 577752 w 640198"/>
                          <a:gd name="connsiteY6" fmla="*/ 394344 h 499576"/>
                          <a:gd name="connsiteX7" fmla="*/ 584224 w 640198"/>
                          <a:gd name="connsiteY7" fmla="*/ 396513 h 499576"/>
                          <a:gd name="connsiteX8" fmla="*/ 584224 w 640198"/>
                          <a:gd name="connsiteY8" fmla="*/ 313452 h 499576"/>
                          <a:gd name="connsiteX9" fmla="*/ 577752 w 640198"/>
                          <a:gd name="connsiteY9" fmla="*/ 311282 h 499576"/>
                          <a:gd name="connsiteX10" fmla="*/ 577752 w 640198"/>
                          <a:gd name="connsiteY10" fmla="*/ 117955 h 499576"/>
                          <a:gd name="connsiteX11" fmla="*/ 62448 w 640198"/>
                          <a:gd name="connsiteY11" fmla="*/ 117955 h 499576"/>
                          <a:gd name="connsiteX12" fmla="*/ 0 w 640198"/>
                          <a:gd name="connsiteY12" fmla="*/ 0 h 499576"/>
                          <a:gd name="connsiteX13" fmla="*/ 640198 w 640198"/>
                          <a:gd name="connsiteY13" fmla="*/ 0 h 499576"/>
                          <a:gd name="connsiteX14" fmla="*/ 640198 w 640198"/>
                          <a:gd name="connsiteY14" fmla="*/ 332213 h 499576"/>
                          <a:gd name="connsiteX15" fmla="*/ 629943 w 640198"/>
                          <a:gd name="connsiteY15" fmla="*/ 328776 h 499576"/>
                          <a:gd name="connsiteX16" fmla="*/ 629943 w 640198"/>
                          <a:gd name="connsiteY16" fmla="*/ 411837 h 499576"/>
                          <a:gd name="connsiteX17" fmla="*/ 640198 w 640198"/>
                          <a:gd name="connsiteY17" fmla="*/ 415274 h 499576"/>
                          <a:gd name="connsiteX18" fmla="*/ 640198 w 640198"/>
                          <a:gd name="connsiteY18" fmla="*/ 499576 h 499576"/>
                          <a:gd name="connsiteX19" fmla="*/ 393877 w 640198"/>
                          <a:gd name="connsiteY19" fmla="*/ 499576 h 499576"/>
                          <a:gd name="connsiteX20" fmla="*/ 392818 w 640198"/>
                          <a:gd name="connsiteY20" fmla="*/ 492439 h 499576"/>
                          <a:gd name="connsiteX21" fmla="*/ 313201 w 640198"/>
                          <a:gd name="connsiteY21" fmla="*/ 492439 h 499576"/>
                          <a:gd name="connsiteX22" fmla="*/ 314260 w 640198"/>
                          <a:gd name="connsiteY22" fmla="*/ 499576 h 499576"/>
                          <a:gd name="connsiteX23" fmla="*/ 0 w 640198"/>
                          <a:gd name="connsiteY23" fmla="*/ 499576 h 499576"/>
                          <a:gd name="connsiteX24" fmla="*/ 0 w 640198"/>
                          <a:gd name="connsiteY24" fmla="*/ 0 h 499576"/>
                          <a:gd name="connsiteX0" fmla="*/ 62448 w 640198"/>
                          <a:gd name="connsiteY0" fmla="*/ 117955 h 499576"/>
                          <a:gd name="connsiteX1" fmla="*/ 62448 w 640198"/>
                          <a:gd name="connsiteY1" fmla="*/ 437130 h 499576"/>
                          <a:gd name="connsiteX2" fmla="*/ 304996 w 640198"/>
                          <a:gd name="connsiteY2" fmla="*/ 437130 h 499576"/>
                          <a:gd name="connsiteX3" fmla="*/ 386035 w 640198"/>
                          <a:gd name="connsiteY3" fmla="*/ 446720 h 499576"/>
                          <a:gd name="connsiteX4" fmla="*/ 577752 w 640198"/>
                          <a:gd name="connsiteY4" fmla="*/ 437130 h 499576"/>
                          <a:gd name="connsiteX5" fmla="*/ 577752 w 640198"/>
                          <a:gd name="connsiteY5" fmla="*/ 394344 h 499576"/>
                          <a:gd name="connsiteX6" fmla="*/ 584224 w 640198"/>
                          <a:gd name="connsiteY6" fmla="*/ 396513 h 499576"/>
                          <a:gd name="connsiteX7" fmla="*/ 584224 w 640198"/>
                          <a:gd name="connsiteY7" fmla="*/ 313452 h 499576"/>
                          <a:gd name="connsiteX8" fmla="*/ 577752 w 640198"/>
                          <a:gd name="connsiteY8" fmla="*/ 311282 h 499576"/>
                          <a:gd name="connsiteX9" fmla="*/ 577752 w 640198"/>
                          <a:gd name="connsiteY9" fmla="*/ 117955 h 499576"/>
                          <a:gd name="connsiteX10" fmla="*/ 62448 w 640198"/>
                          <a:gd name="connsiteY10" fmla="*/ 117955 h 499576"/>
                          <a:gd name="connsiteX11" fmla="*/ 0 w 640198"/>
                          <a:gd name="connsiteY11" fmla="*/ 0 h 499576"/>
                          <a:gd name="connsiteX12" fmla="*/ 640198 w 640198"/>
                          <a:gd name="connsiteY12" fmla="*/ 0 h 499576"/>
                          <a:gd name="connsiteX13" fmla="*/ 640198 w 640198"/>
                          <a:gd name="connsiteY13" fmla="*/ 332213 h 499576"/>
                          <a:gd name="connsiteX14" fmla="*/ 629943 w 640198"/>
                          <a:gd name="connsiteY14" fmla="*/ 328776 h 499576"/>
                          <a:gd name="connsiteX15" fmla="*/ 629943 w 640198"/>
                          <a:gd name="connsiteY15" fmla="*/ 411837 h 499576"/>
                          <a:gd name="connsiteX16" fmla="*/ 640198 w 640198"/>
                          <a:gd name="connsiteY16" fmla="*/ 415274 h 499576"/>
                          <a:gd name="connsiteX17" fmla="*/ 640198 w 640198"/>
                          <a:gd name="connsiteY17" fmla="*/ 499576 h 499576"/>
                          <a:gd name="connsiteX18" fmla="*/ 393877 w 640198"/>
                          <a:gd name="connsiteY18" fmla="*/ 499576 h 499576"/>
                          <a:gd name="connsiteX19" fmla="*/ 392818 w 640198"/>
                          <a:gd name="connsiteY19" fmla="*/ 492439 h 499576"/>
                          <a:gd name="connsiteX20" fmla="*/ 313201 w 640198"/>
                          <a:gd name="connsiteY20" fmla="*/ 492439 h 499576"/>
                          <a:gd name="connsiteX21" fmla="*/ 314260 w 640198"/>
                          <a:gd name="connsiteY21" fmla="*/ 499576 h 499576"/>
                          <a:gd name="connsiteX22" fmla="*/ 0 w 640198"/>
                          <a:gd name="connsiteY22" fmla="*/ 499576 h 499576"/>
                          <a:gd name="connsiteX23" fmla="*/ 0 w 640198"/>
                          <a:gd name="connsiteY23" fmla="*/ 0 h 499576"/>
                          <a:gd name="connsiteX0" fmla="*/ 62448 w 640198"/>
                          <a:gd name="connsiteY0" fmla="*/ 117955 h 499576"/>
                          <a:gd name="connsiteX1" fmla="*/ 62448 w 640198"/>
                          <a:gd name="connsiteY1" fmla="*/ 437130 h 499576"/>
                          <a:gd name="connsiteX2" fmla="*/ 304996 w 640198"/>
                          <a:gd name="connsiteY2" fmla="*/ 437130 h 499576"/>
                          <a:gd name="connsiteX3" fmla="*/ 577752 w 640198"/>
                          <a:gd name="connsiteY3" fmla="*/ 437130 h 499576"/>
                          <a:gd name="connsiteX4" fmla="*/ 577752 w 640198"/>
                          <a:gd name="connsiteY4" fmla="*/ 394344 h 499576"/>
                          <a:gd name="connsiteX5" fmla="*/ 584224 w 640198"/>
                          <a:gd name="connsiteY5" fmla="*/ 396513 h 499576"/>
                          <a:gd name="connsiteX6" fmla="*/ 584224 w 640198"/>
                          <a:gd name="connsiteY6" fmla="*/ 313452 h 499576"/>
                          <a:gd name="connsiteX7" fmla="*/ 577752 w 640198"/>
                          <a:gd name="connsiteY7" fmla="*/ 311282 h 499576"/>
                          <a:gd name="connsiteX8" fmla="*/ 577752 w 640198"/>
                          <a:gd name="connsiteY8" fmla="*/ 117955 h 499576"/>
                          <a:gd name="connsiteX9" fmla="*/ 62448 w 640198"/>
                          <a:gd name="connsiteY9" fmla="*/ 117955 h 499576"/>
                          <a:gd name="connsiteX10" fmla="*/ 0 w 640198"/>
                          <a:gd name="connsiteY10" fmla="*/ 0 h 499576"/>
                          <a:gd name="connsiteX11" fmla="*/ 640198 w 640198"/>
                          <a:gd name="connsiteY11" fmla="*/ 0 h 499576"/>
                          <a:gd name="connsiteX12" fmla="*/ 640198 w 640198"/>
                          <a:gd name="connsiteY12" fmla="*/ 332213 h 499576"/>
                          <a:gd name="connsiteX13" fmla="*/ 629943 w 640198"/>
                          <a:gd name="connsiteY13" fmla="*/ 328776 h 499576"/>
                          <a:gd name="connsiteX14" fmla="*/ 629943 w 640198"/>
                          <a:gd name="connsiteY14" fmla="*/ 411837 h 499576"/>
                          <a:gd name="connsiteX15" fmla="*/ 640198 w 640198"/>
                          <a:gd name="connsiteY15" fmla="*/ 415274 h 499576"/>
                          <a:gd name="connsiteX16" fmla="*/ 640198 w 640198"/>
                          <a:gd name="connsiteY16" fmla="*/ 499576 h 499576"/>
                          <a:gd name="connsiteX17" fmla="*/ 393877 w 640198"/>
                          <a:gd name="connsiteY17" fmla="*/ 499576 h 499576"/>
                          <a:gd name="connsiteX18" fmla="*/ 392818 w 640198"/>
                          <a:gd name="connsiteY18" fmla="*/ 492439 h 499576"/>
                          <a:gd name="connsiteX19" fmla="*/ 313201 w 640198"/>
                          <a:gd name="connsiteY19" fmla="*/ 492439 h 499576"/>
                          <a:gd name="connsiteX20" fmla="*/ 314260 w 640198"/>
                          <a:gd name="connsiteY20" fmla="*/ 499576 h 499576"/>
                          <a:gd name="connsiteX21" fmla="*/ 0 w 640198"/>
                          <a:gd name="connsiteY21" fmla="*/ 499576 h 499576"/>
                          <a:gd name="connsiteX22" fmla="*/ 0 w 640198"/>
                          <a:gd name="connsiteY22"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84224 w 640198"/>
                          <a:gd name="connsiteY5" fmla="*/ 313452 h 499576"/>
                          <a:gd name="connsiteX6" fmla="*/ 577752 w 640198"/>
                          <a:gd name="connsiteY6" fmla="*/ 311282 h 499576"/>
                          <a:gd name="connsiteX7" fmla="*/ 577752 w 640198"/>
                          <a:gd name="connsiteY7" fmla="*/ 117955 h 499576"/>
                          <a:gd name="connsiteX8" fmla="*/ 62448 w 640198"/>
                          <a:gd name="connsiteY8" fmla="*/ 117955 h 499576"/>
                          <a:gd name="connsiteX9" fmla="*/ 0 w 640198"/>
                          <a:gd name="connsiteY9" fmla="*/ 0 h 499576"/>
                          <a:gd name="connsiteX10" fmla="*/ 640198 w 640198"/>
                          <a:gd name="connsiteY10" fmla="*/ 0 h 499576"/>
                          <a:gd name="connsiteX11" fmla="*/ 640198 w 640198"/>
                          <a:gd name="connsiteY11" fmla="*/ 332213 h 499576"/>
                          <a:gd name="connsiteX12" fmla="*/ 629943 w 640198"/>
                          <a:gd name="connsiteY12" fmla="*/ 328776 h 499576"/>
                          <a:gd name="connsiteX13" fmla="*/ 629943 w 640198"/>
                          <a:gd name="connsiteY13" fmla="*/ 411837 h 499576"/>
                          <a:gd name="connsiteX14" fmla="*/ 640198 w 640198"/>
                          <a:gd name="connsiteY14" fmla="*/ 415274 h 499576"/>
                          <a:gd name="connsiteX15" fmla="*/ 640198 w 640198"/>
                          <a:gd name="connsiteY15" fmla="*/ 499576 h 499576"/>
                          <a:gd name="connsiteX16" fmla="*/ 393877 w 640198"/>
                          <a:gd name="connsiteY16" fmla="*/ 499576 h 499576"/>
                          <a:gd name="connsiteX17" fmla="*/ 392818 w 640198"/>
                          <a:gd name="connsiteY17" fmla="*/ 492439 h 499576"/>
                          <a:gd name="connsiteX18" fmla="*/ 313201 w 640198"/>
                          <a:gd name="connsiteY18" fmla="*/ 492439 h 499576"/>
                          <a:gd name="connsiteX19" fmla="*/ 314260 w 640198"/>
                          <a:gd name="connsiteY19" fmla="*/ 499576 h 499576"/>
                          <a:gd name="connsiteX20" fmla="*/ 0 w 640198"/>
                          <a:gd name="connsiteY20" fmla="*/ 499576 h 499576"/>
                          <a:gd name="connsiteX21" fmla="*/ 0 w 640198"/>
                          <a:gd name="connsiteY21"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84224 w 640198"/>
                          <a:gd name="connsiteY5" fmla="*/ 313452 h 499576"/>
                          <a:gd name="connsiteX6" fmla="*/ 577752 w 640198"/>
                          <a:gd name="connsiteY6" fmla="*/ 117955 h 499576"/>
                          <a:gd name="connsiteX7" fmla="*/ 62448 w 640198"/>
                          <a:gd name="connsiteY7" fmla="*/ 117955 h 499576"/>
                          <a:gd name="connsiteX8" fmla="*/ 0 w 640198"/>
                          <a:gd name="connsiteY8" fmla="*/ 0 h 499576"/>
                          <a:gd name="connsiteX9" fmla="*/ 640198 w 640198"/>
                          <a:gd name="connsiteY9" fmla="*/ 0 h 499576"/>
                          <a:gd name="connsiteX10" fmla="*/ 640198 w 640198"/>
                          <a:gd name="connsiteY10" fmla="*/ 332213 h 499576"/>
                          <a:gd name="connsiteX11" fmla="*/ 629943 w 640198"/>
                          <a:gd name="connsiteY11" fmla="*/ 328776 h 499576"/>
                          <a:gd name="connsiteX12" fmla="*/ 629943 w 640198"/>
                          <a:gd name="connsiteY12" fmla="*/ 411837 h 499576"/>
                          <a:gd name="connsiteX13" fmla="*/ 640198 w 640198"/>
                          <a:gd name="connsiteY13" fmla="*/ 415274 h 499576"/>
                          <a:gd name="connsiteX14" fmla="*/ 640198 w 640198"/>
                          <a:gd name="connsiteY14" fmla="*/ 499576 h 499576"/>
                          <a:gd name="connsiteX15" fmla="*/ 393877 w 640198"/>
                          <a:gd name="connsiteY15" fmla="*/ 499576 h 499576"/>
                          <a:gd name="connsiteX16" fmla="*/ 392818 w 640198"/>
                          <a:gd name="connsiteY16" fmla="*/ 492439 h 499576"/>
                          <a:gd name="connsiteX17" fmla="*/ 313201 w 640198"/>
                          <a:gd name="connsiteY17" fmla="*/ 492439 h 499576"/>
                          <a:gd name="connsiteX18" fmla="*/ 314260 w 640198"/>
                          <a:gd name="connsiteY18" fmla="*/ 499576 h 499576"/>
                          <a:gd name="connsiteX19" fmla="*/ 0 w 640198"/>
                          <a:gd name="connsiteY19" fmla="*/ 499576 h 499576"/>
                          <a:gd name="connsiteX20" fmla="*/ 0 w 640198"/>
                          <a:gd name="connsiteY20"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77752 w 640198"/>
                          <a:gd name="connsiteY5" fmla="*/ 117955 h 499576"/>
                          <a:gd name="connsiteX6" fmla="*/ 62448 w 640198"/>
                          <a:gd name="connsiteY6" fmla="*/ 117955 h 499576"/>
                          <a:gd name="connsiteX7" fmla="*/ 0 w 640198"/>
                          <a:gd name="connsiteY7" fmla="*/ 0 h 499576"/>
                          <a:gd name="connsiteX8" fmla="*/ 640198 w 640198"/>
                          <a:gd name="connsiteY8" fmla="*/ 0 h 499576"/>
                          <a:gd name="connsiteX9" fmla="*/ 640198 w 640198"/>
                          <a:gd name="connsiteY9" fmla="*/ 332213 h 499576"/>
                          <a:gd name="connsiteX10" fmla="*/ 629943 w 640198"/>
                          <a:gd name="connsiteY10" fmla="*/ 328776 h 499576"/>
                          <a:gd name="connsiteX11" fmla="*/ 629943 w 640198"/>
                          <a:gd name="connsiteY11" fmla="*/ 411837 h 499576"/>
                          <a:gd name="connsiteX12" fmla="*/ 640198 w 640198"/>
                          <a:gd name="connsiteY12" fmla="*/ 415274 h 499576"/>
                          <a:gd name="connsiteX13" fmla="*/ 640198 w 640198"/>
                          <a:gd name="connsiteY13" fmla="*/ 499576 h 499576"/>
                          <a:gd name="connsiteX14" fmla="*/ 393877 w 640198"/>
                          <a:gd name="connsiteY14" fmla="*/ 499576 h 499576"/>
                          <a:gd name="connsiteX15" fmla="*/ 392818 w 640198"/>
                          <a:gd name="connsiteY15" fmla="*/ 492439 h 499576"/>
                          <a:gd name="connsiteX16" fmla="*/ 313201 w 640198"/>
                          <a:gd name="connsiteY16" fmla="*/ 492439 h 499576"/>
                          <a:gd name="connsiteX17" fmla="*/ 314260 w 640198"/>
                          <a:gd name="connsiteY17" fmla="*/ 499576 h 499576"/>
                          <a:gd name="connsiteX18" fmla="*/ 0 w 640198"/>
                          <a:gd name="connsiteY18" fmla="*/ 499576 h 499576"/>
                          <a:gd name="connsiteX19" fmla="*/ 0 w 640198"/>
                          <a:gd name="connsiteY19"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77752 w 640198"/>
                          <a:gd name="connsiteY4" fmla="*/ 117955 h 499576"/>
                          <a:gd name="connsiteX5" fmla="*/ 62448 w 640198"/>
                          <a:gd name="connsiteY5" fmla="*/ 117955 h 499576"/>
                          <a:gd name="connsiteX6" fmla="*/ 0 w 640198"/>
                          <a:gd name="connsiteY6" fmla="*/ 0 h 499576"/>
                          <a:gd name="connsiteX7" fmla="*/ 640198 w 640198"/>
                          <a:gd name="connsiteY7" fmla="*/ 0 h 499576"/>
                          <a:gd name="connsiteX8" fmla="*/ 640198 w 640198"/>
                          <a:gd name="connsiteY8" fmla="*/ 332213 h 499576"/>
                          <a:gd name="connsiteX9" fmla="*/ 629943 w 640198"/>
                          <a:gd name="connsiteY9" fmla="*/ 328776 h 499576"/>
                          <a:gd name="connsiteX10" fmla="*/ 629943 w 640198"/>
                          <a:gd name="connsiteY10" fmla="*/ 411837 h 499576"/>
                          <a:gd name="connsiteX11" fmla="*/ 640198 w 640198"/>
                          <a:gd name="connsiteY11" fmla="*/ 415274 h 499576"/>
                          <a:gd name="connsiteX12" fmla="*/ 640198 w 640198"/>
                          <a:gd name="connsiteY12" fmla="*/ 499576 h 499576"/>
                          <a:gd name="connsiteX13" fmla="*/ 393877 w 640198"/>
                          <a:gd name="connsiteY13" fmla="*/ 499576 h 499576"/>
                          <a:gd name="connsiteX14" fmla="*/ 392818 w 640198"/>
                          <a:gd name="connsiteY14" fmla="*/ 492439 h 499576"/>
                          <a:gd name="connsiteX15" fmla="*/ 313201 w 640198"/>
                          <a:gd name="connsiteY15" fmla="*/ 492439 h 499576"/>
                          <a:gd name="connsiteX16" fmla="*/ 314260 w 640198"/>
                          <a:gd name="connsiteY16" fmla="*/ 499576 h 499576"/>
                          <a:gd name="connsiteX17" fmla="*/ 0 w 640198"/>
                          <a:gd name="connsiteY17" fmla="*/ 499576 h 499576"/>
                          <a:gd name="connsiteX18" fmla="*/ 0 w 640198"/>
                          <a:gd name="connsiteY18"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332213 h 499576"/>
                          <a:gd name="connsiteX8" fmla="*/ 629943 w 640198"/>
                          <a:gd name="connsiteY8" fmla="*/ 328776 h 499576"/>
                          <a:gd name="connsiteX9" fmla="*/ 629943 w 640198"/>
                          <a:gd name="connsiteY9" fmla="*/ 411837 h 499576"/>
                          <a:gd name="connsiteX10" fmla="*/ 640198 w 640198"/>
                          <a:gd name="connsiteY10" fmla="*/ 415274 h 499576"/>
                          <a:gd name="connsiteX11" fmla="*/ 640198 w 640198"/>
                          <a:gd name="connsiteY11" fmla="*/ 499576 h 499576"/>
                          <a:gd name="connsiteX12" fmla="*/ 393877 w 640198"/>
                          <a:gd name="connsiteY12" fmla="*/ 499576 h 499576"/>
                          <a:gd name="connsiteX13" fmla="*/ 392818 w 640198"/>
                          <a:gd name="connsiteY13" fmla="*/ 492439 h 499576"/>
                          <a:gd name="connsiteX14" fmla="*/ 313201 w 640198"/>
                          <a:gd name="connsiteY14" fmla="*/ 492439 h 499576"/>
                          <a:gd name="connsiteX15" fmla="*/ 314260 w 640198"/>
                          <a:gd name="connsiteY15" fmla="*/ 499576 h 499576"/>
                          <a:gd name="connsiteX16" fmla="*/ 0 w 640198"/>
                          <a:gd name="connsiteY16" fmla="*/ 499576 h 499576"/>
                          <a:gd name="connsiteX17" fmla="*/ 0 w 640198"/>
                          <a:gd name="connsiteY17"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332213 h 499576"/>
                          <a:gd name="connsiteX8" fmla="*/ 629943 w 640198"/>
                          <a:gd name="connsiteY8" fmla="*/ 411837 h 499576"/>
                          <a:gd name="connsiteX9" fmla="*/ 640198 w 640198"/>
                          <a:gd name="connsiteY9" fmla="*/ 415274 h 499576"/>
                          <a:gd name="connsiteX10" fmla="*/ 640198 w 640198"/>
                          <a:gd name="connsiteY10" fmla="*/ 499576 h 499576"/>
                          <a:gd name="connsiteX11" fmla="*/ 393877 w 640198"/>
                          <a:gd name="connsiteY11" fmla="*/ 499576 h 499576"/>
                          <a:gd name="connsiteX12" fmla="*/ 392818 w 640198"/>
                          <a:gd name="connsiteY12" fmla="*/ 492439 h 499576"/>
                          <a:gd name="connsiteX13" fmla="*/ 313201 w 640198"/>
                          <a:gd name="connsiteY13" fmla="*/ 492439 h 499576"/>
                          <a:gd name="connsiteX14" fmla="*/ 314260 w 640198"/>
                          <a:gd name="connsiteY14" fmla="*/ 499576 h 499576"/>
                          <a:gd name="connsiteX15" fmla="*/ 0 w 640198"/>
                          <a:gd name="connsiteY15" fmla="*/ 499576 h 499576"/>
                          <a:gd name="connsiteX16" fmla="*/ 0 w 640198"/>
                          <a:gd name="connsiteY16"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29943 w 640198"/>
                          <a:gd name="connsiteY7" fmla="*/ 411837 h 499576"/>
                          <a:gd name="connsiteX8" fmla="*/ 640198 w 640198"/>
                          <a:gd name="connsiteY8" fmla="*/ 415274 h 499576"/>
                          <a:gd name="connsiteX9" fmla="*/ 640198 w 640198"/>
                          <a:gd name="connsiteY9" fmla="*/ 499576 h 499576"/>
                          <a:gd name="connsiteX10" fmla="*/ 393877 w 640198"/>
                          <a:gd name="connsiteY10" fmla="*/ 499576 h 499576"/>
                          <a:gd name="connsiteX11" fmla="*/ 392818 w 640198"/>
                          <a:gd name="connsiteY11" fmla="*/ 492439 h 499576"/>
                          <a:gd name="connsiteX12" fmla="*/ 313201 w 640198"/>
                          <a:gd name="connsiteY12" fmla="*/ 492439 h 499576"/>
                          <a:gd name="connsiteX13" fmla="*/ 314260 w 640198"/>
                          <a:gd name="connsiteY13" fmla="*/ 499576 h 499576"/>
                          <a:gd name="connsiteX14" fmla="*/ 0 w 640198"/>
                          <a:gd name="connsiteY14" fmla="*/ 499576 h 499576"/>
                          <a:gd name="connsiteX15" fmla="*/ 0 w 640198"/>
                          <a:gd name="connsiteY15"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15274 h 499576"/>
                          <a:gd name="connsiteX8" fmla="*/ 640198 w 640198"/>
                          <a:gd name="connsiteY8" fmla="*/ 499576 h 499576"/>
                          <a:gd name="connsiteX9" fmla="*/ 393877 w 640198"/>
                          <a:gd name="connsiteY9" fmla="*/ 499576 h 499576"/>
                          <a:gd name="connsiteX10" fmla="*/ 392818 w 640198"/>
                          <a:gd name="connsiteY10" fmla="*/ 492439 h 499576"/>
                          <a:gd name="connsiteX11" fmla="*/ 313201 w 640198"/>
                          <a:gd name="connsiteY11" fmla="*/ 492439 h 499576"/>
                          <a:gd name="connsiteX12" fmla="*/ 314260 w 640198"/>
                          <a:gd name="connsiteY12" fmla="*/ 499576 h 499576"/>
                          <a:gd name="connsiteX13" fmla="*/ 0 w 640198"/>
                          <a:gd name="connsiteY13" fmla="*/ 499576 h 499576"/>
                          <a:gd name="connsiteX14" fmla="*/ 0 w 640198"/>
                          <a:gd name="connsiteY14"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313201 w 640198"/>
                          <a:gd name="connsiteY10" fmla="*/ 492439 h 499576"/>
                          <a:gd name="connsiteX11" fmla="*/ 314260 w 640198"/>
                          <a:gd name="connsiteY11" fmla="*/ 499576 h 499576"/>
                          <a:gd name="connsiteX12" fmla="*/ 0 w 640198"/>
                          <a:gd name="connsiteY12" fmla="*/ 499576 h 499576"/>
                          <a:gd name="connsiteX13" fmla="*/ 0 w 640198"/>
                          <a:gd name="connsiteY13"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313201 w 640198"/>
                          <a:gd name="connsiteY10" fmla="*/ 492439 h 499576"/>
                          <a:gd name="connsiteX11" fmla="*/ 0 w 640198"/>
                          <a:gd name="connsiteY11" fmla="*/ 499576 h 499576"/>
                          <a:gd name="connsiteX12" fmla="*/ 0 w 640198"/>
                          <a:gd name="connsiteY12"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0 w 640198"/>
                          <a:gd name="connsiteY10" fmla="*/ 499576 h 499576"/>
                          <a:gd name="connsiteX11" fmla="*/ 0 w 640198"/>
                          <a:gd name="connsiteY11"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0 w 640198"/>
                          <a:gd name="connsiteY9" fmla="*/ 499576 h 499576"/>
                          <a:gd name="connsiteX10" fmla="*/ 0 w 640198"/>
                          <a:gd name="connsiteY10"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0 w 640198"/>
                          <a:gd name="connsiteY8" fmla="*/ 499576 h 499576"/>
                          <a:gd name="connsiteX9" fmla="*/ 0 w 640198"/>
                          <a:gd name="connsiteY9" fmla="*/ 0 h 499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0198" h="499576">
                            <a:moveTo>
                              <a:pt x="62448" y="117955"/>
                            </a:moveTo>
                            <a:lnTo>
                              <a:pt x="62448" y="437130"/>
                            </a:lnTo>
                            <a:lnTo>
                              <a:pt x="577752" y="437130"/>
                            </a:lnTo>
                            <a:lnTo>
                              <a:pt x="577752" y="117955"/>
                            </a:lnTo>
                            <a:lnTo>
                              <a:pt x="62448" y="117955"/>
                            </a:lnTo>
                            <a:close/>
                            <a:moveTo>
                              <a:pt x="0" y="0"/>
                            </a:moveTo>
                            <a:lnTo>
                              <a:pt x="640198" y="0"/>
                            </a:lnTo>
                            <a:lnTo>
                              <a:pt x="640198" y="499576"/>
                            </a:lnTo>
                            <a:lnTo>
                              <a:pt x="0" y="499576"/>
                            </a:lnTo>
                            <a:lnTo>
                              <a:pt x="0" y="0"/>
                            </a:lnTo>
                            <a:close/>
                          </a:path>
                        </a:pathLst>
                      </a:custGeom>
                      <a:solidFill>
                        <a:schemeClr val="accent1"/>
                      </a:solidFill>
                      <a:ln w="12700" cap="rnd">
                        <a:noFill/>
                        <a:miter lim="800000"/>
                        <a:headEnd/>
                        <a:tailEn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187" name="Freeform: Shape 173">
                        <a:extLst>
                          <a:ext uri="{FF2B5EF4-FFF2-40B4-BE49-F238E27FC236}">
                            <a16:creationId xmlns:a16="http://schemas.microsoft.com/office/drawing/2014/main" id="{67007189-FE1D-409B-94BB-A265F1265198}"/>
                          </a:ext>
                        </a:extLst>
                      </p:cNvPr>
                      <p:cNvSpPr/>
                      <p:nvPr/>
                    </p:nvSpPr>
                    <p:spPr bwMode="auto">
                      <a:xfrm rot="10800000" flipV="1">
                        <a:off x="1479206" y="2810039"/>
                        <a:ext cx="187935" cy="146656"/>
                      </a:xfrm>
                      <a:custGeom>
                        <a:avLst/>
                        <a:gdLst>
                          <a:gd name="connsiteX0" fmla="*/ 62448 w 640198"/>
                          <a:gd name="connsiteY0" fmla="*/ 117955 h 499576"/>
                          <a:gd name="connsiteX1" fmla="*/ 62448 w 640198"/>
                          <a:gd name="connsiteY1" fmla="*/ 437130 h 499576"/>
                          <a:gd name="connsiteX2" fmla="*/ 304996 w 640198"/>
                          <a:gd name="connsiteY2" fmla="*/ 437130 h 499576"/>
                          <a:gd name="connsiteX3" fmla="*/ 306418 w 640198"/>
                          <a:gd name="connsiteY3" fmla="*/ 446720 h 499576"/>
                          <a:gd name="connsiteX4" fmla="*/ 386035 w 640198"/>
                          <a:gd name="connsiteY4" fmla="*/ 446720 h 499576"/>
                          <a:gd name="connsiteX5" fmla="*/ 384612 w 640198"/>
                          <a:gd name="connsiteY5" fmla="*/ 437130 h 499576"/>
                          <a:gd name="connsiteX6" fmla="*/ 577752 w 640198"/>
                          <a:gd name="connsiteY6" fmla="*/ 437130 h 499576"/>
                          <a:gd name="connsiteX7" fmla="*/ 577752 w 640198"/>
                          <a:gd name="connsiteY7" fmla="*/ 394344 h 499576"/>
                          <a:gd name="connsiteX8" fmla="*/ 584224 w 640198"/>
                          <a:gd name="connsiteY8" fmla="*/ 396513 h 499576"/>
                          <a:gd name="connsiteX9" fmla="*/ 584224 w 640198"/>
                          <a:gd name="connsiteY9" fmla="*/ 313452 h 499576"/>
                          <a:gd name="connsiteX10" fmla="*/ 577752 w 640198"/>
                          <a:gd name="connsiteY10" fmla="*/ 311282 h 499576"/>
                          <a:gd name="connsiteX11" fmla="*/ 577752 w 640198"/>
                          <a:gd name="connsiteY11" fmla="*/ 117955 h 499576"/>
                          <a:gd name="connsiteX12" fmla="*/ 0 w 640198"/>
                          <a:gd name="connsiteY12" fmla="*/ 0 h 499576"/>
                          <a:gd name="connsiteX13" fmla="*/ 640198 w 640198"/>
                          <a:gd name="connsiteY13" fmla="*/ 0 h 499576"/>
                          <a:gd name="connsiteX14" fmla="*/ 640198 w 640198"/>
                          <a:gd name="connsiteY14" fmla="*/ 332213 h 499576"/>
                          <a:gd name="connsiteX15" fmla="*/ 629943 w 640198"/>
                          <a:gd name="connsiteY15" fmla="*/ 328776 h 499576"/>
                          <a:gd name="connsiteX16" fmla="*/ 629943 w 640198"/>
                          <a:gd name="connsiteY16" fmla="*/ 411837 h 499576"/>
                          <a:gd name="connsiteX17" fmla="*/ 640198 w 640198"/>
                          <a:gd name="connsiteY17" fmla="*/ 415274 h 499576"/>
                          <a:gd name="connsiteX18" fmla="*/ 640198 w 640198"/>
                          <a:gd name="connsiteY18" fmla="*/ 499576 h 499576"/>
                          <a:gd name="connsiteX19" fmla="*/ 393877 w 640198"/>
                          <a:gd name="connsiteY19" fmla="*/ 499576 h 499576"/>
                          <a:gd name="connsiteX20" fmla="*/ 392818 w 640198"/>
                          <a:gd name="connsiteY20" fmla="*/ 492439 h 499576"/>
                          <a:gd name="connsiteX21" fmla="*/ 313201 w 640198"/>
                          <a:gd name="connsiteY21" fmla="*/ 492439 h 499576"/>
                          <a:gd name="connsiteX22" fmla="*/ 314260 w 640198"/>
                          <a:gd name="connsiteY22" fmla="*/ 499576 h 499576"/>
                          <a:gd name="connsiteX23" fmla="*/ 0 w 640198"/>
                          <a:gd name="connsiteY23" fmla="*/ 499576 h 499576"/>
                          <a:gd name="connsiteX0" fmla="*/ 62448 w 640198"/>
                          <a:gd name="connsiteY0" fmla="*/ 117955 h 499576"/>
                          <a:gd name="connsiteX1" fmla="*/ 62448 w 640198"/>
                          <a:gd name="connsiteY1" fmla="*/ 437130 h 499576"/>
                          <a:gd name="connsiteX2" fmla="*/ 304996 w 640198"/>
                          <a:gd name="connsiteY2" fmla="*/ 437130 h 499576"/>
                          <a:gd name="connsiteX3" fmla="*/ 386035 w 640198"/>
                          <a:gd name="connsiteY3" fmla="*/ 446720 h 499576"/>
                          <a:gd name="connsiteX4" fmla="*/ 384612 w 640198"/>
                          <a:gd name="connsiteY4" fmla="*/ 437130 h 499576"/>
                          <a:gd name="connsiteX5" fmla="*/ 577752 w 640198"/>
                          <a:gd name="connsiteY5" fmla="*/ 437130 h 499576"/>
                          <a:gd name="connsiteX6" fmla="*/ 577752 w 640198"/>
                          <a:gd name="connsiteY6" fmla="*/ 394344 h 499576"/>
                          <a:gd name="connsiteX7" fmla="*/ 584224 w 640198"/>
                          <a:gd name="connsiteY7" fmla="*/ 396513 h 499576"/>
                          <a:gd name="connsiteX8" fmla="*/ 584224 w 640198"/>
                          <a:gd name="connsiteY8" fmla="*/ 313452 h 499576"/>
                          <a:gd name="connsiteX9" fmla="*/ 577752 w 640198"/>
                          <a:gd name="connsiteY9" fmla="*/ 311282 h 499576"/>
                          <a:gd name="connsiteX10" fmla="*/ 577752 w 640198"/>
                          <a:gd name="connsiteY10" fmla="*/ 117955 h 499576"/>
                          <a:gd name="connsiteX11" fmla="*/ 62448 w 640198"/>
                          <a:gd name="connsiteY11" fmla="*/ 117955 h 499576"/>
                          <a:gd name="connsiteX12" fmla="*/ 0 w 640198"/>
                          <a:gd name="connsiteY12" fmla="*/ 0 h 499576"/>
                          <a:gd name="connsiteX13" fmla="*/ 640198 w 640198"/>
                          <a:gd name="connsiteY13" fmla="*/ 0 h 499576"/>
                          <a:gd name="connsiteX14" fmla="*/ 640198 w 640198"/>
                          <a:gd name="connsiteY14" fmla="*/ 332213 h 499576"/>
                          <a:gd name="connsiteX15" fmla="*/ 629943 w 640198"/>
                          <a:gd name="connsiteY15" fmla="*/ 328776 h 499576"/>
                          <a:gd name="connsiteX16" fmla="*/ 629943 w 640198"/>
                          <a:gd name="connsiteY16" fmla="*/ 411837 h 499576"/>
                          <a:gd name="connsiteX17" fmla="*/ 640198 w 640198"/>
                          <a:gd name="connsiteY17" fmla="*/ 415274 h 499576"/>
                          <a:gd name="connsiteX18" fmla="*/ 640198 w 640198"/>
                          <a:gd name="connsiteY18" fmla="*/ 499576 h 499576"/>
                          <a:gd name="connsiteX19" fmla="*/ 393877 w 640198"/>
                          <a:gd name="connsiteY19" fmla="*/ 499576 h 499576"/>
                          <a:gd name="connsiteX20" fmla="*/ 392818 w 640198"/>
                          <a:gd name="connsiteY20" fmla="*/ 492439 h 499576"/>
                          <a:gd name="connsiteX21" fmla="*/ 313201 w 640198"/>
                          <a:gd name="connsiteY21" fmla="*/ 492439 h 499576"/>
                          <a:gd name="connsiteX22" fmla="*/ 314260 w 640198"/>
                          <a:gd name="connsiteY22" fmla="*/ 499576 h 499576"/>
                          <a:gd name="connsiteX23" fmla="*/ 0 w 640198"/>
                          <a:gd name="connsiteY23" fmla="*/ 499576 h 499576"/>
                          <a:gd name="connsiteX24" fmla="*/ 0 w 640198"/>
                          <a:gd name="connsiteY24" fmla="*/ 0 h 499576"/>
                          <a:gd name="connsiteX0" fmla="*/ 62448 w 640198"/>
                          <a:gd name="connsiteY0" fmla="*/ 117955 h 499576"/>
                          <a:gd name="connsiteX1" fmla="*/ 62448 w 640198"/>
                          <a:gd name="connsiteY1" fmla="*/ 437130 h 499576"/>
                          <a:gd name="connsiteX2" fmla="*/ 304996 w 640198"/>
                          <a:gd name="connsiteY2" fmla="*/ 437130 h 499576"/>
                          <a:gd name="connsiteX3" fmla="*/ 386035 w 640198"/>
                          <a:gd name="connsiteY3" fmla="*/ 446720 h 499576"/>
                          <a:gd name="connsiteX4" fmla="*/ 577752 w 640198"/>
                          <a:gd name="connsiteY4" fmla="*/ 437130 h 499576"/>
                          <a:gd name="connsiteX5" fmla="*/ 577752 w 640198"/>
                          <a:gd name="connsiteY5" fmla="*/ 394344 h 499576"/>
                          <a:gd name="connsiteX6" fmla="*/ 584224 w 640198"/>
                          <a:gd name="connsiteY6" fmla="*/ 396513 h 499576"/>
                          <a:gd name="connsiteX7" fmla="*/ 584224 w 640198"/>
                          <a:gd name="connsiteY7" fmla="*/ 313452 h 499576"/>
                          <a:gd name="connsiteX8" fmla="*/ 577752 w 640198"/>
                          <a:gd name="connsiteY8" fmla="*/ 311282 h 499576"/>
                          <a:gd name="connsiteX9" fmla="*/ 577752 w 640198"/>
                          <a:gd name="connsiteY9" fmla="*/ 117955 h 499576"/>
                          <a:gd name="connsiteX10" fmla="*/ 62448 w 640198"/>
                          <a:gd name="connsiteY10" fmla="*/ 117955 h 499576"/>
                          <a:gd name="connsiteX11" fmla="*/ 0 w 640198"/>
                          <a:gd name="connsiteY11" fmla="*/ 0 h 499576"/>
                          <a:gd name="connsiteX12" fmla="*/ 640198 w 640198"/>
                          <a:gd name="connsiteY12" fmla="*/ 0 h 499576"/>
                          <a:gd name="connsiteX13" fmla="*/ 640198 w 640198"/>
                          <a:gd name="connsiteY13" fmla="*/ 332213 h 499576"/>
                          <a:gd name="connsiteX14" fmla="*/ 629943 w 640198"/>
                          <a:gd name="connsiteY14" fmla="*/ 328776 h 499576"/>
                          <a:gd name="connsiteX15" fmla="*/ 629943 w 640198"/>
                          <a:gd name="connsiteY15" fmla="*/ 411837 h 499576"/>
                          <a:gd name="connsiteX16" fmla="*/ 640198 w 640198"/>
                          <a:gd name="connsiteY16" fmla="*/ 415274 h 499576"/>
                          <a:gd name="connsiteX17" fmla="*/ 640198 w 640198"/>
                          <a:gd name="connsiteY17" fmla="*/ 499576 h 499576"/>
                          <a:gd name="connsiteX18" fmla="*/ 393877 w 640198"/>
                          <a:gd name="connsiteY18" fmla="*/ 499576 h 499576"/>
                          <a:gd name="connsiteX19" fmla="*/ 392818 w 640198"/>
                          <a:gd name="connsiteY19" fmla="*/ 492439 h 499576"/>
                          <a:gd name="connsiteX20" fmla="*/ 313201 w 640198"/>
                          <a:gd name="connsiteY20" fmla="*/ 492439 h 499576"/>
                          <a:gd name="connsiteX21" fmla="*/ 314260 w 640198"/>
                          <a:gd name="connsiteY21" fmla="*/ 499576 h 499576"/>
                          <a:gd name="connsiteX22" fmla="*/ 0 w 640198"/>
                          <a:gd name="connsiteY22" fmla="*/ 499576 h 499576"/>
                          <a:gd name="connsiteX23" fmla="*/ 0 w 640198"/>
                          <a:gd name="connsiteY23" fmla="*/ 0 h 499576"/>
                          <a:gd name="connsiteX0" fmla="*/ 62448 w 640198"/>
                          <a:gd name="connsiteY0" fmla="*/ 117955 h 499576"/>
                          <a:gd name="connsiteX1" fmla="*/ 62448 w 640198"/>
                          <a:gd name="connsiteY1" fmla="*/ 437130 h 499576"/>
                          <a:gd name="connsiteX2" fmla="*/ 304996 w 640198"/>
                          <a:gd name="connsiteY2" fmla="*/ 437130 h 499576"/>
                          <a:gd name="connsiteX3" fmla="*/ 577752 w 640198"/>
                          <a:gd name="connsiteY3" fmla="*/ 437130 h 499576"/>
                          <a:gd name="connsiteX4" fmla="*/ 577752 w 640198"/>
                          <a:gd name="connsiteY4" fmla="*/ 394344 h 499576"/>
                          <a:gd name="connsiteX5" fmla="*/ 584224 w 640198"/>
                          <a:gd name="connsiteY5" fmla="*/ 396513 h 499576"/>
                          <a:gd name="connsiteX6" fmla="*/ 584224 w 640198"/>
                          <a:gd name="connsiteY6" fmla="*/ 313452 h 499576"/>
                          <a:gd name="connsiteX7" fmla="*/ 577752 w 640198"/>
                          <a:gd name="connsiteY7" fmla="*/ 311282 h 499576"/>
                          <a:gd name="connsiteX8" fmla="*/ 577752 w 640198"/>
                          <a:gd name="connsiteY8" fmla="*/ 117955 h 499576"/>
                          <a:gd name="connsiteX9" fmla="*/ 62448 w 640198"/>
                          <a:gd name="connsiteY9" fmla="*/ 117955 h 499576"/>
                          <a:gd name="connsiteX10" fmla="*/ 0 w 640198"/>
                          <a:gd name="connsiteY10" fmla="*/ 0 h 499576"/>
                          <a:gd name="connsiteX11" fmla="*/ 640198 w 640198"/>
                          <a:gd name="connsiteY11" fmla="*/ 0 h 499576"/>
                          <a:gd name="connsiteX12" fmla="*/ 640198 w 640198"/>
                          <a:gd name="connsiteY12" fmla="*/ 332213 h 499576"/>
                          <a:gd name="connsiteX13" fmla="*/ 629943 w 640198"/>
                          <a:gd name="connsiteY13" fmla="*/ 328776 h 499576"/>
                          <a:gd name="connsiteX14" fmla="*/ 629943 w 640198"/>
                          <a:gd name="connsiteY14" fmla="*/ 411837 h 499576"/>
                          <a:gd name="connsiteX15" fmla="*/ 640198 w 640198"/>
                          <a:gd name="connsiteY15" fmla="*/ 415274 h 499576"/>
                          <a:gd name="connsiteX16" fmla="*/ 640198 w 640198"/>
                          <a:gd name="connsiteY16" fmla="*/ 499576 h 499576"/>
                          <a:gd name="connsiteX17" fmla="*/ 393877 w 640198"/>
                          <a:gd name="connsiteY17" fmla="*/ 499576 h 499576"/>
                          <a:gd name="connsiteX18" fmla="*/ 392818 w 640198"/>
                          <a:gd name="connsiteY18" fmla="*/ 492439 h 499576"/>
                          <a:gd name="connsiteX19" fmla="*/ 313201 w 640198"/>
                          <a:gd name="connsiteY19" fmla="*/ 492439 h 499576"/>
                          <a:gd name="connsiteX20" fmla="*/ 314260 w 640198"/>
                          <a:gd name="connsiteY20" fmla="*/ 499576 h 499576"/>
                          <a:gd name="connsiteX21" fmla="*/ 0 w 640198"/>
                          <a:gd name="connsiteY21" fmla="*/ 499576 h 499576"/>
                          <a:gd name="connsiteX22" fmla="*/ 0 w 640198"/>
                          <a:gd name="connsiteY22"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84224 w 640198"/>
                          <a:gd name="connsiteY5" fmla="*/ 313452 h 499576"/>
                          <a:gd name="connsiteX6" fmla="*/ 577752 w 640198"/>
                          <a:gd name="connsiteY6" fmla="*/ 311282 h 499576"/>
                          <a:gd name="connsiteX7" fmla="*/ 577752 w 640198"/>
                          <a:gd name="connsiteY7" fmla="*/ 117955 h 499576"/>
                          <a:gd name="connsiteX8" fmla="*/ 62448 w 640198"/>
                          <a:gd name="connsiteY8" fmla="*/ 117955 h 499576"/>
                          <a:gd name="connsiteX9" fmla="*/ 0 w 640198"/>
                          <a:gd name="connsiteY9" fmla="*/ 0 h 499576"/>
                          <a:gd name="connsiteX10" fmla="*/ 640198 w 640198"/>
                          <a:gd name="connsiteY10" fmla="*/ 0 h 499576"/>
                          <a:gd name="connsiteX11" fmla="*/ 640198 w 640198"/>
                          <a:gd name="connsiteY11" fmla="*/ 332213 h 499576"/>
                          <a:gd name="connsiteX12" fmla="*/ 629943 w 640198"/>
                          <a:gd name="connsiteY12" fmla="*/ 328776 h 499576"/>
                          <a:gd name="connsiteX13" fmla="*/ 629943 w 640198"/>
                          <a:gd name="connsiteY13" fmla="*/ 411837 h 499576"/>
                          <a:gd name="connsiteX14" fmla="*/ 640198 w 640198"/>
                          <a:gd name="connsiteY14" fmla="*/ 415274 h 499576"/>
                          <a:gd name="connsiteX15" fmla="*/ 640198 w 640198"/>
                          <a:gd name="connsiteY15" fmla="*/ 499576 h 499576"/>
                          <a:gd name="connsiteX16" fmla="*/ 393877 w 640198"/>
                          <a:gd name="connsiteY16" fmla="*/ 499576 h 499576"/>
                          <a:gd name="connsiteX17" fmla="*/ 392818 w 640198"/>
                          <a:gd name="connsiteY17" fmla="*/ 492439 h 499576"/>
                          <a:gd name="connsiteX18" fmla="*/ 313201 w 640198"/>
                          <a:gd name="connsiteY18" fmla="*/ 492439 h 499576"/>
                          <a:gd name="connsiteX19" fmla="*/ 314260 w 640198"/>
                          <a:gd name="connsiteY19" fmla="*/ 499576 h 499576"/>
                          <a:gd name="connsiteX20" fmla="*/ 0 w 640198"/>
                          <a:gd name="connsiteY20" fmla="*/ 499576 h 499576"/>
                          <a:gd name="connsiteX21" fmla="*/ 0 w 640198"/>
                          <a:gd name="connsiteY21"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84224 w 640198"/>
                          <a:gd name="connsiteY5" fmla="*/ 313452 h 499576"/>
                          <a:gd name="connsiteX6" fmla="*/ 577752 w 640198"/>
                          <a:gd name="connsiteY6" fmla="*/ 117955 h 499576"/>
                          <a:gd name="connsiteX7" fmla="*/ 62448 w 640198"/>
                          <a:gd name="connsiteY7" fmla="*/ 117955 h 499576"/>
                          <a:gd name="connsiteX8" fmla="*/ 0 w 640198"/>
                          <a:gd name="connsiteY8" fmla="*/ 0 h 499576"/>
                          <a:gd name="connsiteX9" fmla="*/ 640198 w 640198"/>
                          <a:gd name="connsiteY9" fmla="*/ 0 h 499576"/>
                          <a:gd name="connsiteX10" fmla="*/ 640198 w 640198"/>
                          <a:gd name="connsiteY10" fmla="*/ 332213 h 499576"/>
                          <a:gd name="connsiteX11" fmla="*/ 629943 w 640198"/>
                          <a:gd name="connsiteY11" fmla="*/ 328776 h 499576"/>
                          <a:gd name="connsiteX12" fmla="*/ 629943 w 640198"/>
                          <a:gd name="connsiteY12" fmla="*/ 411837 h 499576"/>
                          <a:gd name="connsiteX13" fmla="*/ 640198 w 640198"/>
                          <a:gd name="connsiteY13" fmla="*/ 415274 h 499576"/>
                          <a:gd name="connsiteX14" fmla="*/ 640198 w 640198"/>
                          <a:gd name="connsiteY14" fmla="*/ 499576 h 499576"/>
                          <a:gd name="connsiteX15" fmla="*/ 393877 w 640198"/>
                          <a:gd name="connsiteY15" fmla="*/ 499576 h 499576"/>
                          <a:gd name="connsiteX16" fmla="*/ 392818 w 640198"/>
                          <a:gd name="connsiteY16" fmla="*/ 492439 h 499576"/>
                          <a:gd name="connsiteX17" fmla="*/ 313201 w 640198"/>
                          <a:gd name="connsiteY17" fmla="*/ 492439 h 499576"/>
                          <a:gd name="connsiteX18" fmla="*/ 314260 w 640198"/>
                          <a:gd name="connsiteY18" fmla="*/ 499576 h 499576"/>
                          <a:gd name="connsiteX19" fmla="*/ 0 w 640198"/>
                          <a:gd name="connsiteY19" fmla="*/ 499576 h 499576"/>
                          <a:gd name="connsiteX20" fmla="*/ 0 w 640198"/>
                          <a:gd name="connsiteY20"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77752 w 640198"/>
                          <a:gd name="connsiteY5" fmla="*/ 117955 h 499576"/>
                          <a:gd name="connsiteX6" fmla="*/ 62448 w 640198"/>
                          <a:gd name="connsiteY6" fmla="*/ 117955 h 499576"/>
                          <a:gd name="connsiteX7" fmla="*/ 0 w 640198"/>
                          <a:gd name="connsiteY7" fmla="*/ 0 h 499576"/>
                          <a:gd name="connsiteX8" fmla="*/ 640198 w 640198"/>
                          <a:gd name="connsiteY8" fmla="*/ 0 h 499576"/>
                          <a:gd name="connsiteX9" fmla="*/ 640198 w 640198"/>
                          <a:gd name="connsiteY9" fmla="*/ 332213 h 499576"/>
                          <a:gd name="connsiteX10" fmla="*/ 629943 w 640198"/>
                          <a:gd name="connsiteY10" fmla="*/ 328776 h 499576"/>
                          <a:gd name="connsiteX11" fmla="*/ 629943 w 640198"/>
                          <a:gd name="connsiteY11" fmla="*/ 411837 h 499576"/>
                          <a:gd name="connsiteX12" fmla="*/ 640198 w 640198"/>
                          <a:gd name="connsiteY12" fmla="*/ 415274 h 499576"/>
                          <a:gd name="connsiteX13" fmla="*/ 640198 w 640198"/>
                          <a:gd name="connsiteY13" fmla="*/ 499576 h 499576"/>
                          <a:gd name="connsiteX14" fmla="*/ 393877 w 640198"/>
                          <a:gd name="connsiteY14" fmla="*/ 499576 h 499576"/>
                          <a:gd name="connsiteX15" fmla="*/ 392818 w 640198"/>
                          <a:gd name="connsiteY15" fmla="*/ 492439 h 499576"/>
                          <a:gd name="connsiteX16" fmla="*/ 313201 w 640198"/>
                          <a:gd name="connsiteY16" fmla="*/ 492439 h 499576"/>
                          <a:gd name="connsiteX17" fmla="*/ 314260 w 640198"/>
                          <a:gd name="connsiteY17" fmla="*/ 499576 h 499576"/>
                          <a:gd name="connsiteX18" fmla="*/ 0 w 640198"/>
                          <a:gd name="connsiteY18" fmla="*/ 499576 h 499576"/>
                          <a:gd name="connsiteX19" fmla="*/ 0 w 640198"/>
                          <a:gd name="connsiteY19"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77752 w 640198"/>
                          <a:gd name="connsiteY4" fmla="*/ 117955 h 499576"/>
                          <a:gd name="connsiteX5" fmla="*/ 62448 w 640198"/>
                          <a:gd name="connsiteY5" fmla="*/ 117955 h 499576"/>
                          <a:gd name="connsiteX6" fmla="*/ 0 w 640198"/>
                          <a:gd name="connsiteY6" fmla="*/ 0 h 499576"/>
                          <a:gd name="connsiteX7" fmla="*/ 640198 w 640198"/>
                          <a:gd name="connsiteY7" fmla="*/ 0 h 499576"/>
                          <a:gd name="connsiteX8" fmla="*/ 640198 w 640198"/>
                          <a:gd name="connsiteY8" fmla="*/ 332213 h 499576"/>
                          <a:gd name="connsiteX9" fmla="*/ 629943 w 640198"/>
                          <a:gd name="connsiteY9" fmla="*/ 328776 h 499576"/>
                          <a:gd name="connsiteX10" fmla="*/ 629943 w 640198"/>
                          <a:gd name="connsiteY10" fmla="*/ 411837 h 499576"/>
                          <a:gd name="connsiteX11" fmla="*/ 640198 w 640198"/>
                          <a:gd name="connsiteY11" fmla="*/ 415274 h 499576"/>
                          <a:gd name="connsiteX12" fmla="*/ 640198 w 640198"/>
                          <a:gd name="connsiteY12" fmla="*/ 499576 h 499576"/>
                          <a:gd name="connsiteX13" fmla="*/ 393877 w 640198"/>
                          <a:gd name="connsiteY13" fmla="*/ 499576 h 499576"/>
                          <a:gd name="connsiteX14" fmla="*/ 392818 w 640198"/>
                          <a:gd name="connsiteY14" fmla="*/ 492439 h 499576"/>
                          <a:gd name="connsiteX15" fmla="*/ 313201 w 640198"/>
                          <a:gd name="connsiteY15" fmla="*/ 492439 h 499576"/>
                          <a:gd name="connsiteX16" fmla="*/ 314260 w 640198"/>
                          <a:gd name="connsiteY16" fmla="*/ 499576 h 499576"/>
                          <a:gd name="connsiteX17" fmla="*/ 0 w 640198"/>
                          <a:gd name="connsiteY17" fmla="*/ 499576 h 499576"/>
                          <a:gd name="connsiteX18" fmla="*/ 0 w 640198"/>
                          <a:gd name="connsiteY18"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332213 h 499576"/>
                          <a:gd name="connsiteX8" fmla="*/ 629943 w 640198"/>
                          <a:gd name="connsiteY8" fmla="*/ 328776 h 499576"/>
                          <a:gd name="connsiteX9" fmla="*/ 629943 w 640198"/>
                          <a:gd name="connsiteY9" fmla="*/ 411837 h 499576"/>
                          <a:gd name="connsiteX10" fmla="*/ 640198 w 640198"/>
                          <a:gd name="connsiteY10" fmla="*/ 415274 h 499576"/>
                          <a:gd name="connsiteX11" fmla="*/ 640198 w 640198"/>
                          <a:gd name="connsiteY11" fmla="*/ 499576 h 499576"/>
                          <a:gd name="connsiteX12" fmla="*/ 393877 w 640198"/>
                          <a:gd name="connsiteY12" fmla="*/ 499576 h 499576"/>
                          <a:gd name="connsiteX13" fmla="*/ 392818 w 640198"/>
                          <a:gd name="connsiteY13" fmla="*/ 492439 h 499576"/>
                          <a:gd name="connsiteX14" fmla="*/ 313201 w 640198"/>
                          <a:gd name="connsiteY14" fmla="*/ 492439 h 499576"/>
                          <a:gd name="connsiteX15" fmla="*/ 314260 w 640198"/>
                          <a:gd name="connsiteY15" fmla="*/ 499576 h 499576"/>
                          <a:gd name="connsiteX16" fmla="*/ 0 w 640198"/>
                          <a:gd name="connsiteY16" fmla="*/ 499576 h 499576"/>
                          <a:gd name="connsiteX17" fmla="*/ 0 w 640198"/>
                          <a:gd name="connsiteY17"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332213 h 499576"/>
                          <a:gd name="connsiteX8" fmla="*/ 629943 w 640198"/>
                          <a:gd name="connsiteY8" fmla="*/ 411837 h 499576"/>
                          <a:gd name="connsiteX9" fmla="*/ 640198 w 640198"/>
                          <a:gd name="connsiteY9" fmla="*/ 415274 h 499576"/>
                          <a:gd name="connsiteX10" fmla="*/ 640198 w 640198"/>
                          <a:gd name="connsiteY10" fmla="*/ 499576 h 499576"/>
                          <a:gd name="connsiteX11" fmla="*/ 393877 w 640198"/>
                          <a:gd name="connsiteY11" fmla="*/ 499576 h 499576"/>
                          <a:gd name="connsiteX12" fmla="*/ 392818 w 640198"/>
                          <a:gd name="connsiteY12" fmla="*/ 492439 h 499576"/>
                          <a:gd name="connsiteX13" fmla="*/ 313201 w 640198"/>
                          <a:gd name="connsiteY13" fmla="*/ 492439 h 499576"/>
                          <a:gd name="connsiteX14" fmla="*/ 314260 w 640198"/>
                          <a:gd name="connsiteY14" fmla="*/ 499576 h 499576"/>
                          <a:gd name="connsiteX15" fmla="*/ 0 w 640198"/>
                          <a:gd name="connsiteY15" fmla="*/ 499576 h 499576"/>
                          <a:gd name="connsiteX16" fmla="*/ 0 w 640198"/>
                          <a:gd name="connsiteY16"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29943 w 640198"/>
                          <a:gd name="connsiteY7" fmla="*/ 411837 h 499576"/>
                          <a:gd name="connsiteX8" fmla="*/ 640198 w 640198"/>
                          <a:gd name="connsiteY8" fmla="*/ 415274 h 499576"/>
                          <a:gd name="connsiteX9" fmla="*/ 640198 w 640198"/>
                          <a:gd name="connsiteY9" fmla="*/ 499576 h 499576"/>
                          <a:gd name="connsiteX10" fmla="*/ 393877 w 640198"/>
                          <a:gd name="connsiteY10" fmla="*/ 499576 h 499576"/>
                          <a:gd name="connsiteX11" fmla="*/ 392818 w 640198"/>
                          <a:gd name="connsiteY11" fmla="*/ 492439 h 499576"/>
                          <a:gd name="connsiteX12" fmla="*/ 313201 w 640198"/>
                          <a:gd name="connsiteY12" fmla="*/ 492439 h 499576"/>
                          <a:gd name="connsiteX13" fmla="*/ 314260 w 640198"/>
                          <a:gd name="connsiteY13" fmla="*/ 499576 h 499576"/>
                          <a:gd name="connsiteX14" fmla="*/ 0 w 640198"/>
                          <a:gd name="connsiteY14" fmla="*/ 499576 h 499576"/>
                          <a:gd name="connsiteX15" fmla="*/ 0 w 640198"/>
                          <a:gd name="connsiteY15"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15274 h 499576"/>
                          <a:gd name="connsiteX8" fmla="*/ 640198 w 640198"/>
                          <a:gd name="connsiteY8" fmla="*/ 499576 h 499576"/>
                          <a:gd name="connsiteX9" fmla="*/ 393877 w 640198"/>
                          <a:gd name="connsiteY9" fmla="*/ 499576 h 499576"/>
                          <a:gd name="connsiteX10" fmla="*/ 392818 w 640198"/>
                          <a:gd name="connsiteY10" fmla="*/ 492439 h 499576"/>
                          <a:gd name="connsiteX11" fmla="*/ 313201 w 640198"/>
                          <a:gd name="connsiteY11" fmla="*/ 492439 h 499576"/>
                          <a:gd name="connsiteX12" fmla="*/ 314260 w 640198"/>
                          <a:gd name="connsiteY12" fmla="*/ 499576 h 499576"/>
                          <a:gd name="connsiteX13" fmla="*/ 0 w 640198"/>
                          <a:gd name="connsiteY13" fmla="*/ 499576 h 499576"/>
                          <a:gd name="connsiteX14" fmla="*/ 0 w 640198"/>
                          <a:gd name="connsiteY14"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313201 w 640198"/>
                          <a:gd name="connsiteY10" fmla="*/ 492439 h 499576"/>
                          <a:gd name="connsiteX11" fmla="*/ 314260 w 640198"/>
                          <a:gd name="connsiteY11" fmla="*/ 499576 h 499576"/>
                          <a:gd name="connsiteX12" fmla="*/ 0 w 640198"/>
                          <a:gd name="connsiteY12" fmla="*/ 499576 h 499576"/>
                          <a:gd name="connsiteX13" fmla="*/ 0 w 640198"/>
                          <a:gd name="connsiteY13"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313201 w 640198"/>
                          <a:gd name="connsiteY10" fmla="*/ 492439 h 499576"/>
                          <a:gd name="connsiteX11" fmla="*/ 0 w 640198"/>
                          <a:gd name="connsiteY11" fmla="*/ 499576 h 499576"/>
                          <a:gd name="connsiteX12" fmla="*/ 0 w 640198"/>
                          <a:gd name="connsiteY12"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0 w 640198"/>
                          <a:gd name="connsiteY10" fmla="*/ 499576 h 499576"/>
                          <a:gd name="connsiteX11" fmla="*/ 0 w 640198"/>
                          <a:gd name="connsiteY11"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0 w 640198"/>
                          <a:gd name="connsiteY9" fmla="*/ 499576 h 499576"/>
                          <a:gd name="connsiteX10" fmla="*/ 0 w 640198"/>
                          <a:gd name="connsiteY10"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0 w 640198"/>
                          <a:gd name="connsiteY8" fmla="*/ 499576 h 499576"/>
                          <a:gd name="connsiteX9" fmla="*/ 0 w 640198"/>
                          <a:gd name="connsiteY9" fmla="*/ 0 h 499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0198" h="499576">
                            <a:moveTo>
                              <a:pt x="62448" y="117955"/>
                            </a:moveTo>
                            <a:lnTo>
                              <a:pt x="62448" y="437130"/>
                            </a:lnTo>
                            <a:lnTo>
                              <a:pt x="577752" y="437130"/>
                            </a:lnTo>
                            <a:lnTo>
                              <a:pt x="577752" y="117955"/>
                            </a:lnTo>
                            <a:lnTo>
                              <a:pt x="62448" y="117955"/>
                            </a:lnTo>
                            <a:close/>
                            <a:moveTo>
                              <a:pt x="0" y="0"/>
                            </a:moveTo>
                            <a:lnTo>
                              <a:pt x="640198" y="0"/>
                            </a:lnTo>
                            <a:lnTo>
                              <a:pt x="640198" y="499576"/>
                            </a:lnTo>
                            <a:lnTo>
                              <a:pt x="0" y="499576"/>
                            </a:lnTo>
                            <a:lnTo>
                              <a:pt x="0" y="0"/>
                            </a:lnTo>
                            <a:close/>
                          </a:path>
                        </a:pathLst>
                      </a:custGeom>
                      <a:solidFill>
                        <a:schemeClr val="accent1"/>
                      </a:solidFill>
                      <a:ln w="12700" cap="rnd">
                        <a:noFill/>
                        <a:miter lim="800000"/>
                        <a:headEnd/>
                        <a:tailEn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grpSp>
              </p:grpSp>
              <p:pic>
                <p:nvPicPr>
                  <p:cNvPr id="182" name="Picture 181">
                    <a:extLst>
                      <a:ext uri="{FF2B5EF4-FFF2-40B4-BE49-F238E27FC236}">
                        <a16:creationId xmlns:a16="http://schemas.microsoft.com/office/drawing/2014/main" id="{7986B654-F3C2-4F99-B747-2F700C27CCEE}"/>
                      </a:ext>
                    </a:extLst>
                  </p:cNvPr>
                  <p:cNvPicPr>
                    <a:picLocks noChangeAspect="1"/>
                  </p:cNvPicPr>
                  <p:nvPr/>
                </p:nvPicPr>
                <p:blipFill rotWithShape="1">
                  <a:blip r:embed="rId12" cstate="print">
                    <a:extLst>
                      <a:ext uri="{28A0092B-C50C-407E-A947-70E740481C1C}">
                        <a14:useLocalDpi xmlns:a14="http://schemas.microsoft.com/office/drawing/2010/main" val="0"/>
                      </a:ext>
                    </a:extLst>
                  </a:blip>
                  <a:srcRect l="-3846" t="-3556" r="-2378" b="-13377"/>
                  <a:stretch/>
                </p:blipFill>
                <p:spPr>
                  <a:xfrm>
                    <a:off x="1117330" y="3072250"/>
                    <a:ext cx="380702" cy="219200"/>
                  </a:xfrm>
                  <a:prstGeom prst="rect">
                    <a:avLst/>
                  </a:prstGeom>
                  <a:solidFill>
                    <a:schemeClr val="bg1"/>
                  </a:solidFill>
                </p:spPr>
              </p:pic>
            </p:grpSp>
            <p:sp useBgFill="1">
              <p:nvSpPr>
                <p:cNvPr id="179" name="Rectangle 178">
                  <a:extLst>
                    <a:ext uri="{FF2B5EF4-FFF2-40B4-BE49-F238E27FC236}">
                      <a16:creationId xmlns:a16="http://schemas.microsoft.com/office/drawing/2014/main" id="{139EBC68-5C2F-48A8-8F5A-EF7C8630F942}"/>
                    </a:ext>
                  </a:extLst>
                </p:cNvPr>
                <p:cNvSpPr/>
                <p:nvPr/>
              </p:nvSpPr>
              <p:spPr>
                <a:xfrm>
                  <a:off x="-2135405" y="837787"/>
                  <a:ext cx="413838" cy="209606"/>
                </a:xfrm>
                <a:prstGeom prst="rect">
                  <a:avLst/>
                </a:prstGeom>
              </p:spPr>
              <p:txBody>
                <a:bodyPr wrap="square" anchor="ctr">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SQL</a:t>
                  </a:r>
                  <a:endParaRPr kumimoji="0" lang="en-US" sz="1200" b="0" i="0" u="none" strike="noStrike" kern="1200" cap="none" spc="0" normalizeH="0" baseline="0" noProof="0" dirty="0">
                    <a:ln>
                      <a:noFill/>
                    </a:ln>
                    <a:solidFill>
                      <a:srgbClr val="1A1A1A"/>
                    </a:solidFill>
                    <a:effectLst/>
                    <a:uLnTx/>
                    <a:uFillTx/>
                    <a:latin typeface="Segoe UI"/>
                    <a:ea typeface="+mn-ea"/>
                    <a:cs typeface="+mn-cs"/>
                  </a:endParaRPr>
                </a:p>
              </p:txBody>
            </p:sp>
          </p:grpSp>
          <p:pic>
            <p:nvPicPr>
              <p:cNvPr id="188" name="Picture 187">
                <a:extLst>
                  <a:ext uri="{FF2B5EF4-FFF2-40B4-BE49-F238E27FC236}">
                    <a16:creationId xmlns:a16="http://schemas.microsoft.com/office/drawing/2014/main" id="{0B38D4F0-884B-4EFB-AC31-C21013A0DCE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69987" y="2384183"/>
                <a:ext cx="427805" cy="317582"/>
              </a:xfrm>
              <a:prstGeom prst="rect">
                <a:avLst/>
              </a:prstGeom>
            </p:spPr>
          </p:pic>
          <p:sp>
            <p:nvSpPr>
              <p:cNvPr id="195" name="TextBox 194">
                <a:extLst>
                  <a:ext uri="{FF2B5EF4-FFF2-40B4-BE49-F238E27FC236}">
                    <a16:creationId xmlns:a16="http://schemas.microsoft.com/office/drawing/2014/main" id="{A8319EB3-B151-458F-9ACA-A348D204771C}"/>
                  </a:ext>
                </a:extLst>
              </p:cNvPr>
              <p:cNvSpPr txBox="1"/>
              <p:nvPr/>
            </p:nvSpPr>
            <p:spPr>
              <a:xfrm>
                <a:off x="650828" y="2051835"/>
                <a:ext cx="1125607" cy="199265"/>
              </a:xfrm>
              <a:prstGeom prst="rect">
                <a:avLst/>
              </a:prstGeom>
              <a:noFill/>
              <a:ln w="38100">
                <a:noFill/>
                <a:miter lim="800000"/>
              </a:ln>
            </p:spPr>
            <p:txBody>
              <a:bodyPr wrap="square" lIns="75418" tIns="37709" rIns="75418" bIns="37709" rtlCol="0">
                <a:spAutoFit/>
              </a:bodyPr>
              <a:lstStyle>
                <a:defPPr>
                  <a:defRPr lang="en-US"/>
                </a:defPPr>
                <a:lvl1pPr defTabSz="932688">
                  <a:lnSpc>
                    <a:spcPct val="90000"/>
                  </a:lnSpc>
                  <a:defRPr sz="4000" spc="-30">
                    <a:gradFill>
                      <a:gsLst>
                        <a:gs pos="77483">
                          <a:srgbClr val="FFFFFF"/>
                        </a:gs>
                        <a:gs pos="62252">
                          <a:srgbClr val="FFFFFF"/>
                        </a:gs>
                      </a:gsLst>
                      <a:lin ang="5400000" scaled="0"/>
                    </a:gradFill>
                    <a:latin typeface="Segoe UI Light"/>
                  </a:defRPr>
                </a:lvl1pPr>
              </a:lstStyle>
              <a:p>
                <a:pPr marL="0" marR="0" lvl="0" indent="0" algn="ctr" defTabSz="753585" rtl="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dirty="0">
                    <a:ln>
                      <a:solidFill>
                        <a:srgbClr val="FFFFFF">
                          <a:alpha val="0"/>
                        </a:srgbClr>
                      </a:solidFill>
                    </a:ln>
                    <a:solidFill>
                      <a:srgbClr val="0078D4"/>
                    </a:solidFill>
                    <a:effectLst/>
                    <a:uLnTx/>
                    <a:uFillTx/>
                    <a:latin typeface="Segoe UI"/>
                    <a:ea typeface="+mn-ea"/>
                    <a:cs typeface="Segoe UI Semibold" charset="0"/>
                  </a:rPr>
                  <a:t>PolyBase</a:t>
                </a:r>
              </a:p>
            </p:txBody>
          </p:sp>
          <p:sp>
            <p:nvSpPr>
              <p:cNvPr id="196" name="Freeform: Shape 195">
                <a:extLst>
                  <a:ext uri="{FF2B5EF4-FFF2-40B4-BE49-F238E27FC236}">
                    <a16:creationId xmlns:a16="http://schemas.microsoft.com/office/drawing/2014/main" id="{240E9FD7-AC2A-46A9-9F64-86B3E04E75C4}"/>
                  </a:ext>
                </a:extLst>
              </p:cNvPr>
              <p:cNvSpPr>
                <a:spLocks/>
              </p:cNvSpPr>
              <p:nvPr/>
            </p:nvSpPr>
            <p:spPr bwMode="auto">
              <a:xfrm>
                <a:off x="1887228" y="3046331"/>
                <a:ext cx="427897" cy="307245"/>
              </a:xfrm>
              <a:custGeom>
                <a:avLst/>
                <a:gdLst>
                  <a:gd name="connsiteX0" fmla="*/ 2134619 w 3535968"/>
                  <a:gd name="connsiteY0" fmla="*/ 1953451 h 2538950"/>
                  <a:gd name="connsiteX1" fmla="*/ 2226620 w 3535968"/>
                  <a:gd name="connsiteY1" fmla="*/ 2150291 h 2538950"/>
                  <a:gd name="connsiteX2" fmla="*/ 2214853 w 3535968"/>
                  <a:gd name="connsiteY2" fmla="*/ 2308617 h 2538950"/>
                  <a:gd name="connsiteX3" fmla="*/ 2250156 w 3535968"/>
                  <a:gd name="connsiteY3" fmla="*/ 2422014 h 2538950"/>
                  <a:gd name="connsiteX4" fmla="*/ 2053316 w 3535968"/>
                  <a:gd name="connsiteY4" fmla="*/ 2464805 h 2538950"/>
                  <a:gd name="connsiteX5" fmla="*/ 1856476 w 3535968"/>
                  <a:gd name="connsiteY5" fmla="*/ 2424153 h 2538950"/>
                  <a:gd name="connsiteX6" fmla="*/ 2134619 w 3535968"/>
                  <a:gd name="connsiteY6" fmla="*/ 1953451 h 2538950"/>
                  <a:gd name="connsiteX7" fmla="*/ 215430 w 3535968"/>
                  <a:gd name="connsiteY7" fmla="*/ 1756613 h 2538950"/>
                  <a:gd name="connsiteX8" fmla="*/ 416549 w 3535968"/>
                  <a:gd name="connsiteY8" fmla="*/ 2171687 h 2538950"/>
                  <a:gd name="connsiteX9" fmla="*/ 309570 w 3535968"/>
                  <a:gd name="connsiteY9" fmla="*/ 2258338 h 2538950"/>
                  <a:gd name="connsiteX10" fmla="*/ 51754 w 3535968"/>
                  <a:gd name="connsiteY10" fmla="*/ 1999452 h 2538950"/>
                  <a:gd name="connsiteX11" fmla="*/ 215430 w 3535968"/>
                  <a:gd name="connsiteY11" fmla="*/ 1756613 h 2538950"/>
                  <a:gd name="connsiteX12" fmla="*/ 2440578 w 3535968"/>
                  <a:gd name="connsiteY12" fmla="*/ 611413 h 2538950"/>
                  <a:gd name="connsiteX13" fmla="*/ 2152806 w 3535968"/>
                  <a:gd name="connsiteY13" fmla="*/ 829113 h 2538950"/>
                  <a:gd name="connsiteX14" fmla="*/ 2210573 w 3535968"/>
                  <a:gd name="connsiteY14" fmla="*/ 780440 h 2538950"/>
                  <a:gd name="connsiteX15" fmla="*/ 2303900 w 3535968"/>
                  <a:gd name="connsiteY15" fmla="*/ 863926 h 2538950"/>
                  <a:gd name="connsiteX16" fmla="*/ 2243738 w 3535968"/>
                  <a:gd name="connsiteY16" fmla="*/ 955348 h 2538950"/>
                  <a:gd name="connsiteX17" fmla="*/ 2558254 w 3535968"/>
                  <a:gd name="connsiteY17" fmla="*/ 725345 h 2538950"/>
                  <a:gd name="connsiteX18" fmla="*/ 2475726 w 3535968"/>
                  <a:gd name="connsiteY18" fmla="*/ 746045 h 2538950"/>
                  <a:gd name="connsiteX19" fmla="*/ 2392705 w 3535968"/>
                  <a:gd name="connsiteY19" fmla="*/ 645646 h 2538950"/>
                  <a:gd name="connsiteX20" fmla="*/ 2440578 w 3535968"/>
                  <a:gd name="connsiteY20" fmla="*/ 611413 h 2538950"/>
                  <a:gd name="connsiteX21" fmla="*/ 1798801 w 3535968"/>
                  <a:gd name="connsiteY21" fmla="*/ 563892 h 2538950"/>
                  <a:gd name="connsiteX22" fmla="*/ 1798345 w 3535968"/>
                  <a:gd name="connsiteY22" fmla="*/ 564122 h 2538950"/>
                  <a:gd name="connsiteX23" fmla="*/ 1797890 w 3535968"/>
                  <a:gd name="connsiteY23" fmla="*/ 564122 h 2538950"/>
                  <a:gd name="connsiteX24" fmla="*/ 1796978 w 3535968"/>
                  <a:gd name="connsiteY24" fmla="*/ 564581 h 2538950"/>
                  <a:gd name="connsiteX25" fmla="*/ 1795839 w 3535968"/>
                  <a:gd name="connsiteY25" fmla="*/ 564811 h 2538950"/>
                  <a:gd name="connsiteX26" fmla="*/ 1794244 w 3535968"/>
                  <a:gd name="connsiteY26" fmla="*/ 565270 h 2538950"/>
                  <a:gd name="connsiteX27" fmla="*/ 1792649 w 3535968"/>
                  <a:gd name="connsiteY27" fmla="*/ 565729 h 2538950"/>
                  <a:gd name="connsiteX28" fmla="*/ 1790826 w 3535968"/>
                  <a:gd name="connsiteY28" fmla="*/ 566188 h 2538950"/>
                  <a:gd name="connsiteX29" fmla="*/ 1788775 w 3535968"/>
                  <a:gd name="connsiteY29" fmla="*/ 566877 h 2538950"/>
                  <a:gd name="connsiteX30" fmla="*/ 1786040 w 3535968"/>
                  <a:gd name="connsiteY30" fmla="*/ 567795 h 2538950"/>
                  <a:gd name="connsiteX31" fmla="*/ 1783534 w 3535968"/>
                  <a:gd name="connsiteY31" fmla="*/ 568484 h 2538950"/>
                  <a:gd name="connsiteX32" fmla="*/ 1780343 w 3535968"/>
                  <a:gd name="connsiteY32" fmla="*/ 569173 h 2538950"/>
                  <a:gd name="connsiteX33" fmla="*/ 1777381 w 3535968"/>
                  <a:gd name="connsiteY33" fmla="*/ 570091 h 2538950"/>
                  <a:gd name="connsiteX34" fmla="*/ 1773963 w 3535968"/>
                  <a:gd name="connsiteY34" fmla="*/ 571010 h 2538950"/>
                  <a:gd name="connsiteX35" fmla="*/ 1770089 w 3535968"/>
                  <a:gd name="connsiteY35" fmla="*/ 571928 h 2538950"/>
                  <a:gd name="connsiteX36" fmla="*/ 1765987 w 3535968"/>
                  <a:gd name="connsiteY36" fmla="*/ 572847 h 2538950"/>
                  <a:gd name="connsiteX37" fmla="*/ 1761885 w 3535968"/>
                  <a:gd name="connsiteY37" fmla="*/ 573765 h 2538950"/>
                  <a:gd name="connsiteX38" fmla="*/ 1757100 w 3535968"/>
                  <a:gd name="connsiteY38" fmla="*/ 574913 h 2538950"/>
                  <a:gd name="connsiteX39" fmla="*/ 1752543 w 3535968"/>
                  <a:gd name="connsiteY39" fmla="*/ 576061 h 2538950"/>
                  <a:gd name="connsiteX40" fmla="*/ 1747301 w 3535968"/>
                  <a:gd name="connsiteY40" fmla="*/ 577209 h 2538950"/>
                  <a:gd name="connsiteX41" fmla="*/ 1741832 w 3535968"/>
                  <a:gd name="connsiteY41" fmla="*/ 578357 h 2538950"/>
                  <a:gd name="connsiteX42" fmla="*/ 1736136 w 3535968"/>
                  <a:gd name="connsiteY42" fmla="*/ 579505 h 2538950"/>
                  <a:gd name="connsiteX43" fmla="*/ 1730439 w 3535968"/>
                  <a:gd name="connsiteY43" fmla="*/ 580653 h 2538950"/>
                  <a:gd name="connsiteX44" fmla="*/ 1724058 w 3535968"/>
                  <a:gd name="connsiteY44" fmla="*/ 582031 h 2538950"/>
                  <a:gd name="connsiteX45" fmla="*/ 1717450 w 3535968"/>
                  <a:gd name="connsiteY45" fmla="*/ 583409 h 2538950"/>
                  <a:gd name="connsiteX46" fmla="*/ 1710842 w 3535968"/>
                  <a:gd name="connsiteY46" fmla="*/ 584557 h 2538950"/>
                  <a:gd name="connsiteX47" fmla="*/ 1703777 w 3535968"/>
                  <a:gd name="connsiteY47" fmla="*/ 585934 h 2538950"/>
                  <a:gd name="connsiteX48" fmla="*/ 1696258 w 3535968"/>
                  <a:gd name="connsiteY48" fmla="*/ 587312 h 2538950"/>
                  <a:gd name="connsiteX49" fmla="*/ 1688738 w 3535968"/>
                  <a:gd name="connsiteY49" fmla="*/ 588460 h 2538950"/>
                  <a:gd name="connsiteX50" fmla="*/ 1680762 w 3535968"/>
                  <a:gd name="connsiteY50" fmla="*/ 589838 h 2538950"/>
                  <a:gd name="connsiteX51" fmla="*/ 1672559 w 3535968"/>
                  <a:gd name="connsiteY51" fmla="*/ 591215 h 2538950"/>
                  <a:gd name="connsiteX52" fmla="*/ 1663899 w 3535968"/>
                  <a:gd name="connsiteY52" fmla="*/ 592593 h 2538950"/>
                  <a:gd name="connsiteX53" fmla="*/ 1648176 w 3535968"/>
                  <a:gd name="connsiteY53" fmla="*/ 594889 h 2538950"/>
                  <a:gd name="connsiteX54" fmla="*/ 1632908 w 3535968"/>
                  <a:gd name="connsiteY54" fmla="*/ 596955 h 2538950"/>
                  <a:gd name="connsiteX55" fmla="*/ 1618324 w 3535968"/>
                  <a:gd name="connsiteY55" fmla="*/ 598792 h 2538950"/>
                  <a:gd name="connsiteX56" fmla="*/ 1603968 w 3535968"/>
                  <a:gd name="connsiteY56" fmla="*/ 600170 h 2538950"/>
                  <a:gd name="connsiteX57" fmla="*/ 1590296 w 3535968"/>
                  <a:gd name="connsiteY57" fmla="*/ 601318 h 2538950"/>
                  <a:gd name="connsiteX58" fmla="*/ 1577307 w 3535968"/>
                  <a:gd name="connsiteY58" fmla="*/ 602236 h 2538950"/>
                  <a:gd name="connsiteX59" fmla="*/ 1564318 w 3535968"/>
                  <a:gd name="connsiteY59" fmla="*/ 603155 h 2538950"/>
                  <a:gd name="connsiteX60" fmla="*/ 1552013 w 3535968"/>
                  <a:gd name="connsiteY60" fmla="*/ 604073 h 2538950"/>
                  <a:gd name="connsiteX61" fmla="*/ 1540619 w 3535968"/>
                  <a:gd name="connsiteY61" fmla="*/ 605221 h 2538950"/>
                  <a:gd name="connsiteX62" fmla="*/ 1529225 w 3535968"/>
                  <a:gd name="connsiteY62" fmla="*/ 606369 h 2538950"/>
                  <a:gd name="connsiteX63" fmla="*/ 1518287 w 3535968"/>
                  <a:gd name="connsiteY63" fmla="*/ 607977 h 2538950"/>
                  <a:gd name="connsiteX64" fmla="*/ 1508261 w 3535968"/>
                  <a:gd name="connsiteY64" fmla="*/ 609584 h 2538950"/>
                  <a:gd name="connsiteX65" fmla="*/ 1498462 w 3535968"/>
                  <a:gd name="connsiteY65" fmla="*/ 611650 h 2538950"/>
                  <a:gd name="connsiteX66" fmla="*/ 1489119 w 3535968"/>
                  <a:gd name="connsiteY66" fmla="*/ 614176 h 2538950"/>
                  <a:gd name="connsiteX67" fmla="*/ 1480460 w 3535968"/>
                  <a:gd name="connsiteY67" fmla="*/ 617390 h 2538950"/>
                  <a:gd name="connsiteX68" fmla="*/ 1472257 w 3535968"/>
                  <a:gd name="connsiteY68" fmla="*/ 621064 h 2538950"/>
                  <a:gd name="connsiteX69" fmla="*/ 1460635 w 3535968"/>
                  <a:gd name="connsiteY69" fmla="*/ 627952 h 2538950"/>
                  <a:gd name="connsiteX70" fmla="*/ 1449925 w 3535968"/>
                  <a:gd name="connsiteY70" fmla="*/ 635529 h 2538950"/>
                  <a:gd name="connsiteX71" fmla="*/ 1439899 w 3535968"/>
                  <a:gd name="connsiteY71" fmla="*/ 643566 h 2538950"/>
                  <a:gd name="connsiteX72" fmla="*/ 1430328 w 3535968"/>
                  <a:gd name="connsiteY72" fmla="*/ 652061 h 2538950"/>
                  <a:gd name="connsiteX73" fmla="*/ 1421669 w 3535968"/>
                  <a:gd name="connsiteY73" fmla="*/ 661245 h 2538950"/>
                  <a:gd name="connsiteX74" fmla="*/ 1413465 w 3535968"/>
                  <a:gd name="connsiteY74" fmla="*/ 671348 h 2538950"/>
                  <a:gd name="connsiteX75" fmla="*/ 1405717 w 3535968"/>
                  <a:gd name="connsiteY75" fmla="*/ 681680 h 2538950"/>
                  <a:gd name="connsiteX76" fmla="*/ 1398653 w 3535968"/>
                  <a:gd name="connsiteY76" fmla="*/ 692701 h 2538950"/>
                  <a:gd name="connsiteX77" fmla="*/ 1391817 w 3535968"/>
                  <a:gd name="connsiteY77" fmla="*/ 704411 h 2538950"/>
                  <a:gd name="connsiteX78" fmla="*/ 1385209 w 3535968"/>
                  <a:gd name="connsiteY78" fmla="*/ 717040 h 2538950"/>
                  <a:gd name="connsiteX79" fmla="*/ 1379056 w 3535968"/>
                  <a:gd name="connsiteY79" fmla="*/ 729898 h 2538950"/>
                  <a:gd name="connsiteX80" fmla="*/ 1373587 w 3535968"/>
                  <a:gd name="connsiteY80" fmla="*/ 743904 h 2538950"/>
                  <a:gd name="connsiteX81" fmla="*/ 1367890 w 3535968"/>
                  <a:gd name="connsiteY81" fmla="*/ 758598 h 2538950"/>
                  <a:gd name="connsiteX82" fmla="*/ 1362193 w 3535968"/>
                  <a:gd name="connsiteY82" fmla="*/ 773982 h 2538950"/>
                  <a:gd name="connsiteX83" fmla="*/ 1356724 w 3535968"/>
                  <a:gd name="connsiteY83" fmla="*/ 790284 h 2538950"/>
                  <a:gd name="connsiteX84" fmla="*/ 1351711 w 3535968"/>
                  <a:gd name="connsiteY84" fmla="*/ 807275 h 2538950"/>
                  <a:gd name="connsiteX85" fmla="*/ 1348293 w 3535968"/>
                  <a:gd name="connsiteY85" fmla="*/ 817378 h 2538950"/>
                  <a:gd name="connsiteX86" fmla="*/ 1345331 w 3535968"/>
                  <a:gd name="connsiteY86" fmla="*/ 827710 h 2538950"/>
                  <a:gd name="connsiteX87" fmla="*/ 1340089 w 3535968"/>
                  <a:gd name="connsiteY87" fmla="*/ 848374 h 2538950"/>
                  <a:gd name="connsiteX88" fmla="*/ 1335532 w 3535968"/>
                  <a:gd name="connsiteY88" fmla="*/ 869498 h 2538950"/>
                  <a:gd name="connsiteX89" fmla="*/ 1332114 w 3535968"/>
                  <a:gd name="connsiteY89" fmla="*/ 890622 h 2538950"/>
                  <a:gd name="connsiteX90" fmla="*/ 1329152 w 3535968"/>
                  <a:gd name="connsiteY90" fmla="*/ 911057 h 2538950"/>
                  <a:gd name="connsiteX91" fmla="*/ 1326873 w 3535968"/>
                  <a:gd name="connsiteY91" fmla="*/ 931262 h 2538950"/>
                  <a:gd name="connsiteX92" fmla="*/ 1325961 w 3535968"/>
                  <a:gd name="connsiteY92" fmla="*/ 941135 h 2538950"/>
                  <a:gd name="connsiteX93" fmla="*/ 1325278 w 3535968"/>
                  <a:gd name="connsiteY93" fmla="*/ 950549 h 2538950"/>
                  <a:gd name="connsiteX94" fmla="*/ 1324594 w 3535968"/>
                  <a:gd name="connsiteY94" fmla="*/ 959963 h 2538950"/>
                  <a:gd name="connsiteX95" fmla="*/ 1324138 w 3535968"/>
                  <a:gd name="connsiteY95" fmla="*/ 969147 h 2538950"/>
                  <a:gd name="connsiteX96" fmla="*/ 1323682 w 3535968"/>
                  <a:gd name="connsiteY96" fmla="*/ 977873 h 2538950"/>
                  <a:gd name="connsiteX97" fmla="*/ 1323227 w 3535968"/>
                  <a:gd name="connsiteY97" fmla="*/ 986138 h 2538950"/>
                  <a:gd name="connsiteX98" fmla="*/ 1322999 w 3535968"/>
                  <a:gd name="connsiteY98" fmla="*/ 994175 h 2538950"/>
                  <a:gd name="connsiteX99" fmla="*/ 1322771 w 3535968"/>
                  <a:gd name="connsiteY99" fmla="*/ 1001752 h 2538950"/>
                  <a:gd name="connsiteX100" fmla="*/ 1322771 w 3535968"/>
                  <a:gd name="connsiteY100" fmla="*/ 1009099 h 2538950"/>
                  <a:gd name="connsiteX101" fmla="*/ 1322543 w 3535968"/>
                  <a:gd name="connsiteY101" fmla="*/ 1015528 h 2538950"/>
                  <a:gd name="connsiteX102" fmla="*/ 1322543 w 3535968"/>
                  <a:gd name="connsiteY102" fmla="*/ 1021727 h 2538950"/>
                  <a:gd name="connsiteX103" fmla="*/ 1322771 w 3535968"/>
                  <a:gd name="connsiteY103" fmla="*/ 1027467 h 2538950"/>
                  <a:gd name="connsiteX104" fmla="*/ 1322771 w 3535968"/>
                  <a:gd name="connsiteY104" fmla="*/ 1032748 h 2538950"/>
                  <a:gd name="connsiteX105" fmla="*/ 1322771 w 3535968"/>
                  <a:gd name="connsiteY105" fmla="*/ 1037111 h 2538950"/>
                  <a:gd name="connsiteX106" fmla="*/ 1322771 w 3535968"/>
                  <a:gd name="connsiteY106" fmla="*/ 1041244 h 2538950"/>
                  <a:gd name="connsiteX107" fmla="*/ 1322999 w 3535968"/>
                  <a:gd name="connsiteY107" fmla="*/ 1044458 h 2538950"/>
                  <a:gd name="connsiteX108" fmla="*/ 1322999 w 3535968"/>
                  <a:gd name="connsiteY108" fmla="*/ 1046984 h 2538950"/>
                  <a:gd name="connsiteX109" fmla="*/ 1323227 w 3535968"/>
                  <a:gd name="connsiteY109" fmla="*/ 1049051 h 2538950"/>
                  <a:gd name="connsiteX110" fmla="*/ 1323227 w 3535968"/>
                  <a:gd name="connsiteY110" fmla="*/ 1049969 h 2538950"/>
                  <a:gd name="connsiteX111" fmla="*/ 1323227 w 3535968"/>
                  <a:gd name="connsiteY111" fmla="*/ 1050428 h 2538950"/>
                  <a:gd name="connsiteX112" fmla="*/ 1323455 w 3535968"/>
                  <a:gd name="connsiteY112" fmla="*/ 1049969 h 2538950"/>
                  <a:gd name="connsiteX113" fmla="*/ 1323455 w 3535968"/>
                  <a:gd name="connsiteY113" fmla="*/ 1049280 h 2538950"/>
                  <a:gd name="connsiteX114" fmla="*/ 1323682 w 3535968"/>
                  <a:gd name="connsiteY114" fmla="*/ 1048362 h 2538950"/>
                  <a:gd name="connsiteX115" fmla="*/ 1324138 w 3535968"/>
                  <a:gd name="connsiteY115" fmla="*/ 1046984 h 2538950"/>
                  <a:gd name="connsiteX116" fmla="*/ 1324366 w 3535968"/>
                  <a:gd name="connsiteY116" fmla="*/ 1045606 h 2538950"/>
                  <a:gd name="connsiteX117" fmla="*/ 1324822 w 3535968"/>
                  <a:gd name="connsiteY117" fmla="*/ 1043999 h 2538950"/>
                  <a:gd name="connsiteX118" fmla="*/ 1325278 w 3535968"/>
                  <a:gd name="connsiteY118" fmla="*/ 1041933 h 2538950"/>
                  <a:gd name="connsiteX119" fmla="*/ 1326645 w 3535968"/>
                  <a:gd name="connsiteY119" fmla="*/ 1037341 h 2538950"/>
                  <a:gd name="connsiteX120" fmla="*/ 1328012 w 3535968"/>
                  <a:gd name="connsiteY120" fmla="*/ 1032289 h 2538950"/>
                  <a:gd name="connsiteX121" fmla="*/ 1329835 w 3535968"/>
                  <a:gd name="connsiteY121" fmla="*/ 1026090 h 2538950"/>
                  <a:gd name="connsiteX122" fmla="*/ 1331658 w 3535968"/>
                  <a:gd name="connsiteY122" fmla="*/ 1019202 h 2538950"/>
                  <a:gd name="connsiteX123" fmla="*/ 1333709 w 3535968"/>
                  <a:gd name="connsiteY123" fmla="*/ 1011625 h 2538950"/>
                  <a:gd name="connsiteX124" fmla="*/ 1335988 w 3535968"/>
                  <a:gd name="connsiteY124" fmla="*/ 1003359 h 2538950"/>
                  <a:gd name="connsiteX125" fmla="*/ 1338722 w 3535968"/>
                  <a:gd name="connsiteY125" fmla="*/ 994863 h 2538950"/>
                  <a:gd name="connsiteX126" fmla="*/ 1341457 w 3535968"/>
                  <a:gd name="connsiteY126" fmla="*/ 985679 h 2538950"/>
                  <a:gd name="connsiteX127" fmla="*/ 1344419 w 3535968"/>
                  <a:gd name="connsiteY127" fmla="*/ 975806 h 2538950"/>
                  <a:gd name="connsiteX128" fmla="*/ 1347609 w 3535968"/>
                  <a:gd name="connsiteY128" fmla="*/ 965933 h 2538950"/>
                  <a:gd name="connsiteX129" fmla="*/ 1350572 w 3535968"/>
                  <a:gd name="connsiteY129" fmla="*/ 955601 h 2538950"/>
                  <a:gd name="connsiteX130" fmla="*/ 1354218 w 3535968"/>
                  <a:gd name="connsiteY130" fmla="*/ 944809 h 2538950"/>
                  <a:gd name="connsiteX131" fmla="*/ 1361510 w 3535968"/>
                  <a:gd name="connsiteY131" fmla="*/ 923226 h 2538950"/>
                  <a:gd name="connsiteX132" fmla="*/ 1369257 w 3535968"/>
                  <a:gd name="connsiteY132" fmla="*/ 900954 h 2538950"/>
                  <a:gd name="connsiteX133" fmla="*/ 1377461 w 3535968"/>
                  <a:gd name="connsiteY133" fmla="*/ 878912 h 2538950"/>
                  <a:gd name="connsiteX134" fmla="*/ 1381790 w 3535968"/>
                  <a:gd name="connsiteY134" fmla="*/ 868121 h 2538950"/>
                  <a:gd name="connsiteX135" fmla="*/ 1385892 w 3535968"/>
                  <a:gd name="connsiteY135" fmla="*/ 857100 h 2538950"/>
                  <a:gd name="connsiteX136" fmla="*/ 1390450 w 3535968"/>
                  <a:gd name="connsiteY136" fmla="*/ 846767 h 2538950"/>
                  <a:gd name="connsiteX137" fmla="*/ 1394779 w 3535968"/>
                  <a:gd name="connsiteY137" fmla="*/ 836894 h 2538950"/>
                  <a:gd name="connsiteX138" fmla="*/ 1399337 w 3535968"/>
                  <a:gd name="connsiteY138" fmla="*/ 826791 h 2538950"/>
                  <a:gd name="connsiteX139" fmla="*/ 1404122 w 3535968"/>
                  <a:gd name="connsiteY139" fmla="*/ 817607 h 2538950"/>
                  <a:gd name="connsiteX140" fmla="*/ 1408452 w 3535968"/>
                  <a:gd name="connsiteY140" fmla="*/ 808653 h 2538950"/>
                  <a:gd name="connsiteX141" fmla="*/ 1413237 w 3535968"/>
                  <a:gd name="connsiteY141" fmla="*/ 800387 h 2538950"/>
                  <a:gd name="connsiteX142" fmla="*/ 1418023 w 3535968"/>
                  <a:gd name="connsiteY142" fmla="*/ 792810 h 2538950"/>
                  <a:gd name="connsiteX143" fmla="*/ 1422352 w 3535968"/>
                  <a:gd name="connsiteY143" fmla="*/ 785692 h 2538950"/>
                  <a:gd name="connsiteX144" fmla="*/ 1425770 w 3535968"/>
                  <a:gd name="connsiteY144" fmla="*/ 780641 h 2538950"/>
                  <a:gd name="connsiteX145" fmla="*/ 1428961 w 3535968"/>
                  <a:gd name="connsiteY145" fmla="*/ 775589 h 2538950"/>
                  <a:gd name="connsiteX146" fmla="*/ 1432151 w 3535968"/>
                  <a:gd name="connsiteY146" fmla="*/ 770768 h 2538950"/>
                  <a:gd name="connsiteX147" fmla="*/ 1435113 w 3535968"/>
                  <a:gd name="connsiteY147" fmla="*/ 766175 h 2538950"/>
                  <a:gd name="connsiteX148" fmla="*/ 1441038 w 3535968"/>
                  <a:gd name="connsiteY148" fmla="*/ 757910 h 2538950"/>
                  <a:gd name="connsiteX149" fmla="*/ 1446507 w 3535968"/>
                  <a:gd name="connsiteY149" fmla="*/ 750562 h 2538950"/>
                  <a:gd name="connsiteX150" fmla="*/ 1451292 w 3535968"/>
                  <a:gd name="connsiteY150" fmla="*/ 743904 h 2538950"/>
                  <a:gd name="connsiteX151" fmla="*/ 1456078 w 3535968"/>
                  <a:gd name="connsiteY151" fmla="*/ 737934 h 2538950"/>
                  <a:gd name="connsiteX152" fmla="*/ 1460179 w 3535968"/>
                  <a:gd name="connsiteY152" fmla="*/ 732882 h 2538950"/>
                  <a:gd name="connsiteX153" fmla="*/ 1464281 w 3535968"/>
                  <a:gd name="connsiteY153" fmla="*/ 728520 h 2538950"/>
                  <a:gd name="connsiteX154" fmla="*/ 1467471 w 3535968"/>
                  <a:gd name="connsiteY154" fmla="*/ 724846 h 2538950"/>
                  <a:gd name="connsiteX155" fmla="*/ 1470662 w 3535968"/>
                  <a:gd name="connsiteY155" fmla="*/ 721632 h 2538950"/>
                  <a:gd name="connsiteX156" fmla="*/ 1473168 w 3535968"/>
                  <a:gd name="connsiteY156" fmla="*/ 719336 h 2538950"/>
                  <a:gd name="connsiteX157" fmla="*/ 1475447 w 3535968"/>
                  <a:gd name="connsiteY157" fmla="*/ 717499 h 2538950"/>
                  <a:gd name="connsiteX158" fmla="*/ 1477270 w 3535968"/>
                  <a:gd name="connsiteY158" fmla="*/ 715892 h 2538950"/>
                  <a:gd name="connsiteX159" fmla="*/ 1478409 w 3535968"/>
                  <a:gd name="connsiteY159" fmla="*/ 714744 h 2538950"/>
                  <a:gd name="connsiteX160" fmla="*/ 1479093 w 3535968"/>
                  <a:gd name="connsiteY160" fmla="*/ 714284 h 2538950"/>
                  <a:gd name="connsiteX161" fmla="*/ 1479321 w 3535968"/>
                  <a:gd name="connsiteY161" fmla="*/ 714055 h 2538950"/>
                  <a:gd name="connsiteX162" fmla="*/ 1479093 w 3535968"/>
                  <a:gd name="connsiteY162" fmla="*/ 714514 h 2538950"/>
                  <a:gd name="connsiteX163" fmla="*/ 1478637 w 3535968"/>
                  <a:gd name="connsiteY163" fmla="*/ 715662 h 2538950"/>
                  <a:gd name="connsiteX164" fmla="*/ 1478182 w 3535968"/>
                  <a:gd name="connsiteY164" fmla="*/ 717728 h 2538950"/>
                  <a:gd name="connsiteX165" fmla="*/ 1477270 w 3535968"/>
                  <a:gd name="connsiteY165" fmla="*/ 720254 h 2538950"/>
                  <a:gd name="connsiteX166" fmla="*/ 1476359 w 3535968"/>
                  <a:gd name="connsiteY166" fmla="*/ 723239 h 2538950"/>
                  <a:gd name="connsiteX167" fmla="*/ 1475219 w 3535968"/>
                  <a:gd name="connsiteY167" fmla="*/ 727142 h 2538950"/>
                  <a:gd name="connsiteX168" fmla="*/ 1474080 w 3535968"/>
                  <a:gd name="connsiteY168" fmla="*/ 731046 h 2538950"/>
                  <a:gd name="connsiteX169" fmla="*/ 1473168 w 3535968"/>
                  <a:gd name="connsiteY169" fmla="*/ 735638 h 2538950"/>
                  <a:gd name="connsiteX170" fmla="*/ 1472257 w 3535968"/>
                  <a:gd name="connsiteY170" fmla="*/ 740689 h 2538950"/>
                  <a:gd name="connsiteX171" fmla="*/ 1471345 w 3535968"/>
                  <a:gd name="connsiteY171" fmla="*/ 745511 h 2538950"/>
                  <a:gd name="connsiteX172" fmla="*/ 1470662 w 3535968"/>
                  <a:gd name="connsiteY172" fmla="*/ 751021 h 2538950"/>
                  <a:gd name="connsiteX173" fmla="*/ 1470434 w 3535968"/>
                  <a:gd name="connsiteY173" fmla="*/ 756532 h 2538950"/>
                  <a:gd name="connsiteX174" fmla="*/ 1470206 w 3535968"/>
                  <a:gd name="connsiteY174" fmla="*/ 762042 h 2538950"/>
                  <a:gd name="connsiteX175" fmla="*/ 1470434 w 3535968"/>
                  <a:gd name="connsiteY175" fmla="*/ 767553 h 2538950"/>
                  <a:gd name="connsiteX176" fmla="*/ 1471117 w 3535968"/>
                  <a:gd name="connsiteY176" fmla="*/ 773293 h 2538950"/>
                  <a:gd name="connsiteX177" fmla="*/ 1472257 w 3535968"/>
                  <a:gd name="connsiteY177" fmla="*/ 778574 h 2538950"/>
                  <a:gd name="connsiteX178" fmla="*/ 1473624 w 3535968"/>
                  <a:gd name="connsiteY178" fmla="*/ 790514 h 2538950"/>
                  <a:gd name="connsiteX179" fmla="*/ 1475675 w 3535968"/>
                  <a:gd name="connsiteY179" fmla="*/ 801994 h 2538950"/>
                  <a:gd name="connsiteX180" fmla="*/ 1477498 w 3535968"/>
                  <a:gd name="connsiteY180" fmla="*/ 813015 h 2538950"/>
                  <a:gd name="connsiteX181" fmla="*/ 1479549 w 3535968"/>
                  <a:gd name="connsiteY181" fmla="*/ 823577 h 2538950"/>
                  <a:gd name="connsiteX182" fmla="*/ 1481828 w 3535968"/>
                  <a:gd name="connsiteY182" fmla="*/ 833680 h 2538950"/>
                  <a:gd name="connsiteX183" fmla="*/ 1484334 w 3535968"/>
                  <a:gd name="connsiteY183" fmla="*/ 843094 h 2538950"/>
                  <a:gd name="connsiteX184" fmla="*/ 1486613 w 3535968"/>
                  <a:gd name="connsiteY184" fmla="*/ 852048 h 2538950"/>
                  <a:gd name="connsiteX185" fmla="*/ 1489119 w 3535968"/>
                  <a:gd name="connsiteY185" fmla="*/ 860084 h 2538950"/>
                  <a:gd name="connsiteX186" fmla="*/ 1491398 w 3535968"/>
                  <a:gd name="connsiteY186" fmla="*/ 867432 h 2538950"/>
                  <a:gd name="connsiteX187" fmla="*/ 1493449 w 3535968"/>
                  <a:gd name="connsiteY187" fmla="*/ 873631 h 2538950"/>
                  <a:gd name="connsiteX188" fmla="*/ 1495500 w 3535968"/>
                  <a:gd name="connsiteY188" fmla="*/ 879371 h 2538950"/>
                  <a:gd name="connsiteX189" fmla="*/ 1496184 w 3535968"/>
                  <a:gd name="connsiteY189" fmla="*/ 881897 h 2538950"/>
                  <a:gd name="connsiteX190" fmla="*/ 1497323 w 3535968"/>
                  <a:gd name="connsiteY190" fmla="*/ 884193 h 2538950"/>
                  <a:gd name="connsiteX191" fmla="*/ 1498007 w 3535968"/>
                  <a:gd name="connsiteY191" fmla="*/ 886260 h 2538950"/>
                  <a:gd name="connsiteX192" fmla="*/ 1498690 w 3535968"/>
                  <a:gd name="connsiteY192" fmla="*/ 887867 h 2538950"/>
                  <a:gd name="connsiteX193" fmla="*/ 1499374 w 3535968"/>
                  <a:gd name="connsiteY193" fmla="*/ 889474 h 2538950"/>
                  <a:gd name="connsiteX194" fmla="*/ 1499830 w 3535968"/>
                  <a:gd name="connsiteY194" fmla="*/ 890852 h 2538950"/>
                  <a:gd name="connsiteX195" fmla="*/ 1500057 w 3535968"/>
                  <a:gd name="connsiteY195" fmla="*/ 891770 h 2538950"/>
                  <a:gd name="connsiteX196" fmla="*/ 1500513 w 3535968"/>
                  <a:gd name="connsiteY196" fmla="*/ 892459 h 2538950"/>
                  <a:gd name="connsiteX197" fmla="*/ 1500513 w 3535968"/>
                  <a:gd name="connsiteY197" fmla="*/ 892918 h 2538950"/>
                  <a:gd name="connsiteX198" fmla="*/ 1500741 w 3535968"/>
                  <a:gd name="connsiteY198" fmla="*/ 893148 h 2538950"/>
                  <a:gd name="connsiteX199" fmla="*/ 1500741 w 3535968"/>
                  <a:gd name="connsiteY199" fmla="*/ 892689 h 2538950"/>
                  <a:gd name="connsiteX200" fmla="*/ 1500741 w 3535968"/>
                  <a:gd name="connsiteY200" fmla="*/ 891540 h 2538950"/>
                  <a:gd name="connsiteX201" fmla="*/ 1500969 w 3535968"/>
                  <a:gd name="connsiteY201" fmla="*/ 889474 h 2538950"/>
                  <a:gd name="connsiteX202" fmla="*/ 1500969 w 3535968"/>
                  <a:gd name="connsiteY202" fmla="*/ 886948 h 2538950"/>
                  <a:gd name="connsiteX203" fmla="*/ 1501197 w 3535968"/>
                  <a:gd name="connsiteY203" fmla="*/ 883963 h 2538950"/>
                  <a:gd name="connsiteX204" fmla="*/ 1501653 w 3535968"/>
                  <a:gd name="connsiteY204" fmla="*/ 880060 h 2538950"/>
                  <a:gd name="connsiteX205" fmla="*/ 1502108 w 3535968"/>
                  <a:gd name="connsiteY205" fmla="*/ 875698 h 2538950"/>
                  <a:gd name="connsiteX206" fmla="*/ 1502564 w 3535968"/>
                  <a:gd name="connsiteY206" fmla="*/ 870876 h 2538950"/>
                  <a:gd name="connsiteX207" fmla="*/ 1503020 w 3535968"/>
                  <a:gd name="connsiteY207" fmla="*/ 865365 h 2538950"/>
                  <a:gd name="connsiteX208" fmla="*/ 1503703 w 3535968"/>
                  <a:gd name="connsiteY208" fmla="*/ 859625 h 2538950"/>
                  <a:gd name="connsiteX209" fmla="*/ 1504615 w 3535968"/>
                  <a:gd name="connsiteY209" fmla="*/ 853426 h 2538950"/>
                  <a:gd name="connsiteX210" fmla="*/ 1505526 w 3535968"/>
                  <a:gd name="connsiteY210" fmla="*/ 846538 h 2538950"/>
                  <a:gd name="connsiteX211" fmla="*/ 1506666 w 3535968"/>
                  <a:gd name="connsiteY211" fmla="*/ 839649 h 2538950"/>
                  <a:gd name="connsiteX212" fmla="*/ 1507805 w 3535968"/>
                  <a:gd name="connsiteY212" fmla="*/ 832302 h 2538950"/>
                  <a:gd name="connsiteX213" fmla="*/ 1508945 w 3535968"/>
                  <a:gd name="connsiteY213" fmla="*/ 824725 h 2538950"/>
                  <a:gd name="connsiteX214" fmla="*/ 1510312 w 3535968"/>
                  <a:gd name="connsiteY214" fmla="*/ 816918 h 2538950"/>
                  <a:gd name="connsiteX215" fmla="*/ 1513730 w 3535968"/>
                  <a:gd name="connsiteY215" fmla="*/ 800846 h 2538950"/>
                  <a:gd name="connsiteX216" fmla="*/ 1517604 w 3535968"/>
                  <a:gd name="connsiteY216" fmla="*/ 784314 h 2538950"/>
                  <a:gd name="connsiteX217" fmla="*/ 1522161 w 3535968"/>
                  <a:gd name="connsiteY217" fmla="*/ 767783 h 2538950"/>
                  <a:gd name="connsiteX218" fmla="*/ 1527630 w 3535968"/>
                  <a:gd name="connsiteY218" fmla="*/ 751251 h 2538950"/>
                  <a:gd name="connsiteX219" fmla="*/ 1533783 w 3535968"/>
                  <a:gd name="connsiteY219" fmla="*/ 735179 h 2538950"/>
                  <a:gd name="connsiteX220" fmla="*/ 1537201 w 3535968"/>
                  <a:gd name="connsiteY220" fmla="*/ 727372 h 2538950"/>
                  <a:gd name="connsiteX221" fmla="*/ 1540847 w 3535968"/>
                  <a:gd name="connsiteY221" fmla="*/ 719795 h 2538950"/>
                  <a:gd name="connsiteX222" fmla="*/ 1544493 w 3535968"/>
                  <a:gd name="connsiteY222" fmla="*/ 712447 h 2538950"/>
                  <a:gd name="connsiteX223" fmla="*/ 1548823 w 3535968"/>
                  <a:gd name="connsiteY223" fmla="*/ 705559 h 2538950"/>
                  <a:gd name="connsiteX224" fmla="*/ 1552924 w 3535968"/>
                  <a:gd name="connsiteY224" fmla="*/ 698901 h 2538950"/>
                  <a:gd name="connsiteX225" fmla="*/ 1557482 w 3535968"/>
                  <a:gd name="connsiteY225" fmla="*/ 692701 h 2538950"/>
                  <a:gd name="connsiteX226" fmla="*/ 1562951 w 3535968"/>
                  <a:gd name="connsiteY226" fmla="*/ 686272 h 2538950"/>
                  <a:gd name="connsiteX227" fmla="*/ 1568648 w 3535968"/>
                  <a:gd name="connsiteY227" fmla="*/ 680073 h 2538950"/>
                  <a:gd name="connsiteX228" fmla="*/ 1574800 w 3535968"/>
                  <a:gd name="connsiteY228" fmla="*/ 674103 h 2538950"/>
                  <a:gd name="connsiteX229" fmla="*/ 1581409 w 3535968"/>
                  <a:gd name="connsiteY229" fmla="*/ 668363 h 2538950"/>
                  <a:gd name="connsiteX230" fmla="*/ 1588017 w 3535968"/>
                  <a:gd name="connsiteY230" fmla="*/ 663312 h 2538950"/>
                  <a:gd name="connsiteX231" fmla="*/ 1595081 w 3535968"/>
                  <a:gd name="connsiteY231" fmla="*/ 658031 h 2538950"/>
                  <a:gd name="connsiteX232" fmla="*/ 1602373 w 3535968"/>
                  <a:gd name="connsiteY232" fmla="*/ 653209 h 2538950"/>
                  <a:gd name="connsiteX233" fmla="*/ 1609893 w 3535968"/>
                  <a:gd name="connsiteY233" fmla="*/ 648847 h 2538950"/>
                  <a:gd name="connsiteX234" fmla="*/ 1617641 w 3535968"/>
                  <a:gd name="connsiteY234" fmla="*/ 644484 h 2538950"/>
                  <a:gd name="connsiteX235" fmla="*/ 1625616 w 3535968"/>
                  <a:gd name="connsiteY235" fmla="*/ 640581 h 2538950"/>
                  <a:gd name="connsiteX236" fmla="*/ 1642251 w 3535968"/>
                  <a:gd name="connsiteY236" fmla="*/ 633233 h 2538950"/>
                  <a:gd name="connsiteX237" fmla="*/ 1660025 w 3535968"/>
                  <a:gd name="connsiteY237" fmla="*/ 626804 h 2538950"/>
                  <a:gd name="connsiteX238" fmla="*/ 1678028 w 3535968"/>
                  <a:gd name="connsiteY238" fmla="*/ 621064 h 2538950"/>
                  <a:gd name="connsiteX239" fmla="*/ 1687826 w 3535968"/>
                  <a:gd name="connsiteY239" fmla="*/ 618079 h 2538950"/>
                  <a:gd name="connsiteX240" fmla="*/ 1697625 w 3535968"/>
                  <a:gd name="connsiteY240" fmla="*/ 614635 h 2538950"/>
                  <a:gd name="connsiteX241" fmla="*/ 1707651 w 3535968"/>
                  <a:gd name="connsiteY241" fmla="*/ 610502 h 2538950"/>
                  <a:gd name="connsiteX242" fmla="*/ 1718134 w 3535968"/>
                  <a:gd name="connsiteY242" fmla="*/ 606140 h 2538950"/>
                  <a:gd name="connsiteX243" fmla="*/ 1728160 w 3535968"/>
                  <a:gd name="connsiteY243" fmla="*/ 601548 h 2538950"/>
                  <a:gd name="connsiteX244" fmla="*/ 1738414 w 3535968"/>
                  <a:gd name="connsiteY244" fmla="*/ 596726 h 2538950"/>
                  <a:gd name="connsiteX245" fmla="*/ 1747985 w 3535968"/>
                  <a:gd name="connsiteY245" fmla="*/ 591904 h 2538950"/>
                  <a:gd name="connsiteX246" fmla="*/ 1757100 w 3535968"/>
                  <a:gd name="connsiteY246" fmla="*/ 587082 h 2538950"/>
                  <a:gd name="connsiteX247" fmla="*/ 1765759 w 3535968"/>
                  <a:gd name="connsiteY247" fmla="*/ 582490 h 2538950"/>
                  <a:gd name="connsiteX248" fmla="*/ 1773963 w 3535968"/>
                  <a:gd name="connsiteY248" fmla="*/ 578357 h 2538950"/>
                  <a:gd name="connsiteX249" fmla="*/ 1777381 w 3535968"/>
                  <a:gd name="connsiteY249" fmla="*/ 576291 h 2538950"/>
                  <a:gd name="connsiteX250" fmla="*/ 1781027 w 3535968"/>
                  <a:gd name="connsiteY250" fmla="*/ 574224 h 2538950"/>
                  <a:gd name="connsiteX251" fmla="*/ 1784217 w 3535968"/>
                  <a:gd name="connsiteY251" fmla="*/ 572388 h 2538950"/>
                  <a:gd name="connsiteX252" fmla="*/ 1786952 w 3535968"/>
                  <a:gd name="connsiteY252" fmla="*/ 570780 h 2538950"/>
                  <a:gd name="connsiteX253" fmla="*/ 1789686 w 3535968"/>
                  <a:gd name="connsiteY253" fmla="*/ 569403 h 2538950"/>
                  <a:gd name="connsiteX254" fmla="*/ 1791965 w 3535968"/>
                  <a:gd name="connsiteY254" fmla="*/ 568025 h 2538950"/>
                  <a:gd name="connsiteX255" fmla="*/ 1794016 w 3535968"/>
                  <a:gd name="connsiteY255" fmla="*/ 566647 h 2538950"/>
                  <a:gd name="connsiteX256" fmla="*/ 1795839 w 3535968"/>
                  <a:gd name="connsiteY256" fmla="*/ 565729 h 2538950"/>
                  <a:gd name="connsiteX257" fmla="*/ 1797206 w 3535968"/>
                  <a:gd name="connsiteY257" fmla="*/ 564811 h 2538950"/>
                  <a:gd name="connsiteX258" fmla="*/ 1798118 w 3535968"/>
                  <a:gd name="connsiteY258" fmla="*/ 564351 h 2538950"/>
                  <a:gd name="connsiteX259" fmla="*/ 2121928 w 3535968"/>
                  <a:gd name="connsiteY259" fmla="*/ 414583 h 2538950"/>
                  <a:gd name="connsiteX260" fmla="*/ 2020153 w 3535968"/>
                  <a:gd name="connsiteY260" fmla="*/ 656879 h 2538950"/>
                  <a:gd name="connsiteX261" fmla="*/ 2246947 w 3535968"/>
                  <a:gd name="connsiteY261" fmla="*/ 430085 h 2538950"/>
                  <a:gd name="connsiteX262" fmla="*/ 2149329 w 3535968"/>
                  <a:gd name="connsiteY262" fmla="*/ 415024 h 2538950"/>
                  <a:gd name="connsiteX263" fmla="*/ 2121928 w 3535968"/>
                  <a:gd name="connsiteY263" fmla="*/ 414583 h 2538950"/>
                  <a:gd name="connsiteX264" fmla="*/ 3352488 w 3535968"/>
                  <a:gd name="connsiteY264" fmla="*/ 149798 h 2538950"/>
                  <a:gd name="connsiteX265" fmla="*/ 3241761 w 3535968"/>
                  <a:gd name="connsiteY265" fmla="*/ 261141 h 2538950"/>
                  <a:gd name="connsiteX266" fmla="*/ 3108140 w 3535968"/>
                  <a:gd name="connsiteY266" fmla="*/ 340646 h 2538950"/>
                  <a:gd name="connsiteX267" fmla="*/ 3254170 w 3535968"/>
                  <a:gd name="connsiteY267" fmla="*/ 316758 h 2538950"/>
                  <a:gd name="connsiteX268" fmla="*/ 3352488 w 3535968"/>
                  <a:gd name="connsiteY268" fmla="*/ 149798 h 2538950"/>
                  <a:gd name="connsiteX269" fmla="*/ 2127130 w 3535968"/>
                  <a:gd name="connsiteY269" fmla="*/ 37 h 2538950"/>
                  <a:gd name="connsiteX270" fmla="*/ 2635278 w 3535968"/>
                  <a:gd name="connsiteY270" fmla="*/ 311342 h 2538950"/>
                  <a:gd name="connsiteX271" fmla="*/ 2542607 w 3535968"/>
                  <a:gd name="connsiteY271" fmla="*/ 339925 h 2538950"/>
                  <a:gd name="connsiteX272" fmla="*/ 2542500 w 3535968"/>
                  <a:gd name="connsiteY272" fmla="*/ 340209 h 2538950"/>
                  <a:gd name="connsiteX273" fmla="*/ 2555679 w 3535968"/>
                  <a:gd name="connsiteY273" fmla="*/ 340911 h 2538950"/>
                  <a:gd name="connsiteX274" fmla="*/ 2698395 w 3535968"/>
                  <a:gd name="connsiteY274" fmla="*/ 358411 h 2538950"/>
                  <a:gd name="connsiteX275" fmla="*/ 2835327 w 3535968"/>
                  <a:gd name="connsiteY275" fmla="*/ 532785 h 2538950"/>
                  <a:gd name="connsiteX276" fmla="*/ 2700535 w 3535968"/>
                  <a:gd name="connsiteY276" fmla="*/ 563808 h 2538950"/>
                  <a:gd name="connsiteX277" fmla="*/ 2672644 w 3535968"/>
                  <a:gd name="connsiteY277" fmla="*/ 571993 h 2538950"/>
                  <a:gd name="connsiteX278" fmla="*/ 2654039 w 3535968"/>
                  <a:gd name="connsiteY278" fmla="*/ 578672 h 2538950"/>
                  <a:gd name="connsiteX279" fmla="*/ 2676665 w 3535968"/>
                  <a:gd name="connsiteY279" fmla="*/ 578518 h 2538950"/>
                  <a:gd name="connsiteX280" fmla="*/ 2758303 w 3535968"/>
                  <a:gd name="connsiteY280" fmla="*/ 616228 h 2538950"/>
                  <a:gd name="connsiteX281" fmla="*/ 2717651 w 3535968"/>
                  <a:gd name="connsiteY281" fmla="*/ 709299 h 2538950"/>
                  <a:gd name="connsiteX282" fmla="*/ 2858862 w 3535968"/>
                  <a:gd name="connsiteY282" fmla="*/ 710368 h 2538950"/>
                  <a:gd name="connsiteX283" fmla="*/ 2842815 w 3535968"/>
                  <a:gd name="connsiteY283" fmla="*/ 835533 h 2538950"/>
                  <a:gd name="connsiteX284" fmla="*/ 2993654 w 3535968"/>
                  <a:gd name="connsiteY284" fmla="*/ 806649 h 2538950"/>
                  <a:gd name="connsiteX285" fmla="*/ 2954992 w 3535968"/>
                  <a:gd name="connsiteY285" fmla="*/ 1035515 h 2538950"/>
                  <a:gd name="connsiteX286" fmla="*/ 2951254 w 3535968"/>
                  <a:gd name="connsiteY286" fmla="*/ 1042722 h 2538950"/>
                  <a:gd name="connsiteX287" fmla="*/ 2969009 w 3535968"/>
                  <a:gd name="connsiteY287" fmla="*/ 1028714 h 2538950"/>
                  <a:gd name="connsiteX288" fmla="*/ 3070680 w 3535968"/>
                  <a:gd name="connsiteY288" fmla="*/ 299573 h 2538950"/>
                  <a:gd name="connsiteX289" fmla="*/ 3233286 w 3535968"/>
                  <a:gd name="connsiteY289" fmla="*/ 217200 h 2538950"/>
                  <a:gd name="connsiteX290" fmla="*/ 3344544 w 3535968"/>
                  <a:gd name="connsiteY290" fmla="*/ 88826 h 2538950"/>
                  <a:gd name="connsiteX291" fmla="*/ 3202263 w 3535968"/>
                  <a:gd name="connsiteY291" fmla="*/ 1493446 h 2538950"/>
                  <a:gd name="connsiteX292" fmla="*/ 2341538 w 3535968"/>
                  <a:gd name="connsiteY292" fmla="*/ 1275817 h 2538950"/>
                  <a:gd name="connsiteX293" fmla="*/ 2320522 w 3535968"/>
                  <a:gd name="connsiteY293" fmla="*/ 1252914 h 2538950"/>
                  <a:gd name="connsiteX294" fmla="*/ 2309436 w 3535968"/>
                  <a:gd name="connsiteY294" fmla="*/ 1310192 h 2538950"/>
                  <a:gd name="connsiteX295" fmla="*/ 2642766 w 3535968"/>
                  <a:gd name="connsiteY295" fmla="*/ 1575820 h 2538950"/>
                  <a:gd name="connsiteX296" fmla="*/ 2682348 w 3535968"/>
                  <a:gd name="connsiteY296" fmla="*/ 1579029 h 2538950"/>
                  <a:gd name="connsiteX297" fmla="*/ 2430949 w 3535968"/>
                  <a:gd name="connsiteY297" fmla="*/ 1799403 h 2538950"/>
                  <a:gd name="connsiteX298" fmla="*/ 2175271 w 3535968"/>
                  <a:gd name="connsiteY298" fmla="*/ 1626100 h 2538950"/>
                  <a:gd name="connsiteX299" fmla="*/ 1945402 w 3535968"/>
                  <a:gd name="connsiteY299" fmla="*/ 1498830 h 2538950"/>
                  <a:gd name="connsiteX300" fmla="*/ 1913999 w 3535968"/>
                  <a:gd name="connsiteY300" fmla="*/ 1479061 h 2538950"/>
                  <a:gd name="connsiteX301" fmla="*/ 1916326 w 3535968"/>
                  <a:gd name="connsiteY301" fmla="*/ 1485156 h 2538950"/>
                  <a:gd name="connsiteX302" fmla="*/ 2118572 w 3535968"/>
                  <a:gd name="connsiteY302" fmla="*/ 1704193 h 2538950"/>
                  <a:gd name="connsiteX303" fmla="*/ 1889639 w 3535968"/>
                  <a:gd name="connsiteY303" fmla="*/ 2205919 h 2538950"/>
                  <a:gd name="connsiteX304" fmla="*/ 1469214 w 3535968"/>
                  <a:gd name="connsiteY304" fmla="*/ 2538620 h 2538950"/>
                  <a:gd name="connsiteX305" fmla="*/ 1242421 w 3535968"/>
                  <a:gd name="connsiteY305" fmla="*/ 2263687 h 2538950"/>
                  <a:gd name="connsiteX306" fmla="*/ 1446749 w 3535968"/>
                  <a:gd name="connsiteY306" fmla="*/ 2111778 h 2538950"/>
                  <a:gd name="connsiteX307" fmla="*/ 1436051 w 3535968"/>
                  <a:gd name="connsiteY307" fmla="*/ 1947033 h 2538950"/>
                  <a:gd name="connsiteX308" fmla="*/ 963853 w 3535968"/>
                  <a:gd name="connsiteY308" fmla="*/ 1973447 h 2538950"/>
                  <a:gd name="connsiteX309" fmla="*/ 944799 w 3535968"/>
                  <a:gd name="connsiteY309" fmla="*/ 1951261 h 2538950"/>
                  <a:gd name="connsiteX310" fmla="*/ 947295 w 3535968"/>
                  <a:gd name="connsiteY310" fmla="*/ 2019376 h 2538950"/>
                  <a:gd name="connsiteX311" fmla="*/ 943952 w 3535968"/>
                  <a:gd name="connsiteY311" fmla="*/ 2200570 h 2538950"/>
                  <a:gd name="connsiteX312" fmla="*/ 864788 w 3535968"/>
                  <a:gd name="connsiteY312" fmla="*/ 2370665 h 2538950"/>
                  <a:gd name="connsiteX313" fmla="*/ 850881 w 3535968"/>
                  <a:gd name="connsiteY313" fmla="*/ 2501178 h 2538950"/>
                  <a:gd name="connsiteX314" fmla="*/ 441155 w 3535968"/>
                  <a:gd name="connsiteY314" fmla="*/ 2422014 h 2538950"/>
                  <a:gd name="connsiteX315" fmla="*/ 480736 w 3535968"/>
                  <a:gd name="connsiteY315" fmla="*/ 2286152 h 2538950"/>
                  <a:gd name="connsiteX316" fmla="*/ 497535 w 3535968"/>
                  <a:gd name="connsiteY316" fmla="*/ 2124933 h 2538950"/>
                  <a:gd name="connsiteX317" fmla="*/ 497942 w 3535968"/>
                  <a:gd name="connsiteY317" fmla="*/ 2114524 h 2538950"/>
                  <a:gd name="connsiteX318" fmla="*/ 486405 w 3535968"/>
                  <a:gd name="connsiteY318" fmla="*/ 2092344 h 2538950"/>
                  <a:gd name="connsiteX319" fmla="*/ 267849 w 3535968"/>
                  <a:gd name="connsiteY319" fmla="*/ 1245257 h 2538950"/>
                  <a:gd name="connsiteX320" fmla="*/ 33317 w 3535968"/>
                  <a:gd name="connsiteY320" fmla="*/ 1079175 h 2538950"/>
                  <a:gd name="connsiteX321" fmla="*/ 31852 w 3535968"/>
                  <a:gd name="connsiteY321" fmla="*/ 1065094 h 2538950"/>
                  <a:gd name="connsiteX322" fmla="*/ 21979 w 3535968"/>
                  <a:gd name="connsiteY322" fmla="*/ 1060354 h 2538950"/>
                  <a:gd name="connsiteX323" fmla="*/ 143755 w 3535968"/>
                  <a:gd name="connsiteY323" fmla="*/ 817346 h 2538950"/>
                  <a:gd name="connsiteX324" fmla="*/ 96660 w 3535968"/>
                  <a:gd name="connsiteY324" fmla="*/ 1054475 h 2538950"/>
                  <a:gd name="connsiteX325" fmla="*/ 84035 w 3535968"/>
                  <a:gd name="connsiteY325" fmla="*/ 1061560 h 2538950"/>
                  <a:gd name="connsiteX326" fmla="*/ 127216 w 3535968"/>
                  <a:gd name="connsiteY326" fmla="*/ 1100436 h 2538950"/>
                  <a:gd name="connsiteX327" fmla="*/ 1080883 w 3535968"/>
                  <a:gd name="connsiteY327" fmla="*/ 535993 h 2538950"/>
                  <a:gd name="connsiteX328" fmla="*/ 720367 w 3535968"/>
                  <a:gd name="connsiteY328" fmla="*/ 1085861 h 2538950"/>
                  <a:gd name="connsiteX329" fmla="*/ 923626 w 3535968"/>
                  <a:gd name="connsiteY329" fmla="*/ 1407864 h 2538950"/>
                  <a:gd name="connsiteX330" fmla="*/ 851207 w 3535968"/>
                  <a:gd name="connsiteY330" fmla="*/ 1512744 h 2538950"/>
                  <a:gd name="connsiteX331" fmla="*/ 830693 w 3535968"/>
                  <a:gd name="connsiteY331" fmla="*/ 1547023 h 2538950"/>
                  <a:gd name="connsiteX332" fmla="*/ 836146 w 3535968"/>
                  <a:gd name="connsiteY332" fmla="*/ 1554089 h 2538950"/>
                  <a:gd name="connsiteX333" fmla="*/ 1102279 w 3535968"/>
                  <a:gd name="connsiteY333" fmla="*/ 1765170 h 2538950"/>
                  <a:gd name="connsiteX334" fmla="*/ 1569591 w 3535968"/>
                  <a:gd name="connsiteY334" fmla="*/ 1575268 h 2538950"/>
                  <a:gd name="connsiteX335" fmla="*/ 1576684 w 3535968"/>
                  <a:gd name="connsiteY335" fmla="*/ 1574651 h 2538950"/>
                  <a:gd name="connsiteX336" fmla="*/ 1588430 w 3535968"/>
                  <a:gd name="connsiteY336" fmla="*/ 1571912 h 2538950"/>
                  <a:gd name="connsiteX337" fmla="*/ 1669089 w 3535968"/>
                  <a:gd name="connsiteY337" fmla="*/ 1574646 h 2538950"/>
                  <a:gd name="connsiteX338" fmla="*/ 1678217 w 3535968"/>
                  <a:gd name="connsiteY338" fmla="*/ 1576761 h 2538950"/>
                  <a:gd name="connsiteX339" fmla="*/ 1710782 w 3535968"/>
                  <a:gd name="connsiteY339" fmla="*/ 1581844 h 2538950"/>
                  <a:gd name="connsiteX340" fmla="*/ 1742575 w 3535968"/>
                  <a:gd name="connsiteY340" fmla="*/ 1589973 h 2538950"/>
                  <a:gd name="connsiteX341" fmla="*/ 1767684 w 3535968"/>
                  <a:gd name="connsiteY341" fmla="*/ 1594087 h 2538950"/>
                  <a:gd name="connsiteX342" fmla="*/ 1759044 w 3535968"/>
                  <a:gd name="connsiteY342" fmla="*/ 666096 h 2538950"/>
                  <a:gd name="connsiteX343" fmla="*/ 1684735 w 3535968"/>
                  <a:gd name="connsiteY343" fmla="*/ 1488673 h 2538950"/>
                  <a:gd name="connsiteX344" fmla="*/ 1477362 w 3535968"/>
                  <a:gd name="connsiteY344" fmla="*/ 1509410 h 2538950"/>
                  <a:gd name="connsiteX345" fmla="*/ 1153876 w 3535968"/>
                  <a:gd name="connsiteY345" fmla="*/ 1669548 h 2538950"/>
                  <a:gd name="connsiteX346" fmla="*/ 964113 w 3535968"/>
                  <a:gd name="connsiteY346" fmla="*/ 1557797 h 2538950"/>
                  <a:gd name="connsiteX347" fmla="*/ 1166302 w 3535968"/>
                  <a:gd name="connsiteY347" fmla="*/ 1139596 h 2538950"/>
                  <a:gd name="connsiteX348" fmla="*/ 993491 w 3535968"/>
                  <a:gd name="connsiteY348" fmla="*/ 1336600 h 2538950"/>
                  <a:gd name="connsiteX349" fmla="*/ 826934 w 3535968"/>
                  <a:gd name="connsiteY349" fmla="*/ 1073188 h 2538950"/>
                  <a:gd name="connsiteX350" fmla="*/ 1380588 w 3535968"/>
                  <a:gd name="connsiteY350" fmla="*/ 355037 h 2538950"/>
                  <a:gd name="connsiteX351" fmla="*/ 1673624 w 3535968"/>
                  <a:gd name="connsiteY351" fmla="*/ 294081 h 2538950"/>
                  <a:gd name="connsiteX352" fmla="*/ 1702334 w 3535968"/>
                  <a:gd name="connsiteY352" fmla="*/ 286270 h 2538950"/>
                  <a:gd name="connsiteX353" fmla="*/ 1695457 w 3535968"/>
                  <a:gd name="connsiteY353" fmla="*/ 285283 h 2538950"/>
                  <a:gd name="connsiteX354" fmla="*/ 1525913 w 3535968"/>
                  <a:gd name="connsiteY354" fmla="*/ 281388 h 2538950"/>
                  <a:gd name="connsiteX355" fmla="*/ 2127130 w 3535968"/>
                  <a:gd name="connsiteY355" fmla="*/ 37 h 253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Lst>
                <a:rect l="l" t="t" r="r" b="b"/>
                <a:pathLst>
                  <a:path w="3535968" h="2538950">
                    <a:moveTo>
                      <a:pt x="2134619" y="1953451"/>
                    </a:moveTo>
                    <a:cubicBezTo>
                      <a:pt x="2173844" y="1997669"/>
                      <a:pt x="2213248" y="2091097"/>
                      <a:pt x="2226620" y="2150291"/>
                    </a:cubicBezTo>
                    <a:cubicBezTo>
                      <a:pt x="2239992" y="2209485"/>
                      <a:pt x="2205581" y="2264400"/>
                      <a:pt x="2214853" y="2308617"/>
                    </a:cubicBezTo>
                    <a:cubicBezTo>
                      <a:pt x="2233039" y="2348912"/>
                      <a:pt x="2261924" y="2380649"/>
                      <a:pt x="2250156" y="2422014"/>
                    </a:cubicBezTo>
                    <a:cubicBezTo>
                      <a:pt x="2232684" y="2482099"/>
                      <a:pt x="2118929" y="2464448"/>
                      <a:pt x="2053316" y="2464805"/>
                    </a:cubicBezTo>
                    <a:cubicBezTo>
                      <a:pt x="1987703" y="2465162"/>
                      <a:pt x="1840073" y="2512232"/>
                      <a:pt x="1856476" y="2424153"/>
                    </a:cubicBezTo>
                    <a:cubicBezTo>
                      <a:pt x="2018726" y="2303625"/>
                      <a:pt x="2080417" y="2168119"/>
                      <a:pt x="2134619" y="1953451"/>
                    </a:cubicBezTo>
                    <a:close/>
                    <a:moveTo>
                      <a:pt x="215430" y="1756613"/>
                    </a:moveTo>
                    <a:cubicBezTo>
                      <a:pt x="279260" y="1964506"/>
                      <a:pt x="319556" y="2034398"/>
                      <a:pt x="416549" y="2171687"/>
                    </a:cubicBezTo>
                    <a:cubicBezTo>
                      <a:pt x="386238" y="2223393"/>
                      <a:pt x="379463" y="2260120"/>
                      <a:pt x="309570" y="2258338"/>
                    </a:cubicBezTo>
                    <a:cubicBezTo>
                      <a:pt x="225057" y="2250494"/>
                      <a:pt x="54962" y="2062925"/>
                      <a:pt x="51754" y="1999452"/>
                    </a:cubicBezTo>
                    <a:cubicBezTo>
                      <a:pt x="51752" y="1948460"/>
                      <a:pt x="157662" y="1822582"/>
                      <a:pt x="215430" y="1756613"/>
                    </a:cubicBezTo>
                    <a:close/>
                    <a:moveTo>
                      <a:pt x="2440578" y="611413"/>
                    </a:moveTo>
                    <a:cubicBezTo>
                      <a:pt x="2320049" y="648499"/>
                      <a:pt x="2239101" y="659376"/>
                      <a:pt x="2152806" y="829113"/>
                    </a:cubicBezTo>
                    <a:cubicBezTo>
                      <a:pt x="2201927" y="779458"/>
                      <a:pt x="2207320" y="782222"/>
                      <a:pt x="2210573" y="780440"/>
                    </a:cubicBezTo>
                    <a:cubicBezTo>
                      <a:pt x="2235264" y="841431"/>
                      <a:pt x="2250326" y="845724"/>
                      <a:pt x="2303900" y="863926"/>
                    </a:cubicBezTo>
                    <a:cubicBezTo>
                      <a:pt x="2303679" y="864717"/>
                      <a:pt x="2276099" y="891696"/>
                      <a:pt x="2243738" y="955348"/>
                    </a:cubicBezTo>
                    <a:cubicBezTo>
                      <a:pt x="2346079" y="842308"/>
                      <a:pt x="2417399" y="781686"/>
                      <a:pt x="2558254" y="725345"/>
                    </a:cubicBezTo>
                    <a:cubicBezTo>
                      <a:pt x="2496207" y="731095"/>
                      <a:pt x="2478288" y="745555"/>
                      <a:pt x="2475726" y="746045"/>
                    </a:cubicBezTo>
                    <a:cubicBezTo>
                      <a:pt x="2466236" y="680843"/>
                      <a:pt x="2447124" y="663780"/>
                      <a:pt x="2392705" y="645646"/>
                    </a:cubicBezTo>
                    <a:cubicBezTo>
                      <a:pt x="2405855" y="626211"/>
                      <a:pt x="2440131" y="613464"/>
                      <a:pt x="2440578" y="611413"/>
                    </a:cubicBezTo>
                    <a:close/>
                    <a:moveTo>
                      <a:pt x="1798801" y="563892"/>
                    </a:moveTo>
                    <a:lnTo>
                      <a:pt x="1798345" y="564122"/>
                    </a:lnTo>
                    <a:lnTo>
                      <a:pt x="1797890" y="564122"/>
                    </a:lnTo>
                    <a:lnTo>
                      <a:pt x="1796978" y="564581"/>
                    </a:lnTo>
                    <a:lnTo>
                      <a:pt x="1795839" y="564811"/>
                    </a:lnTo>
                    <a:lnTo>
                      <a:pt x="1794244" y="565270"/>
                    </a:lnTo>
                    <a:lnTo>
                      <a:pt x="1792649" y="565729"/>
                    </a:lnTo>
                    <a:lnTo>
                      <a:pt x="1790826" y="566188"/>
                    </a:lnTo>
                    <a:lnTo>
                      <a:pt x="1788775" y="566877"/>
                    </a:lnTo>
                    <a:lnTo>
                      <a:pt x="1786040" y="567795"/>
                    </a:lnTo>
                    <a:lnTo>
                      <a:pt x="1783534" y="568484"/>
                    </a:lnTo>
                    <a:lnTo>
                      <a:pt x="1780343" y="569173"/>
                    </a:lnTo>
                    <a:lnTo>
                      <a:pt x="1777381" y="570091"/>
                    </a:lnTo>
                    <a:lnTo>
                      <a:pt x="1773963" y="571010"/>
                    </a:lnTo>
                    <a:lnTo>
                      <a:pt x="1770089" y="571928"/>
                    </a:lnTo>
                    <a:lnTo>
                      <a:pt x="1765987" y="572847"/>
                    </a:lnTo>
                    <a:lnTo>
                      <a:pt x="1761885" y="573765"/>
                    </a:lnTo>
                    <a:lnTo>
                      <a:pt x="1757100" y="574913"/>
                    </a:lnTo>
                    <a:lnTo>
                      <a:pt x="1752543" y="576061"/>
                    </a:lnTo>
                    <a:lnTo>
                      <a:pt x="1747301" y="577209"/>
                    </a:lnTo>
                    <a:lnTo>
                      <a:pt x="1741832" y="578357"/>
                    </a:lnTo>
                    <a:lnTo>
                      <a:pt x="1736136" y="579505"/>
                    </a:lnTo>
                    <a:lnTo>
                      <a:pt x="1730439" y="580653"/>
                    </a:lnTo>
                    <a:lnTo>
                      <a:pt x="1724058" y="582031"/>
                    </a:lnTo>
                    <a:lnTo>
                      <a:pt x="1717450" y="583409"/>
                    </a:lnTo>
                    <a:lnTo>
                      <a:pt x="1710842" y="584557"/>
                    </a:lnTo>
                    <a:lnTo>
                      <a:pt x="1703777" y="585934"/>
                    </a:lnTo>
                    <a:lnTo>
                      <a:pt x="1696258" y="587312"/>
                    </a:lnTo>
                    <a:lnTo>
                      <a:pt x="1688738" y="588460"/>
                    </a:lnTo>
                    <a:lnTo>
                      <a:pt x="1680762" y="589838"/>
                    </a:lnTo>
                    <a:lnTo>
                      <a:pt x="1672559" y="591215"/>
                    </a:lnTo>
                    <a:lnTo>
                      <a:pt x="1663899" y="592593"/>
                    </a:lnTo>
                    <a:lnTo>
                      <a:pt x="1648176" y="594889"/>
                    </a:lnTo>
                    <a:lnTo>
                      <a:pt x="1632908" y="596955"/>
                    </a:lnTo>
                    <a:lnTo>
                      <a:pt x="1618324" y="598792"/>
                    </a:lnTo>
                    <a:lnTo>
                      <a:pt x="1603968" y="600170"/>
                    </a:lnTo>
                    <a:lnTo>
                      <a:pt x="1590296" y="601318"/>
                    </a:lnTo>
                    <a:lnTo>
                      <a:pt x="1577307" y="602236"/>
                    </a:lnTo>
                    <a:lnTo>
                      <a:pt x="1564318" y="603155"/>
                    </a:lnTo>
                    <a:lnTo>
                      <a:pt x="1552013" y="604073"/>
                    </a:lnTo>
                    <a:lnTo>
                      <a:pt x="1540619" y="605221"/>
                    </a:lnTo>
                    <a:lnTo>
                      <a:pt x="1529225" y="606369"/>
                    </a:lnTo>
                    <a:lnTo>
                      <a:pt x="1518287" y="607977"/>
                    </a:lnTo>
                    <a:lnTo>
                      <a:pt x="1508261" y="609584"/>
                    </a:lnTo>
                    <a:lnTo>
                      <a:pt x="1498462" y="611650"/>
                    </a:lnTo>
                    <a:lnTo>
                      <a:pt x="1489119" y="614176"/>
                    </a:lnTo>
                    <a:lnTo>
                      <a:pt x="1480460" y="617390"/>
                    </a:lnTo>
                    <a:lnTo>
                      <a:pt x="1472257" y="621064"/>
                    </a:lnTo>
                    <a:lnTo>
                      <a:pt x="1460635" y="627952"/>
                    </a:lnTo>
                    <a:lnTo>
                      <a:pt x="1449925" y="635529"/>
                    </a:lnTo>
                    <a:lnTo>
                      <a:pt x="1439899" y="643566"/>
                    </a:lnTo>
                    <a:lnTo>
                      <a:pt x="1430328" y="652061"/>
                    </a:lnTo>
                    <a:lnTo>
                      <a:pt x="1421669" y="661245"/>
                    </a:lnTo>
                    <a:lnTo>
                      <a:pt x="1413465" y="671348"/>
                    </a:lnTo>
                    <a:lnTo>
                      <a:pt x="1405717" y="681680"/>
                    </a:lnTo>
                    <a:lnTo>
                      <a:pt x="1398653" y="692701"/>
                    </a:lnTo>
                    <a:lnTo>
                      <a:pt x="1391817" y="704411"/>
                    </a:lnTo>
                    <a:lnTo>
                      <a:pt x="1385209" y="717040"/>
                    </a:lnTo>
                    <a:lnTo>
                      <a:pt x="1379056" y="729898"/>
                    </a:lnTo>
                    <a:lnTo>
                      <a:pt x="1373587" y="743904"/>
                    </a:lnTo>
                    <a:lnTo>
                      <a:pt x="1367890" y="758598"/>
                    </a:lnTo>
                    <a:lnTo>
                      <a:pt x="1362193" y="773982"/>
                    </a:lnTo>
                    <a:lnTo>
                      <a:pt x="1356724" y="790284"/>
                    </a:lnTo>
                    <a:lnTo>
                      <a:pt x="1351711" y="807275"/>
                    </a:lnTo>
                    <a:lnTo>
                      <a:pt x="1348293" y="817378"/>
                    </a:lnTo>
                    <a:lnTo>
                      <a:pt x="1345331" y="827710"/>
                    </a:lnTo>
                    <a:lnTo>
                      <a:pt x="1340089" y="848374"/>
                    </a:lnTo>
                    <a:lnTo>
                      <a:pt x="1335532" y="869498"/>
                    </a:lnTo>
                    <a:lnTo>
                      <a:pt x="1332114" y="890622"/>
                    </a:lnTo>
                    <a:lnTo>
                      <a:pt x="1329152" y="911057"/>
                    </a:lnTo>
                    <a:lnTo>
                      <a:pt x="1326873" y="931262"/>
                    </a:lnTo>
                    <a:lnTo>
                      <a:pt x="1325961" y="941135"/>
                    </a:lnTo>
                    <a:lnTo>
                      <a:pt x="1325278" y="950549"/>
                    </a:lnTo>
                    <a:lnTo>
                      <a:pt x="1324594" y="959963"/>
                    </a:lnTo>
                    <a:lnTo>
                      <a:pt x="1324138" y="969147"/>
                    </a:lnTo>
                    <a:lnTo>
                      <a:pt x="1323682" y="977873"/>
                    </a:lnTo>
                    <a:lnTo>
                      <a:pt x="1323227" y="986138"/>
                    </a:lnTo>
                    <a:lnTo>
                      <a:pt x="1322999" y="994175"/>
                    </a:lnTo>
                    <a:lnTo>
                      <a:pt x="1322771" y="1001752"/>
                    </a:lnTo>
                    <a:lnTo>
                      <a:pt x="1322771" y="1009099"/>
                    </a:lnTo>
                    <a:lnTo>
                      <a:pt x="1322543" y="1015528"/>
                    </a:lnTo>
                    <a:lnTo>
                      <a:pt x="1322543" y="1021727"/>
                    </a:lnTo>
                    <a:lnTo>
                      <a:pt x="1322771" y="1027467"/>
                    </a:lnTo>
                    <a:lnTo>
                      <a:pt x="1322771" y="1032748"/>
                    </a:lnTo>
                    <a:lnTo>
                      <a:pt x="1322771" y="1037111"/>
                    </a:lnTo>
                    <a:lnTo>
                      <a:pt x="1322771" y="1041244"/>
                    </a:lnTo>
                    <a:lnTo>
                      <a:pt x="1322999" y="1044458"/>
                    </a:lnTo>
                    <a:lnTo>
                      <a:pt x="1322999" y="1046984"/>
                    </a:lnTo>
                    <a:lnTo>
                      <a:pt x="1323227" y="1049051"/>
                    </a:lnTo>
                    <a:lnTo>
                      <a:pt x="1323227" y="1049969"/>
                    </a:lnTo>
                    <a:lnTo>
                      <a:pt x="1323227" y="1050428"/>
                    </a:lnTo>
                    <a:lnTo>
                      <a:pt x="1323455" y="1049969"/>
                    </a:lnTo>
                    <a:lnTo>
                      <a:pt x="1323455" y="1049280"/>
                    </a:lnTo>
                    <a:lnTo>
                      <a:pt x="1323682" y="1048362"/>
                    </a:lnTo>
                    <a:lnTo>
                      <a:pt x="1324138" y="1046984"/>
                    </a:lnTo>
                    <a:lnTo>
                      <a:pt x="1324366" y="1045606"/>
                    </a:lnTo>
                    <a:lnTo>
                      <a:pt x="1324822" y="1043999"/>
                    </a:lnTo>
                    <a:lnTo>
                      <a:pt x="1325278" y="1041933"/>
                    </a:lnTo>
                    <a:lnTo>
                      <a:pt x="1326645" y="1037341"/>
                    </a:lnTo>
                    <a:lnTo>
                      <a:pt x="1328012" y="1032289"/>
                    </a:lnTo>
                    <a:lnTo>
                      <a:pt x="1329835" y="1026090"/>
                    </a:lnTo>
                    <a:lnTo>
                      <a:pt x="1331658" y="1019202"/>
                    </a:lnTo>
                    <a:lnTo>
                      <a:pt x="1333709" y="1011625"/>
                    </a:lnTo>
                    <a:lnTo>
                      <a:pt x="1335988" y="1003359"/>
                    </a:lnTo>
                    <a:lnTo>
                      <a:pt x="1338722" y="994863"/>
                    </a:lnTo>
                    <a:lnTo>
                      <a:pt x="1341457" y="985679"/>
                    </a:lnTo>
                    <a:lnTo>
                      <a:pt x="1344419" y="975806"/>
                    </a:lnTo>
                    <a:lnTo>
                      <a:pt x="1347609" y="965933"/>
                    </a:lnTo>
                    <a:lnTo>
                      <a:pt x="1350572" y="955601"/>
                    </a:lnTo>
                    <a:lnTo>
                      <a:pt x="1354218" y="944809"/>
                    </a:lnTo>
                    <a:lnTo>
                      <a:pt x="1361510" y="923226"/>
                    </a:lnTo>
                    <a:lnTo>
                      <a:pt x="1369257" y="900954"/>
                    </a:lnTo>
                    <a:lnTo>
                      <a:pt x="1377461" y="878912"/>
                    </a:lnTo>
                    <a:lnTo>
                      <a:pt x="1381790" y="868121"/>
                    </a:lnTo>
                    <a:lnTo>
                      <a:pt x="1385892" y="857100"/>
                    </a:lnTo>
                    <a:lnTo>
                      <a:pt x="1390450" y="846767"/>
                    </a:lnTo>
                    <a:lnTo>
                      <a:pt x="1394779" y="836894"/>
                    </a:lnTo>
                    <a:lnTo>
                      <a:pt x="1399337" y="826791"/>
                    </a:lnTo>
                    <a:lnTo>
                      <a:pt x="1404122" y="817607"/>
                    </a:lnTo>
                    <a:lnTo>
                      <a:pt x="1408452" y="808653"/>
                    </a:lnTo>
                    <a:lnTo>
                      <a:pt x="1413237" y="800387"/>
                    </a:lnTo>
                    <a:lnTo>
                      <a:pt x="1418023" y="792810"/>
                    </a:lnTo>
                    <a:lnTo>
                      <a:pt x="1422352" y="785692"/>
                    </a:lnTo>
                    <a:lnTo>
                      <a:pt x="1425770" y="780641"/>
                    </a:lnTo>
                    <a:lnTo>
                      <a:pt x="1428961" y="775589"/>
                    </a:lnTo>
                    <a:lnTo>
                      <a:pt x="1432151" y="770768"/>
                    </a:lnTo>
                    <a:lnTo>
                      <a:pt x="1435113" y="766175"/>
                    </a:lnTo>
                    <a:lnTo>
                      <a:pt x="1441038" y="757910"/>
                    </a:lnTo>
                    <a:lnTo>
                      <a:pt x="1446507" y="750562"/>
                    </a:lnTo>
                    <a:lnTo>
                      <a:pt x="1451292" y="743904"/>
                    </a:lnTo>
                    <a:lnTo>
                      <a:pt x="1456078" y="737934"/>
                    </a:lnTo>
                    <a:lnTo>
                      <a:pt x="1460179" y="732882"/>
                    </a:lnTo>
                    <a:lnTo>
                      <a:pt x="1464281" y="728520"/>
                    </a:lnTo>
                    <a:lnTo>
                      <a:pt x="1467471" y="724846"/>
                    </a:lnTo>
                    <a:lnTo>
                      <a:pt x="1470662" y="721632"/>
                    </a:lnTo>
                    <a:lnTo>
                      <a:pt x="1473168" y="719336"/>
                    </a:lnTo>
                    <a:lnTo>
                      <a:pt x="1475447" y="717499"/>
                    </a:lnTo>
                    <a:lnTo>
                      <a:pt x="1477270" y="715892"/>
                    </a:lnTo>
                    <a:lnTo>
                      <a:pt x="1478409" y="714744"/>
                    </a:lnTo>
                    <a:lnTo>
                      <a:pt x="1479093" y="714284"/>
                    </a:lnTo>
                    <a:lnTo>
                      <a:pt x="1479321" y="714055"/>
                    </a:lnTo>
                    <a:lnTo>
                      <a:pt x="1479093" y="714514"/>
                    </a:lnTo>
                    <a:lnTo>
                      <a:pt x="1478637" y="715662"/>
                    </a:lnTo>
                    <a:lnTo>
                      <a:pt x="1478182" y="717728"/>
                    </a:lnTo>
                    <a:lnTo>
                      <a:pt x="1477270" y="720254"/>
                    </a:lnTo>
                    <a:lnTo>
                      <a:pt x="1476359" y="723239"/>
                    </a:lnTo>
                    <a:lnTo>
                      <a:pt x="1475219" y="727142"/>
                    </a:lnTo>
                    <a:lnTo>
                      <a:pt x="1474080" y="731046"/>
                    </a:lnTo>
                    <a:lnTo>
                      <a:pt x="1473168" y="735638"/>
                    </a:lnTo>
                    <a:lnTo>
                      <a:pt x="1472257" y="740689"/>
                    </a:lnTo>
                    <a:lnTo>
                      <a:pt x="1471345" y="745511"/>
                    </a:lnTo>
                    <a:lnTo>
                      <a:pt x="1470662" y="751021"/>
                    </a:lnTo>
                    <a:lnTo>
                      <a:pt x="1470434" y="756532"/>
                    </a:lnTo>
                    <a:lnTo>
                      <a:pt x="1470206" y="762042"/>
                    </a:lnTo>
                    <a:lnTo>
                      <a:pt x="1470434" y="767553"/>
                    </a:lnTo>
                    <a:lnTo>
                      <a:pt x="1471117" y="773293"/>
                    </a:lnTo>
                    <a:lnTo>
                      <a:pt x="1472257" y="778574"/>
                    </a:lnTo>
                    <a:lnTo>
                      <a:pt x="1473624" y="790514"/>
                    </a:lnTo>
                    <a:lnTo>
                      <a:pt x="1475675" y="801994"/>
                    </a:lnTo>
                    <a:lnTo>
                      <a:pt x="1477498" y="813015"/>
                    </a:lnTo>
                    <a:lnTo>
                      <a:pt x="1479549" y="823577"/>
                    </a:lnTo>
                    <a:lnTo>
                      <a:pt x="1481828" y="833680"/>
                    </a:lnTo>
                    <a:lnTo>
                      <a:pt x="1484334" y="843094"/>
                    </a:lnTo>
                    <a:lnTo>
                      <a:pt x="1486613" y="852048"/>
                    </a:lnTo>
                    <a:lnTo>
                      <a:pt x="1489119" y="860084"/>
                    </a:lnTo>
                    <a:lnTo>
                      <a:pt x="1491398" y="867432"/>
                    </a:lnTo>
                    <a:lnTo>
                      <a:pt x="1493449" y="873631"/>
                    </a:lnTo>
                    <a:lnTo>
                      <a:pt x="1495500" y="879371"/>
                    </a:lnTo>
                    <a:lnTo>
                      <a:pt x="1496184" y="881897"/>
                    </a:lnTo>
                    <a:lnTo>
                      <a:pt x="1497323" y="884193"/>
                    </a:lnTo>
                    <a:lnTo>
                      <a:pt x="1498007" y="886260"/>
                    </a:lnTo>
                    <a:lnTo>
                      <a:pt x="1498690" y="887867"/>
                    </a:lnTo>
                    <a:lnTo>
                      <a:pt x="1499374" y="889474"/>
                    </a:lnTo>
                    <a:lnTo>
                      <a:pt x="1499830" y="890852"/>
                    </a:lnTo>
                    <a:lnTo>
                      <a:pt x="1500057" y="891770"/>
                    </a:lnTo>
                    <a:lnTo>
                      <a:pt x="1500513" y="892459"/>
                    </a:lnTo>
                    <a:lnTo>
                      <a:pt x="1500513" y="892918"/>
                    </a:lnTo>
                    <a:lnTo>
                      <a:pt x="1500741" y="893148"/>
                    </a:lnTo>
                    <a:lnTo>
                      <a:pt x="1500741" y="892689"/>
                    </a:lnTo>
                    <a:lnTo>
                      <a:pt x="1500741" y="891540"/>
                    </a:lnTo>
                    <a:lnTo>
                      <a:pt x="1500969" y="889474"/>
                    </a:lnTo>
                    <a:lnTo>
                      <a:pt x="1500969" y="886948"/>
                    </a:lnTo>
                    <a:lnTo>
                      <a:pt x="1501197" y="883963"/>
                    </a:lnTo>
                    <a:lnTo>
                      <a:pt x="1501653" y="880060"/>
                    </a:lnTo>
                    <a:lnTo>
                      <a:pt x="1502108" y="875698"/>
                    </a:lnTo>
                    <a:lnTo>
                      <a:pt x="1502564" y="870876"/>
                    </a:lnTo>
                    <a:lnTo>
                      <a:pt x="1503020" y="865365"/>
                    </a:lnTo>
                    <a:lnTo>
                      <a:pt x="1503703" y="859625"/>
                    </a:lnTo>
                    <a:lnTo>
                      <a:pt x="1504615" y="853426"/>
                    </a:lnTo>
                    <a:lnTo>
                      <a:pt x="1505526" y="846538"/>
                    </a:lnTo>
                    <a:lnTo>
                      <a:pt x="1506666" y="839649"/>
                    </a:lnTo>
                    <a:lnTo>
                      <a:pt x="1507805" y="832302"/>
                    </a:lnTo>
                    <a:lnTo>
                      <a:pt x="1508945" y="824725"/>
                    </a:lnTo>
                    <a:lnTo>
                      <a:pt x="1510312" y="816918"/>
                    </a:lnTo>
                    <a:lnTo>
                      <a:pt x="1513730" y="800846"/>
                    </a:lnTo>
                    <a:lnTo>
                      <a:pt x="1517604" y="784314"/>
                    </a:lnTo>
                    <a:lnTo>
                      <a:pt x="1522161" y="767783"/>
                    </a:lnTo>
                    <a:lnTo>
                      <a:pt x="1527630" y="751251"/>
                    </a:lnTo>
                    <a:lnTo>
                      <a:pt x="1533783" y="735179"/>
                    </a:lnTo>
                    <a:lnTo>
                      <a:pt x="1537201" y="727372"/>
                    </a:lnTo>
                    <a:lnTo>
                      <a:pt x="1540847" y="719795"/>
                    </a:lnTo>
                    <a:lnTo>
                      <a:pt x="1544493" y="712447"/>
                    </a:lnTo>
                    <a:lnTo>
                      <a:pt x="1548823" y="705559"/>
                    </a:lnTo>
                    <a:lnTo>
                      <a:pt x="1552924" y="698901"/>
                    </a:lnTo>
                    <a:lnTo>
                      <a:pt x="1557482" y="692701"/>
                    </a:lnTo>
                    <a:lnTo>
                      <a:pt x="1562951" y="686272"/>
                    </a:lnTo>
                    <a:lnTo>
                      <a:pt x="1568648" y="680073"/>
                    </a:lnTo>
                    <a:lnTo>
                      <a:pt x="1574800" y="674103"/>
                    </a:lnTo>
                    <a:lnTo>
                      <a:pt x="1581409" y="668363"/>
                    </a:lnTo>
                    <a:lnTo>
                      <a:pt x="1588017" y="663312"/>
                    </a:lnTo>
                    <a:lnTo>
                      <a:pt x="1595081" y="658031"/>
                    </a:lnTo>
                    <a:lnTo>
                      <a:pt x="1602373" y="653209"/>
                    </a:lnTo>
                    <a:lnTo>
                      <a:pt x="1609893" y="648847"/>
                    </a:lnTo>
                    <a:lnTo>
                      <a:pt x="1617641" y="644484"/>
                    </a:lnTo>
                    <a:lnTo>
                      <a:pt x="1625616" y="640581"/>
                    </a:lnTo>
                    <a:lnTo>
                      <a:pt x="1642251" y="633233"/>
                    </a:lnTo>
                    <a:lnTo>
                      <a:pt x="1660025" y="626804"/>
                    </a:lnTo>
                    <a:lnTo>
                      <a:pt x="1678028" y="621064"/>
                    </a:lnTo>
                    <a:lnTo>
                      <a:pt x="1687826" y="618079"/>
                    </a:lnTo>
                    <a:lnTo>
                      <a:pt x="1697625" y="614635"/>
                    </a:lnTo>
                    <a:lnTo>
                      <a:pt x="1707651" y="610502"/>
                    </a:lnTo>
                    <a:lnTo>
                      <a:pt x="1718134" y="606140"/>
                    </a:lnTo>
                    <a:lnTo>
                      <a:pt x="1728160" y="601548"/>
                    </a:lnTo>
                    <a:lnTo>
                      <a:pt x="1738414" y="596726"/>
                    </a:lnTo>
                    <a:lnTo>
                      <a:pt x="1747985" y="591904"/>
                    </a:lnTo>
                    <a:lnTo>
                      <a:pt x="1757100" y="587082"/>
                    </a:lnTo>
                    <a:lnTo>
                      <a:pt x="1765759" y="582490"/>
                    </a:lnTo>
                    <a:lnTo>
                      <a:pt x="1773963" y="578357"/>
                    </a:lnTo>
                    <a:lnTo>
                      <a:pt x="1777381" y="576291"/>
                    </a:lnTo>
                    <a:lnTo>
                      <a:pt x="1781027" y="574224"/>
                    </a:lnTo>
                    <a:lnTo>
                      <a:pt x="1784217" y="572388"/>
                    </a:lnTo>
                    <a:lnTo>
                      <a:pt x="1786952" y="570780"/>
                    </a:lnTo>
                    <a:lnTo>
                      <a:pt x="1789686" y="569403"/>
                    </a:lnTo>
                    <a:lnTo>
                      <a:pt x="1791965" y="568025"/>
                    </a:lnTo>
                    <a:lnTo>
                      <a:pt x="1794016" y="566647"/>
                    </a:lnTo>
                    <a:lnTo>
                      <a:pt x="1795839" y="565729"/>
                    </a:lnTo>
                    <a:lnTo>
                      <a:pt x="1797206" y="564811"/>
                    </a:lnTo>
                    <a:lnTo>
                      <a:pt x="1798118" y="564351"/>
                    </a:lnTo>
                    <a:close/>
                    <a:moveTo>
                      <a:pt x="2121928" y="414583"/>
                    </a:moveTo>
                    <a:cubicBezTo>
                      <a:pt x="2063124" y="419244"/>
                      <a:pt x="2038874" y="468263"/>
                      <a:pt x="2020153" y="656879"/>
                    </a:cubicBezTo>
                    <a:cubicBezTo>
                      <a:pt x="2076495" y="525652"/>
                      <a:pt x="2113580" y="451125"/>
                      <a:pt x="2246947" y="430085"/>
                    </a:cubicBezTo>
                    <a:cubicBezTo>
                      <a:pt x="2207722" y="424112"/>
                      <a:pt x="2175717" y="417337"/>
                      <a:pt x="2149329" y="415024"/>
                    </a:cubicBezTo>
                    <a:cubicBezTo>
                      <a:pt x="2139434" y="414158"/>
                      <a:pt x="2130328" y="413918"/>
                      <a:pt x="2121928" y="414583"/>
                    </a:cubicBezTo>
                    <a:close/>
                    <a:moveTo>
                      <a:pt x="3352488" y="149798"/>
                    </a:moveTo>
                    <a:cubicBezTo>
                      <a:pt x="3338946" y="137972"/>
                      <a:pt x="3282486" y="229333"/>
                      <a:pt x="3241761" y="261141"/>
                    </a:cubicBezTo>
                    <a:cubicBezTo>
                      <a:pt x="3201036" y="292949"/>
                      <a:pt x="3108478" y="320145"/>
                      <a:pt x="3108140" y="340646"/>
                    </a:cubicBezTo>
                    <a:cubicBezTo>
                      <a:pt x="3107801" y="361149"/>
                      <a:pt x="3194991" y="366217"/>
                      <a:pt x="3254170" y="316758"/>
                    </a:cubicBezTo>
                    <a:cubicBezTo>
                      <a:pt x="3313348" y="267299"/>
                      <a:pt x="3371645" y="174461"/>
                      <a:pt x="3352488" y="149798"/>
                    </a:cubicBezTo>
                    <a:close/>
                    <a:moveTo>
                      <a:pt x="2127130" y="37"/>
                    </a:moveTo>
                    <a:cubicBezTo>
                      <a:pt x="2295443" y="-2459"/>
                      <a:pt x="2490500" y="120208"/>
                      <a:pt x="2635278" y="311342"/>
                    </a:cubicBezTo>
                    <a:cubicBezTo>
                      <a:pt x="2600777" y="314551"/>
                      <a:pt x="2556047" y="321371"/>
                      <a:pt x="2542607" y="339925"/>
                    </a:cubicBezTo>
                    <a:lnTo>
                      <a:pt x="2542500" y="340209"/>
                    </a:lnTo>
                    <a:lnTo>
                      <a:pt x="2555679" y="340911"/>
                    </a:lnTo>
                    <a:cubicBezTo>
                      <a:pt x="2612277" y="344638"/>
                      <a:pt x="2674591" y="350922"/>
                      <a:pt x="2698395" y="358411"/>
                    </a:cubicBezTo>
                    <a:cubicBezTo>
                      <a:pt x="2742969" y="368395"/>
                      <a:pt x="2843172" y="492846"/>
                      <a:pt x="2835327" y="532785"/>
                    </a:cubicBezTo>
                    <a:cubicBezTo>
                      <a:pt x="2834970" y="569336"/>
                      <a:pt x="2764721" y="549188"/>
                      <a:pt x="2700535" y="563808"/>
                    </a:cubicBezTo>
                    <a:cubicBezTo>
                      <a:pt x="2692511" y="565636"/>
                      <a:pt x="2683076" y="568483"/>
                      <a:pt x="2672644" y="571993"/>
                    </a:cubicBezTo>
                    <a:lnTo>
                      <a:pt x="2654039" y="578672"/>
                    </a:lnTo>
                    <a:lnTo>
                      <a:pt x="2676665" y="578518"/>
                    </a:lnTo>
                    <a:cubicBezTo>
                      <a:pt x="2709293" y="576044"/>
                      <a:pt x="2725675" y="572367"/>
                      <a:pt x="2758303" y="616228"/>
                    </a:cubicBezTo>
                    <a:cubicBezTo>
                      <a:pt x="2782194" y="686833"/>
                      <a:pt x="2766505" y="672927"/>
                      <a:pt x="2717651" y="709299"/>
                    </a:cubicBezTo>
                    <a:cubicBezTo>
                      <a:pt x="2794675" y="689330"/>
                      <a:pt x="2817141" y="682198"/>
                      <a:pt x="2858862" y="710368"/>
                    </a:cubicBezTo>
                    <a:cubicBezTo>
                      <a:pt x="2911281" y="793811"/>
                      <a:pt x="2873839" y="800230"/>
                      <a:pt x="2842815" y="835533"/>
                    </a:cubicBezTo>
                    <a:cubicBezTo>
                      <a:pt x="2890955" y="794881"/>
                      <a:pt x="2930537" y="756369"/>
                      <a:pt x="2993654" y="806649"/>
                    </a:cubicBezTo>
                    <a:cubicBezTo>
                      <a:pt x="3047411" y="848638"/>
                      <a:pt x="3000073" y="948394"/>
                      <a:pt x="2954992" y="1035515"/>
                    </a:cubicBezTo>
                    <a:lnTo>
                      <a:pt x="2951254" y="1042722"/>
                    </a:lnTo>
                    <a:lnTo>
                      <a:pt x="2969009" y="1028714"/>
                    </a:lnTo>
                    <a:cubicBezTo>
                      <a:pt x="3206931" y="803414"/>
                      <a:pt x="3019865" y="373788"/>
                      <a:pt x="3070680" y="299573"/>
                    </a:cubicBezTo>
                    <a:cubicBezTo>
                      <a:pt x="3096354" y="259991"/>
                      <a:pt x="3138076" y="267480"/>
                      <a:pt x="3233286" y="217200"/>
                    </a:cubicBezTo>
                    <a:cubicBezTo>
                      <a:pt x="3264310" y="199014"/>
                      <a:pt x="3297295" y="77238"/>
                      <a:pt x="3344544" y="88826"/>
                    </a:cubicBezTo>
                    <a:cubicBezTo>
                      <a:pt x="3551190" y="139511"/>
                      <a:pt x="3695789" y="1189272"/>
                      <a:pt x="3202263" y="1493446"/>
                    </a:cubicBezTo>
                    <a:cubicBezTo>
                      <a:pt x="3022072" y="1591732"/>
                      <a:pt x="2704605" y="1645827"/>
                      <a:pt x="2341538" y="1275817"/>
                    </a:cubicBezTo>
                    <a:lnTo>
                      <a:pt x="2320522" y="1252914"/>
                    </a:lnTo>
                    <a:lnTo>
                      <a:pt x="2309436" y="1310192"/>
                    </a:lnTo>
                    <a:cubicBezTo>
                      <a:pt x="2268697" y="1602648"/>
                      <a:pt x="2460903" y="1880707"/>
                      <a:pt x="2642766" y="1575820"/>
                    </a:cubicBezTo>
                    <a:lnTo>
                      <a:pt x="2682348" y="1579029"/>
                    </a:lnTo>
                    <a:cubicBezTo>
                      <a:pt x="2639557" y="1704906"/>
                      <a:pt x="2552904" y="1820086"/>
                      <a:pt x="2430949" y="1799403"/>
                    </a:cubicBezTo>
                    <a:cubicBezTo>
                      <a:pt x="2287955" y="1781217"/>
                      <a:pt x="2227334" y="1686007"/>
                      <a:pt x="2175271" y="1626100"/>
                    </a:cubicBezTo>
                    <a:cubicBezTo>
                      <a:pt x="2104666" y="1609251"/>
                      <a:pt x="2024432" y="1551483"/>
                      <a:pt x="1945402" y="1498830"/>
                    </a:cubicBezTo>
                    <a:lnTo>
                      <a:pt x="1913999" y="1479061"/>
                    </a:lnTo>
                    <a:lnTo>
                      <a:pt x="1916326" y="1485156"/>
                    </a:lnTo>
                    <a:cubicBezTo>
                      <a:pt x="1968123" y="1599849"/>
                      <a:pt x="2057144" y="1673342"/>
                      <a:pt x="2118572" y="1704193"/>
                    </a:cubicBezTo>
                    <a:cubicBezTo>
                      <a:pt x="2058308" y="1920644"/>
                      <a:pt x="1924915" y="2173680"/>
                      <a:pt x="1889639" y="2205919"/>
                    </a:cubicBezTo>
                    <a:cubicBezTo>
                      <a:pt x="1661776" y="2414170"/>
                      <a:pt x="1536611" y="2546465"/>
                      <a:pt x="1469214" y="2538620"/>
                    </a:cubicBezTo>
                    <a:cubicBezTo>
                      <a:pt x="1376501" y="2530418"/>
                      <a:pt x="1231366" y="2301842"/>
                      <a:pt x="1242421" y="2263687"/>
                    </a:cubicBezTo>
                    <a:cubicBezTo>
                      <a:pt x="1279507" y="2172399"/>
                      <a:pt x="1416082" y="2161345"/>
                      <a:pt x="1446749" y="2111778"/>
                    </a:cubicBezTo>
                    <a:cubicBezTo>
                      <a:pt x="1457447" y="2033328"/>
                      <a:pt x="1437121" y="2009436"/>
                      <a:pt x="1436051" y="1947033"/>
                    </a:cubicBezTo>
                    <a:cubicBezTo>
                      <a:pt x="1348374" y="2141421"/>
                      <a:pt x="1087057" y="2099103"/>
                      <a:pt x="963853" y="1973447"/>
                    </a:cubicBezTo>
                    <a:lnTo>
                      <a:pt x="944799" y="1951261"/>
                    </a:lnTo>
                    <a:lnTo>
                      <a:pt x="947295" y="2019376"/>
                    </a:lnTo>
                    <a:cubicBezTo>
                      <a:pt x="949390" y="2083875"/>
                      <a:pt x="950014" y="2145833"/>
                      <a:pt x="943952" y="2200570"/>
                    </a:cubicBezTo>
                    <a:cubicBezTo>
                      <a:pt x="934681" y="2269392"/>
                      <a:pt x="871920" y="2322168"/>
                      <a:pt x="864788" y="2370665"/>
                    </a:cubicBezTo>
                    <a:cubicBezTo>
                      <a:pt x="860152" y="2414169"/>
                      <a:pt x="867285" y="2474790"/>
                      <a:pt x="850881" y="2501178"/>
                    </a:cubicBezTo>
                    <a:cubicBezTo>
                      <a:pt x="794539" y="2577489"/>
                      <a:pt x="445077" y="2481565"/>
                      <a:pt x="441155" y="2422014"/>
                    </a:cubicBezTo>
                    <a:cubicBezTo>
                      <a:pt x="435093" y="2326447"/>
                      <a:pt x="467542" y="2331439"/>
                      <a:pt x="480736" y="2286152"/>
                    </a:cubicBezTo>
                    <a:cubicBezTo>
                      <a:pt x="485283" y="2228651"/>
                      <a:pt x="494042" y="2186195"/>
                      <a:pt x="497535" y="2124933"/>
                    </a:cubicBezTo>
                    <a:lnTo>
                      <a:pt x="497942" y="2114524"/>
                    </a:lnTo>
                    <a:lnTo>
                      <a:pt x="486405" y="2092344"/>
                    </a:lnTo>
                    <a:cubicBezTo>
                      <a:pt x="370347" y="1891682"/>
                      <a:pt x="186411" y="1677403"/>
                      <a:pt x="267849" y="1245257"/>
                    </a:cubicBezTo>
                    <a:cubicBezTo>
                      <a:pt x="78499" y="1290990"/>
                      <a:pt x="45603" y="1179667"/>
                      <a:pt x="33317" y="1079175"/>
                    </a:cubicBezTo>
                    <a:lnTo>
                      <a:pt x="31852" y="1065094"/>
                    </a:lnTo>
                    <a:lnTo>
                      <a:pt x="21979" y="1060354"/>
                    </a:lnTo>
                    <a:cubicBezTo>
                      <a:pt x="-33941" y="1011500"/>
                      <a:pt x="20507" y="871013"/>
                      <a:pt x="143755" y="817346"/>
                    </a:cubicBezTo>
                    <a:cubicBezTo>
                      <a:pt x="82599" y="929049"/>
                      <a:pt x="172968" y="1003075"/>
                      <a:pt x="96660" y="1054475"/>
                    </a:cubicBezTo>
                    <a:lnTo>
                      <a:pt x="84035" y="1061560"/>
                    </a:lnTo>
                    <a:lnTo>
                      <a:pt x="127216" y="1100436"/>
                    </a:lnTo>
                    <a:cubicBezTo>
                      <a:pt x="334260" y="1246188"/>
                      <a:pt x="332037" y="643328"/>
                      <a:pt x="1080883" y="535993"/>
                    </a:cubicBezTo>
                    <a:cubicBezTo>
                      <a:pt x="799174" y="821981"/>
                      <a:pt x="776352" y="926107"/>
                      <a:pt x="720367" y="1085861"/>
                    </a:cubicBezTo>
                    <a:cubicBezTo>
                      <a:pt x="754956" y="1240265"/>
                      <a:pt x="877269" y="1283413"/>
                      <a:pt x="923626" y="1407864"/>
                    </a:cubicBezTo>
                    <a:cubicBezTo>
                      <a:pt x="897104" y="1443702"/>
                      <a:pt x="873124" y="1478603"/>
                      <a:pt x="851207" y="1512744"/>
                    </a:cubicBezTo>
                    <a:lnTo>
                      <a:pt x="830693" y="1547023"/>
                    </a:lnTo>
                    <a:lnTo>
                      <a:pt x="836146" y="1554089"/>
                    </a:lnTo>
                    <a:cubicBezTo>
                      <a:pt x="906838" y="1640012"/>
                      <a:pt x="1027082" y="1750506"/>
                      <a:pt x="1102279" y="1765170"/>
                    </a:cubicBezTo>
                    <a:cubicBezTo>
                      <a:pt x="1354481" y="1738425"/>
                      <a:pt x="1412315" y="1599756"/>
                      <a:pt x="1569591" y="1575268"/>
                    </a:cubicBezTo>
                    <a:lnTo>
                      <a:pt x="1576684" y="1574651"/>
                    </a:lnTo>
                    <a:lnTo>
                      <a:pt x="1588430" y="1571912"/>
                    </a:lnTo>
                    <a:cubicBezTo>
                      <a:pt x="1618513" y="1567182"/>
                      <a:pt x="1644441" y="1569786"/>
                      <a:pt x="1669089" y="1574646"/>
                    </a:cubicBezTo>
                    <a:lnTo>
                      <a:pt x="1678217" y="1576761"/>
                    </a:lnTo>
                    <a:lnTo>
                      <a:pt x="1710782" y="1581844"/>
                    </a:lnTo>
                    <a:lnTo>
                      <a:pt x="1742575" y="1589973"/>
                    </a:lnTo>
                    <a:lnTo>
                      <a:pt x="1767684" y="1594087"/>
                    </a:lnTo>
                    <a:cubicBezTo>
                      <a:pt x="1925271" y="1013033"/>
                      <a:pt x="1703086" y="1012869"/>
                      <a:pt x="1759044" y="666096"/>
                    </a:cubicBezTo>
                    <a:cubicBezTo>
                      <a:pt x="1601621" y="1095406"/>
                      <a:pt x="1830391" y="1093596"/>
                      <a:pt x="1684735" y="1488673"/>
                    </a:cubicBezTo>
                    <a:cubicBezTo>
                      <a:pt x="1615611" y="1495585"/>
                      <a:pt x="1583929" y="1465055"/>
                      <a:pt x="1477362" y="1509410"/>
                    </a:cubicBezTo>
                    <a:cubicBezTo>
                      <a:pt x="1369533" y="1562789"/>
                      <a:pt x="1265984" y="1654681"/>
                      <a:pt x="1153876" y="1669548"/>
                    </a:cubicBezTo>
                    <a:cubicBezTo>
                      <a:pt x="1048900" y="1670810"/>
                      <a:pt x="1014531" y="1631420"/>
                      <a:pt x="964113" y="1557797"/>
                    </a:cubicBezTo>
                    <a:lnTo>
                      <a:pt x="1166302" y="1139596"/>
                    </a:lnTo>
                    <a:lnTo>
                      <a:pt x="993491" y="1336600"/>
                    </a:lnTo>
                    <a:cubicBezTo>
                      <a:pt x="885196" y="1110795"/>
                      <a:pt x="875979" y="1201395"/>
                      <a:pt x="826934" y="1073188"/>
                    </a:cubicBezTo>
                    <a:cubicBezTo>
                      <a:pt x="846026" y="831665"/>
                      <a:pt x="1309077" y="405069"/>
                      <a:pt x="1380588" y="355037"/>
                    </a:cubicBezTo>
                    <a:cubicBezTo>
                      <a:pt x="1414790" y="325299"/>
                      <a:pt x="1521069" y="330780"/>
                      <a:pt x="1673624" y="294081"/>
                    </a:cubicBezTo>
                    <a:lnTo>
                      <a:pt x="1702334" y="286270"/>
                    </a:lnTo>
                    <a:lnTo>
                      <a:pt x="1695457" y="285283"/>
                    </a:lnTo>
                    <a:cubicBezTo>
                      <a:pt x="1654332" y="280920"/>
                      <a:pt x="1599550" y="280586"/>
                      <a:pt x="1525913" y="281388"/>
                    </a:cubicBezTo>
                    <a:cubicBezTo>
                      <a:pt x="1669977" y="58161"/>
                      <a:pt x="1924228" y="6099"/>
                      <a:pt x="2127130" y="37"/>
                    </a:cubicBezTo>
                    <a:close/>
                  </a:path>
                </a:pathLst>
              </a:custGeom>
              <a:solidFill>
                <a:schemeClr val="accent1"/>
              </a:solidFill>
              <a:ln>
                <a:noFill/>
              </a:ln>
            </p:spPr>
            <p:txBody>
              <a:bodyPr vert="horz" wrap="square" lIns="91427" tIns="45713" rIns="91427" bIns="45713" numCol="1" anchor="t" anchorCtr="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Segoe UI"/>
                  <a:ea typeface="+mn-ea"/>
                  <a:cs typeface="+mn-cs"/>
                </a:endParaRPr>
              </a:p>
            </p:txBody>
          </p:sp>
        </p:grpSp>
        <p:pic>
          <p:nvPicPr>
            <p:cNvPr id="1026" name="Picture 2" descr="Image result for teradata logo">
              <a:extLst>
                <a:ext uri="{FF2B5EF4-FFF2-40B4-BE49-F238E27FC236}">
                  <a16:creationId xmlns:a16="http://schemas.microsoft.com/office/drawing/2014/main" id="{BA42C1E8-0ED6-47BA-951E-B9C0B748596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640846" y="1759005"/>
              <a:ext cx="908528" cy="233189"/>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Image result for mongodb logo">
              <a:extLst>
                <a:ext uri="{FF2B5EF4-FFF2-40B4-BE49-F238E27FC236}">
                  <a16:creationId xmlns:a16="http://schemas.microsoft.com/office/drawing/2014/main" id="{8C8AA283-281A-4CBB-808A-91EB5494FA8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69707" y="2375013"/>
              <a:ext cx="1192899" cy="322145"/>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Image result for sap hana logo">
              <a:extLst>
                <a:ext uri="{FF2B5EF4-FFF2-40B4-BE49-F238E27FC236}">
                  <a16:creationId xmlns:a16="http://schemas.microsoft.com/office/drawing/2014/main" id="{899BFBB6-5303-4C48-832C-6AC2ED83865D}"/>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690353" y="2724287"/>
              <a:ext cx="975969" cy="268259"/>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Image result for azure cosmosdb">
              <a:extLst>
                <a:ext uri="{FF2B5EF4-FFF2-40B4-BE49-F238E27FC236}">
                  <a16:creationId xmlns:a16="http://schemas.microsoft.com/office/drawing/2014/main" id="{3D871CD6-2F77-4569-B5BB-D088CACA7473}"/>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493599" y="3154932"/>
              <a:ext cx="925693" cy="485989"/>
            </a:xfrm>
            <a:prstGeom prst="rect">
              <a:avLst/>
            </a:prstGeom>
            <a:noFill/>
            <a:extLst>
              <a:ext uri="{909E8E84-426E-40DD-AFC4-6F175D3DCCD1}">
                <a14:hiddenFill xmlns:a14="http://schemas.microsoft.com/office/drawing/2010/main">
                  <a:solidFill>
                    <a:srgbClr val="FFFFFF"/>
                  </a:solidFill>
                </a14:hiddenFill>
              </a:ext>
            </a:extLst>
          </p:spPr>
        </p:pic>
        <p:pic>
          <p:nvPicPr>
            <p:cNvPr id="1052" name="Picture 28" descr="Image result for oracle logo">
              <a:extLst>
                <a:ext uri="{FF2B5EF4-FFF2-40B4-BE49-F238E27FC236}">
                  <a16:creationId xmlns:a16="http://schemas.microsoft.com/office/drawing/2014/main" id="{A79C8102-0341-492A-855A-00335D8A5961}"/>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678264" y="2108652"/>
              <a:ext cx="1223310" cy="160081"/>
            </a:xfrm>
            <a:prstGeom prst="rect">
              <a:avLst/>
            </a:prstGeom>
            <a:noFill/>
            <a:extLst>
              <a:ext uri="{909E8E84-426E-40DD-AFC4-6F175D3DCCD1}">
                <a14:hiddenFill xmlns:a14="http://schemas.microsoft.com/office/drawing/2010/main">
                  <a:solidFill>
                    <a:srgbClr val="FFFFFF"/>
                  </a:solidFill>
                </a14:hiddenFill>
              </a:ext>
            </a:extLst>
          </p:spPr>
        </p:pic>
        <p:pic>
          <p:nvPicPr>
            <p:cNvPr id="205" name="Graphic 204">
              <a:extLst>
                <a:ext uri="{FF2B5EF4-FFF2-40B4-BE49-F238E27FC236}">
                  <a16:creationId xmlns:a16="http://schemas.microsoft.com/office/drawing/2014/main" id="{B7CE82BD-533A-493B-B068-14610775DD24}"/>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3394943" y="3091380"/>
              <a:ext cx="555894" cy="555894"/>
            </a:xfrm>
            <a:prstGeom prst="rect">
              <a:avLst/>
            </a:prstGeom>
          </p:spPr>
        </p:pic>
      </p:grpSp>
    </p:spTree>
    <p:extLst>
      <p:ext uri="{BB962C8B-B14F-4D97-AF65-F5344CB8AC3E}">
        <p14:creationId xmlns:p14="http://schemas.microsoft.com/office/powerpoint/2010/main" val="10661671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500"/>
                                        <p:tgtEl>
                                          <p:spTgt spid="7"/>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84507D-220A-4798-8C39-1BDF7C705640}"/>
              </a:ext>
            </a:extLst>
          </p:cNvPr>
          <p:cNvSpPr>
            <a:spLocks noGrp="1"/>
          </p:cNvSpPr>
          <p:nvPr>
            <p:ph type="title"/>
          </p:nvPr>
        </p:nvSpPr>
        <p:spPr>
          <a:xfrm>
            <a:off x="426425" y="1184319"/>
            <a:ext cx="9103338" cy="3535032"/>
          </a:xfrm>
        </p:spPr>
        <p:txBody>
          <a:bodyPr/>
          <a:lstStyle/>
          <a:p>
            <a:r>
              <a:rPr lang="en-US" dirty="0"/>
              <a:t>Module 02</a:t>
            </a:r>
            <a:br>
              <a:rPr lang="en-US" dirty="0"/>
            </a:br>
            <a:r>
              <a:rPr lang="en-US" dirty="0"/>
              <a:t>Intelligent Performance</a:t>
            </a:r>
          </a:p>
        </p:txBody>
      </p:sp>
    </p:spTree>
    <p:extLst>
      <p:ext uri="{BB962C8B-B14F-4D97-AF65-F5344CB8AC3E}">
        <p14:creationId xmlns:p14="http://schemas.microsoft.com/office/powerpoint/2010/main" val="305404417"/>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Freeform 188">
            <a:extLst>
              <a:ext uri="{FF2B5EF4-FFF2-40B4-BE49-F238E27FC236}">
                <a16:creationId xmlns:a16="http://schemas.microsoft.com/office/drawing/2014/main" id="{20F11DF9-4EF0-41B6-A9D5-3286E09FFCC3}"/>
              </a:ext>
            </a:extLst>
          </p:cNvPr>
          <p:cNvSpPr>
            <a:spLocks noChangeAspect="1"/>
          </p:cNvSpPr>
          <p:nvPr/>
        </p:nvSpPr>
        <p:spPr bwMode="auto">
          <a:xfrm>
            <a:off x="8454305" y="4011999"/>
            <a:ext cx="518133" cy="664531"/>
          </a:xfrm>
          <a:custGeom>
            <a:avLst/>
            <a:gdLst>
              <a:gd name="connsiteX0" fmla="*/ 737517 w 1455401"/>
              <a:gd name="connsiteY0" fmla="*/ 911351 h 1866625"/>
              <a:gd name="connsiteX1" fmla="*/ 785815 w 1455401"/>
              <a:gd name="connsiteY1" fmla="*/ 937839 h 1866625"/>
              <a:gd name="connsiteX2" fmla="*/ 803471 w 1455401"/>
              <a:gd name="connsiteY2" fmla="*/ 1010286 h 1866625"/>
              <a:gd name="connsiteX3" fmla="*/ 784774 w 1455401"/>
              <a:gd name="connsiteY3" fmla="*/ 1079356 h 1866625"/>
              <a:gd name="connsiteX4" fmla="*/ 735697 w 1455401"/>
              <a:gd name="connsiteY4" fmla="*/ 1105062 h 1866625"/>
              <a:gd name="connsiteX5" fmla="*/ 685192 w 1455401"/>
              <a:gd name="connsiteY5" fmla="*/ 1079616 h 1866625"/>
              <a:gd name="connsiteX6" fmla="*/ 666627 w 1455401"/>
              <a:gd name="connsiteY6" fmla="*/ 1008726 h 1866625"/>
              <a:gd name="connsiteX7" fmla="*/ 685324 w 1455401"/>
              <a:gd name="connsiteY7" fmla="*/ 936797 h 1866625"/>
              <a:gd name="connsiteX8" fmla="*/ 737517 w 1455401"/>
              <a:gd name="connsiteY8" fmla="*/ 911351 h 1866625"/>
              <a:gd name="connsiteX9" fmla="*/ 974881 w 1455401"/>
              <a:gd name="connsiteY9" fmla="*/ 822027 h 1866625"/>
              <a:gd name="connsiteX10" fmla="*/ 974881 w 1455401"/>
              <a:gd name="connsiteY10" fmla="*/ 1194390 h 1866625"/>
              <a:gd name="connsiteX11" fmla="*/ 1215333 w 1455401"/>
              <a:gd name="connsiteY11" fmla="*/ 1194390 h 1866625"/>
              <a:gd name="connsiteX12" fmla="*/ 1215333 w 1455401"/>
              <a:gd name="connsiteY12" fmla="*/ 1106622 h 1866625"/>
              <a:gd name="connsiteX13" fmla="*/ 1087058 w 1455401"/>
              <a:gd name="connsiteY13" fmla="*/ 1106622 h 1866625"/>
              <a:gd name="connsiteX14" fmla="*/ 1087058 w 1455401"/>
              <a:gd name="connsiteY14" fmla="*/ 822027 h 1866625"/>
              <a:gd name="connsiteX15" fmla="*/ 738555 w 1455401"/>
              <a:gd name="connsiteY15" fmla="*/ 815793 h 1866625"/>
              <a:gd name="connsiteX16" fmla="*/ 639361 w 1455401"/>
              <a:gd name="connsiteY16" fmla="*/ 840592 h 1866625"/>
              <a:gd name="connsiteX17" fmla="*/ 571587 w 1455401"/>
              <a:gd name="connsiteY17" fmla="*/ 910832 h 1866625"/>
              <a:gd name="connsiteX18" fmla="*/ 547438 w 1455401"/>
              <a:gd name="connsiteY18" fmla="*/ 1013140 h 1866625"/>
              <a:gd name="connsiteX19" fmla="*/ 571328 w 1455401"/>
              <a:gd name="connsiteY19" fmla="*/ 1110386 h 1866625"/>
              <a:gd name="connsiteX20" fmla="*/ 638192 w 1455401"/>
              <a:gd name="connsiteY20" fmla="*/ 1177121 h 1866625"/>
              <a:gd name="connsiteX21" fmla="*/ 733622 w 1455401"/>
              <a:gd name="connsiteY21" fmla="*/ 1200880 h 1866625"/>
              <a:gd name="connsiteX22" fmla="*/ 776983 w 1455401"/>
              <a:gd name="connsiteY22" fmla="*/ 1196466 h 1866625"/>
              <a:gd name="connsiteX23" fmla="*/ 824244 w 1455401"/>
              <a:gd name="connsiteY23" fmla="*/ 1244504 h 1866625"/>
              <a:gd name="connsiteX24" fmla="*/ 964983 w 1455401"/>
              <a:gd name="connsiteY24" fmla="*/ 1244504 h 1866625"/>
              <a:gd name="connsiteX25" fmla="*/ 866571 w 1455401"/>
              <a:gd name="connsiteY25" fmla="*/ 1149465 h 1866625"/>
              <a:gd name="connsiteX26" fmla="*/ 922399 w 1455401"/>
              <a:gd name="connsiteY26" fmla="*/ 1007169 h 1866625"/>
              <a:gd name="connsiteX27" fmla="*/ 899420 w 1455401"/>
              <a:gd name="connsiteY27" fmla="*/ 907325 h 1866625"/>
              <a:gd name="connsiteX28" fmla="*/ 834241 w 1455401"/>
              <a:gd name="connsiteY28" fmla="*/ 839555 h 1866625"/>
              <a:gd name="connsiteX29" fmla="*/ 738555 w 1455401"/>
              <a:gd name="connsiteY29" fmla="*/ 815793 h 1866625"/>
              <a:gd name="connsiteX30" fmla="*/ 391194 w 1455401"/>
              <a:gd name="connsiteY30" fmla="*/ 815793 h 1866625"/>
              <a:gd name="connsiteX31" fmla="*/ 281097 w 1455401"/>
              <a:gd name="connsiteY31" fmla="*/ 848123 h 1866625"/>
              <a:gd name="connsiteX32" fmla="*/ 240067 w 1455401"/>
              <a:gd name="connsiteY32" fmla="*/ 934462 h 1866625"/>
              <a:gd name="connsiteX33" fmla="*/ 329914 w 1455401"/>
              <a:gd name="connsiteY33" fmla="*/ 1046120 h 1866625"/>
              <a:gd name="connsiteX34" fmla="*/ 367955 w 1455401"/>
              <a:gd name="connsiteY34" fmla="*/ 1062479 h 1866625"/>
              <a:gd name="connsiteX35" fmla="*/ 383276 w 1455401"/>
              <a:gd name="connsiteY35" fmla="*/ 1075330 h 1866625"/>
              <a:gd name="connsiteX36" fmla="*/ 388337 w 1455401"/>
              <a:gd name="connsiteY36" fmla="*/ 1091301 h 1866625"/>
              <a:gd name="connsiteX37" fmla="*/ 378212 w 1455401"/>
              <a:gd name="connsiteY37" fmla="*/ 1110645 h 1866625"/>
              <a:gd name="connsiteX38" fmla="*/ 349649 w 1455401"/>
              <a:gd name="connsiteY38" fmla="*/ 1117266 h 1866625"/>
              <a:gd name="connsiteX39" fmla="*/ 296937 w 1455401"/>
              <a:gd name="connsiteY39" fmla="*/ 1106750 h 1866625"/>
              <a:gd name="connsiteX40" fmla="*/ 245263 w 1455401"/>
              <a:gd name="connsiteY40" fmla="*/ 1079097 h 1866625"/>
              <a:gd name="connsiteX41" fmla="*/ 245263 w 1455401"/>
              <a:gd name="connsiteY41" fmla="*/ 1181145 h 1866625"/>
              <a:gd name="connsiteX42" fmla="*/ 352243 w 1455401"/>
              <a:gd name="connsiteY42" fmla="*/ 1200880 h 1866625"/>
              <a:gd name="connsiteX43" fmla="*/ 438454 w 1455401"/>
              <a:gd name="connsiteY43" fmla="*/ 1187378 h 1866625"/>
              <a:gd name="connsiteX44" fmla="*/ 494152 w 1455401"/>
              <a:gd name="connsiteY44" fmla="*/ 1146351 h 1866625"/>
              <a:gd name="connsiteX45" fmla="*/ 514018 w 1455401"/>
              <a:gd name="connsiteY45" fmla="*/ 1081695 h 1866625"/>
              <a:gd name="connsiteX46" fmla="*/ 489997 w 1455401"/>
              <a:gd name="connsiteY46" fmla="*/ 1015737 h 1866625"/>
              <a:gd name="connsiteX47" fmla="*/ 408072 w 1455401"/>
              <a:gd name="connsiteY47" fmla="*/ 964582 h 1866625"/>
              <a:gd name="connsiteX48" fmla="*/ 369512 w 1455401"/>
              <a:gd name="connsiteY48" fmla="*/ 944719 h 1866625"/>
              <a:gd name="connsiteX49" fmla="*/ 360293 w 1455401"/>
              <a:gd name="connsiteY49" fmla="*/ 925372 h 1866625"/>
              <a:gd name="connsiteX50" fmla="*/ 371719 w 1455401"/>
              <a:gd name="connsiteY50" fmla="*/ 906159 h 1866625"/>
              <a:gd name="connsiteX51" fmla="*/ 401842 w 1455401"/>
              <a:gd name="connsiteY51" fmla="*/ 899147 h 1866625"/>
              <a:gd name="connsiteX52" fmla="*/ 494283 w 1455401"/>
              <a:gd name="connsiteY52" fmla="*/ 924853 h 1866625"/>
              <a:gd name="connsiteX53" fmla="*/ 494283 w 1455401"/>
              <a:gd name="connsiteY53" fmla="*/ 830076 h 1866625"/>
              <a:gd name="connsiteX54" fmla="*/ 456761 w 1455401"/>
              <a:gd name="connsiteY54" fmla="*/ 821245 h 1866625"/>
              <a:gd name="connsiteX55" fmla="*/ 427029 w 1455401"/>
              <a:gd name="connsiteY55" fmla="*/ 817350 h 1866625"/>
              <a:gd name="connsiteX56" fmla="*/ 391194 w 1455401"/>
              <a:gd name="connsiteY56" fmla="*/ 815793 h 1866625"/>
              <a:gd name="connsiteX57" fmla="*/ 1 w 1455401"/>
              <a:gd name="connsiteY57" fmla="*/ 235984 h 1866625"/>
              <a:gd name="connsiteX58" fmla="*/ 1 w 1455401"/>
              <a:gd name="connsiteY58" fmla="*/ 257081 h 1866625"/>
              <a:gd name="connsiteX59" fmla="*/ 1 w 1455401"/>
              <a:gd name="connsiteY59" fmla="*/ 296835 h 1866625"/>
              <a:gd name="connsiteX60" fmla="*/ 0 w 1455401"/>
              <a:gd name="connsiteY60" fmla="*/ 296838 h 1866625"/>
              <a:gd name="connsiteX61" fmla="*/ 1 w 1455401"/>
              <a:gd name="connsiteY61" fmla="*/ 235984 h 1866625"/>
              <a:gd name="connsiteX62" fmla="*/ 727701 w 1455401"/>
              <a:gd name="connsiteY62" fmla="*/ 107085 h 1866625"/>
              <a:gd name="connsiteX63" fmla="*/ 225411 w 1455401"/>
              <a:gd name="connsiteY63" fmla="*/ 254506 h 1866625"/>
              <a:gd name="connsiteX64" fmla="*/ 727701 w 1455401"/>
              <a:gd name="connsiteY64" fmla="*/ 401926 h 1866625"/>
              <a:gd name="connsiteX65" fmla="*/ 1229991 w 1455401"/>
              <a:gd name="connsiteY65" fmla="*/ 254506 h 1866625"/>
              <a:gd name="connsiteX66" fmla="*/ 727701 w 1455401"/>
              <a:gd name="connsiteY66" fmla="*/ 107085 h 1866625"/>
              <a:gd name="connsiteX67" fmla="*/ 727700 w 1455401"/>
              <a:gd name="connsiteY67" fmla="*/ 0 h 1866625"/>
              <a:gd name="connsiteX68" fmla="*/ 1451644 w 1455401"/>
              <a:gd name="connsiteY68" fmla="*/ 266488 h 1866625"/>
              <a:gd name="connsiteX69" fmla="*/ 1454289 w 1455401"/>
              <a:gd name="connsiteY69" fmla="*/ 287858 h 1866625"/>
              <a:gd name="connsiteX70" fmla="*/ 1455400 w 1455401"/>
              <a:gd name="connsiteY70" fmla="*/ 287858 h 1866625"/>
              <a:gd name="connsiteX71" fmla="*/ 1455400 w 1455401"/>
              <a:gd name="connsiteY71" fmla="*/ 296838 h 1866625"/>
              <a:gd name="connsiteX72" fmla="*/ 1455401 w 1455401"/>
              <a:gd name="connsiteY72" fmla="*/ 1569784 h 1866625"/>
              <a:gd name="connsiteX73" fmla="*/ 1455401 w 1455401"/>
              <a:gd name="connsiteY73" fmla="*/ 1569787 h 1866625"/>
              <a:gd name="connsiteX74" fmla="*/ 1455401 w 1455401"/>
              <a:gd name="connsiteY74" fmla="*/ 1569790 h 1866625"/>
              <a:gd name="connsiteX75" fmla="*/ 1455401 w 1455401"/>
              <a:gd name="connsiteY75" fmla="*/ 1578767 h 1866625"/>
              <a:gd name="connsiteX76" fmla="*/ 1454289 w 1455401"/>
              <a:gd name="connsiteY76" fmla="*/ 1578767 h 1866625"/>
              <a:gd name="connsiteX77" fmla="*/ 1451644 w 1455401"/>
              <a:gd name="connsiteY77" fmla="*/ 1600137 h 1866625"/>
              <a:gd name="connsiteX78" fmla="*/ 727701 w 1455401"/>
              <a:gd name="connsiteY78" fmla="*/ 1866625 h 1866625"/>
              <a:gd name="connsiteX79" fmla="*/ 3758 w 1455401"/>
              <a:gd name="connsiteY79" fmla="*/ 1600137 h 1866625"/>
              <a:gd name="connsiteX80" fmla="*/ 1113 w 1455401"/>
              <a:gd name="connsiteY80" fmla="*/ 1578767 h 1866625"/>
              <a:gd name="connsiteX81" fmla="*/ 1 w 1455401"/>
              <a:gd name="connsiteY81" fmla="*/ 1578767 h 1866625"/>
              <a:gd name="connsiteX82" fmla="*/ 1 w 1455401"/>
              <a:gd name="connsiteY82" fmla="*/ 1569787 h 1866625"/>
              <a:gd name="connsiteX83" fmla="*/ 1 w 1455401"/>
              <a:gd name="connsiteY83" fmla="*/ 296841 h 1866625"/>
              <a:gd name="connsiteX84" fmla="*/ 1 w 1455401"/>
              <a:gd name="connsiteY84" fmla="*/ 296835 h 1866625"/>
              <a:gd name="connsiteX85" fmla="*/ 1 w 1455401"/>
              <a:gd name="connsiteY85" fmla="*/ 296835 h 1866625"/>
              <a:gd name="connsiteX86" fmla="*/ 3758 w 1455401"/>
              <a:gd name="connsiteY86" fmla="*/ 266488 h 1866625"/>
              <a:gd name="connsiteX87" fmla="*/ 727700 w 1455401"/>
              <a:gd name="connsiteY87"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455401" h="1866625">
                <a:moveTo>
                  <a:pt x="737517" y="911351"/>
                </a:moveTo>
                <a:cubicBezTo>
                  <a:pt x="757941" y="911351"/>
                  <a:pt x="774041" y="920179"/>
                  <a:pt x="785815" y="937839"/>
                </a:cubicBezTo>
                <a:cubicBezTo>
                  <a:pt x="797585" y="955495"/>
                  <a:pt x="803471" y="979644"/>
                  <a:pt x="803471" y="1010286"/>
                </a:cubicBezTo>
                <a:cubicBezTo>
                  <a:pt x="803471" y="1039193"/>
                  <a:pt x="797241" y="1062219"/>
                  <a:pt x="784774" y="1079356"/>
                </a:cubicBezTo>
                <a:cubicBezTo>
                  <a:pt x="772310" y="1096493"/>
                  <a:pt x="755951" y="1105062"/>
                  <a:pt x="735697" y="1105062"/>
                </a:cubicBezTo>
                <a:cubicBezTo>
                  <a:pt x="714406" y="1105062"/>
                  <a:pt x="697571" y="1096582"/>
                  <a:pt x="685192" y="1079616"/>
                </a:cubicBezTo>
                <a:cubicBezTo>
                  <a:pt x="672814" y="1062649"/>
                  <a:pt x="666627" y="1039023"/>
                  <a:pt x="666627" y="1008726"/>
                </a:cubicBezTo>
                <a:cubicBezTo>
                  <a:pt x="666627" y="977739"/>
                  <a:pt x="672857" y="953764"/>
                  <a:pt x="685324" y="936797"/>
                </a:cubicBezTo>
                <a:cubicBezTo>
                  <a:pt x="697787" y="919834"/>
                  <a:pt x="715184" y="911351"/>
                  <a:pt x="737517" y="911351"/>
                </a:cubicBezTo>
                <a:close/>
                <a:moveTo>
                  <a:pt x="974881" y="822027"/>
                </a:moveTo>
                <a:lnTo>
                  <a:pt x="974881" y="1194390"/>
                </a:lnTo>
                <a:lnTo>
                  <a:pt x="1215333" y="1194390"/>
                </a:lnTo>
                <a:lnTo>
                  <a:pt x="1215333" y="1106622"/>
                </a:lnTo>
                <a:lnTo>
                  <a:pt x="1087058" y="1106622"/>
                </a:lnTo>
                <a:lnTo>
                  <a:pt x="1087058" y="822027"/>
                </a:lnTo>
                <a:close/>
                <a:moveTo>
                  <a:pt x="738555" y="815793"/>
                </a:moveTo>
                <a:cubicBezTo>
                  <a:pt x="701508" y="815793"/>
                  <a:pt x="668443" y="824059"/>
                  <a:pt x="639361" y="840592"/>
                </a:cubicBezTo>
                <a:cubicBezTo>
                  <a:pt x="610279" y="857125"/>
                  <a:pt x="587687" y="880538"/>
                  <a:pt x="571587" y="910832"/>
                </a:cubicBezTo>
                <a:cubicBezTo>
                  <a:pt x="555488" y="941126"/>
                  <a:pt x="547438" y="975230"/>
                  <a:pt x="547438" y="1013140"/>
                </a:cubicBezTo>
                <a:cubicBezTo>
                  <a:pt x="547438" y="1049322"/>
                  <a:pt x="555403" y="1081737"/>
                  <a:pt x="571328" y="1110386"/>
                </a:cubicBezTo>
                <a:cubicBezTo>
                  <a:pt x="587253" y="1139037"/>
                  <a:pt x="609543" y="1161282"/>
                  <a:pt x="638192" y="1177121"/>
                </a:cubicBezTo>
                <a:cubicBezTo>
                  <a:pt x="666843" y="1192961"/>
                  <a:pt x="698651" y="1200880"/>
                  <a:pt x="733622" y="1200880"/>
                </a:cubicBezTo>
                <a:cubicBezTo>
                  <a:pt x="748680" y="1200880"/>
                  <a:pt x="763137" y="1199408"/>
                  <a:pt x="776983" y="1196466"/>
                </a:cubicBezTo>
                <a:lnTo>
                  <a:pt x="824244" y="1244504"/>
                </a:lnTo>
                <a:lnTo>
                  <a:pt x="964983" y="1244504"/>
                </a:lnTo>
                <a:lnTo>
                  <a:pt x="866571" y="1149465"/>
                </a:lnTo>
                <a:cubicBezTo>
                  <a:pt x="903791" y="1112248"/>
                  <a:pt x="922399" y="1064814"/>
                  <a:pt x="922399" y="1007169"/>
                </a:cubicBezTo>
                <a:cubicBezTo>
                  <a:pt x="922399" y="969949"/>
                  <a:pt x="914737" y="936669"/>
                  <a:pt x="899420" y="907325"/>
                </a:cubicBezTo>
                <a:cubicBezTo>
                  <a:pt x="884099" y="877983"/>
                  <a:pt x="862373" y="855391"/>
                  <a:pt x="834241" y="839555"/>
                </a:cubicBezTo>
                <a:cubicBezTo>
                  <a:pt x="806111" y="823715"/>
                  <a:pt x="774215" y="815793"/>
                  <a:pt x="738555" y="815793"/>
                </a:cubicBezTo>
                <a:close/>
                <a:moveTo>
                  <a:pt x="391194" y="815793"/>
                </a:moveTo>
                <a:cubicBezTo>
                  <a:pt x="345146" y="815793"/>
                  <a:pt x="308448" y="826569"/>
                  <a:pt x="281097" y="848123"/>
                </a:cubicBezTo>
                <a:cubicBezTo>
                  <a:pt x="253743" y="869674"/>
                  <a:pt x="240067" y="898454"/>
                  <a:pt x="240067" y="934462"/>
                </a:cubicBezTo>
                <a:cubicBezTo>
                  <a:pt x="240067" y="985877"/>
                  <a:pt x="270016" y="1023094"/>
                  <a:pt x="329914" y="1046120"/>
                </a:cubicBezTo>
                <a:cubicBezTo>
                  <a:pt x="348437" y="1053043"/>
                  <a:pt x="361117" y="1058495"/>
                  <a:pt x="367955" y="1062479"/>
                </a:cubicBezTo>
                <a:cubicBezTo>
                  <a:pt x="374793" y="1066459"/>
                  <a:pt x="379900" y="1070745"/>
                  <a:pt x="383276" y="1075330"/>
                </a:cubicBezTo>
                <a:cubicBezTo>
                  <a:pt x="386652" y="1079918"/>
                  <a:pt x="388337" y="1085242"/>
                  <a:pt x="388337" y="1091301"/>
                </a:cubicBezTo>
                <a:cubicBezTo>
                  <a:pt x="388337" y="1099784"/>
                  <a:pt x="384964" y="1106231"/>
                  <a:pt x="378212" y="1110645"/>
                </a:cubicBezTo>
                <a:cubicBezTo>
                  <a:pt x="371459" y="1115059"/>
                  <a:pt x="361938" y="1117266"/>
                  <a:pt x="349649" y="1117266"/>
                </a:cubicBezTo>
                <a:cubicBezTo>
                  <a:pt x="333375" y="1117266"/>
                  <a:pt x="315805" y="1113762"/>
                  <a:pt x="296937" y="1106750"/>
                </a:cubicBezTo>
                <a:cubicBezTo>
                  <a:pt x="278066" y="1099742"/>
                  <a:pt x="260843" y="1090523"/>
                  <a:pt x="245263" y="1079097"/>
                </a:cubicBezTo>
                <a:lnTo>
                  <a:pt x="245263" y="1181145"/>
                </a:lnTo>
                <a:cubicBezTo>
                  <a:pt x="277632" y="1194301"/>
                  <a:pt x="313296" y="1200880"/>
                  <a:pt x="352243" y="1200880"/>
                </a:cubicBezTo>
                <a:cubicBezTo>
                  <a:pt x="385828" y="1200880"/>
                  <a:pt x="414565" y="1196380"/>
                  <a:pt x="438454" y="1187378"/>
                </a:cubicBezTo>
                <a:cubicBezTo>
                  <a:pt x="462344" y="1178376"/>
                  <a:pt x="480910" y="1164700"/>
                  <a:pt x="494152" y="1146351"/>
                </a:cubicBezTo>
                <a:cubicBezTo>
                  <a:pt x="507397" y="1127999"/>
                  <a:pt x="514018" y="1106448"/>
                  <a:pt x="514018" y="1081695"/>
                </a:cubicBezTo>
                <a:cubicBezTo>
                  <a:pt x="514018" y="1056245"/>
                  <a:pt x="506011" y="1034260"/>
                  <a:pt x="489997" y="1015737"/>
                </a:cubicBezTo>
                <a:cubicBezTo>
                  <a:pt x="473987" y="997214"/>
                  <a:pt x="446678" y="980163"/>
                  <a:pt x="408072" y="964582"/>
                </a:cubicBezTo>
                <a:cubicBezTo>
                  <a:pt x="388511" y="956447"/>
                  <a:pt x="375657" y="949826"/>
                  <a:pt x="369512" y="944719"/>
                </a:cubicBezTo>
                <a:cubicBezTo>
                  <a:pt x="363367" y="939612"/>
                  <a:pt x="360293" y="933162"/>
                  <a:pt x="360293" y="925372"/>
                </a:cubicBezTo>
                <a:cubicBezTo>
                  <a:pt x="360293" y="917237"/>
                  <a:pt x="364103" y="910832"/>
                  <a:pt x="371719" y="906159"/>
                </a:cubicBezTo>
                <a:cubicBezTo>
                  <a:pt x="379338" y="901482"/>
                  <a:pt x="389378" y="899147"/>
                  <a:pt x="401842" y="899147"/>
                </a:cubicBezTo>
                <a:cubicBezTo>
                  <a:pt x="432136" y="899147"/>
                  <a:pt x="462948" y="907716"/>
                  <a:pt x="494283" y="924853"/>
                </a:cubicBezTo>
                <a:lnTo>
                  <a:pt x="494283" y="830076"/>
                </a:lnTo>
                <a:cubicBezTo>
                  <a:pt x="478184" y="825748"/>
                  <a:pt x="465677" y="822805"/>
                  <a:pt x="456761" y="821245"/>
                </a:cubicBezTo>
                <a:cubicBezTo>
                  <a:pt x="447847" y="819688"/>
                  <a:pt x="437936" y="818391"/>
                  <a:pt x="427029" y="817350"/>
                </a:cubicBezTo>
                <a:cubicBezTo>
                  <a:pt x="416122" y="816312"/>
                  <a:pt x="404177" y="815793"/>
                  <a:pt x="391194" y="815793"/>
                </a:cubicBezTo>
                <a:close/>
                <a:moveTo>
                  <a:pt x="1" y="235984"/>
                </a:moveTo>
                <a:cubicBezTo>
                  <a:pt x="1" y="233280"/>
                  <a:pt x="1" y="238148"/>
                  <a:pt x="1" y="257081"/>
                </a:cubicBezTo>
                <a:lnTo>
                  <a:pt x="1" y="296835"/>
                </a:lnTo>
                <a:lnTo>
                  <a:pt x="0" y="296838"/>
                </a:lnTo>
                <a:cubicBezTo>
                  <a:pt x="0" y="296839"/>
                  <a:pt x="0" y="242745"/>
                  <a:pt x="1" y="235984"/>
                </a:cubicBezTo>
                <a:close/>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lnTo>
                  <a:pt x="1" y="296835"/>
                </a:lnTo>
                <a:lnTo>
                  <a:pt x="1" y="296835"/>
                </a:lnTo>
                <a:lnTo>
                  <a:pt x="3758" y="266488"/>
                </a:lnTo>
                <a:cubicBezTo>
                  <a:pt x="41023" y="116806"/>
                  <a:pt x="350921" y="0"/>
                  <a:pt x="727700" y="0"/>
                </a:cubicBezTo>
                <a:close/>
              </a:path>
            </a:pathLst>
          </a:custGeom>
          <a:solidFill>
            <a:srgbClr val="0078D4"/>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274" b="0" i="0" u="none" strike="noStrike" kern="1200" cap="none" spc="0" normalizeH="0" baseline="0" noProof="0" dirty="0">
              <a:ln>
                <a:noFill/>
              </a:ln>
              <a:solidFill>
                <a:srgbClr val="FFFFFF">
                  <a:lumMod val="85000"/>
                </a:srgbClr>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82" name="Straight Connector 81">
            <a:extLst>
              <a:ext uri="{FF2B5EF4-FFF2-40B4-BE49-F238E27FC236}">
                <a16:creationId xmlns:a16="http://schemas.microsoft.com/office/drawing/2014/main" id="{6629996B-4254-154D-8FAF-59D8DEBFF3E5}"/>
              </a:ext>
            </a:extLst>
          </p:cNvPr>
          <p:cNvCxnSpPr>
            <a:cxnSpLocks/>
          </p:cNvCxnSpPr>
          <p:nvPr/>
        </p:nvCxnSpPr>
        <p:spPr>
          <a:xfrm flipV="1">
            <a:off x="8713371" y="3282701"/>
            <a:ext cx="0" cy="61025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7B6A9323-6FD1-BF4E-8C33-31A7DBE3DBBE}"/>
              </a:ext>
            </a:extLst>
          </p:cNvPr>
          <p:cNvCxnSpPr>
            <a:cxnSpLocks/>
          </p:cNvCxnSpPr>
          <p:nvPr/>
        </p:nvCxnSpPr>
        <p:spPr>
          <a:xfrm flipH="1">
            <a:off x="9073434" y="4401913"/>
            <a:ext cx="65194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A90F3638-0265-406C-8474-D4E861AE883B}"/>
              </a:ext>
            </a:extLst>
          </p:cNvPr>
          <p:cNvCxnSpPr>
            <a:cxnSpLocks/>
          </p:cNvCxnSpPr>
          <p:nvPr/>
        </p:nvCxnSpPr>
        <p:spPr>
          <a:xfrm flipH="1">
            <a:off x="7685314" y="4397347"/>
            <a:ext cx="642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39AE04EA-BB0D-49A2-B214-A8D6FAD894B0}"/>
              </a:ext>
            </a:extLst>
          </p:cNvPr>
          <p:cNvSpPr>
            <a:spLocks noGrp="1"/>
          </p:cNvSpPr>
          <p:nvPr>
            <p:ph type="body" sz="quarter" idx="10"/>
          </p:nvPr>
        </p:nvSpPr>
        <p:spPr>
          <a:xfrm>
            <a:off x="623336" y="1686546"/>
            <a:ext cx="4896264" cy="4570482"/>
          </a:xfrm>
        </p:spPr>
        <p:txBody>
          <a:bodyPr/>
          <a:lstStyle/>
          <a:p>
            <a:r>
              <a:rPr lang="en-US" sz="2000" dirty="0">
                <a:latin typeface="+mj-lt"/>
              </a:rPr>
              <a:t>Challenge</a:t>
            </a:r>
          </a:p>
          <a:p>
            <a:pPr>
              <a:spcBef>
                <a:spcPts val="0"/>
              </a:spcBef>
            </a:pPr>
            <a:r>
              <a:rPr lang="en-US" sz="1800" dirty="0"/>
              <a:t>DBA’s spend most of their time tuning database performance, leading to high operational costs</a:t>
            </a:r>
          </a:p>
          <a:p>
            <a:endParaRPr lang="en-US" dirty="0">
              <a:latin typeface="+mj-lt"/>
            </a:endParaRPr>
          </a:p>
          <a:p>
            <a:r>
              <a:rPr lang="en-US" sz="2000" dirty="0">
                <a:latin typeface="+mj-lt"/>
              </a:rPr>
              <a:t>Solution</a:t>
            </a:r>
          </a:p>
          <a:p>
            <a:pPr>
              <a:spcBef>
                <a:spcPts val="0"/>
              </a:spcBef>
            </a:pPr>
            <a:r>
              <a:rPr lang="en-US" sz="1800" dirty="0"/>
              <a:t>Automation with Intelligent Database capabilities while providing mission critical performance</a:t>
            </a:r>
          </a:p>
          <a:p>
            <a:pPr lvl="1"/>
            <a:r>
              <a:rPr lang="en-US" sz="1600" dirty="0"/>
              <a:t>Gain performance with no app changes with Intelligent Query Processing</a:t>
            </a:r>
          </a:p>
          <a:p>
            <a:pPr lvl="1"/>
            <a:r>
              <a:rPr lang="en-US" sz="1600" dirty="0"/>
              <a:t>Performance insights anytime anywhere with Query Store and lightweight query profiling</a:t>
            </a:r>
          </a:p>
          <a:p>
            <a:pPr lvl="1"/>
            <a:r>
              <a:rPr lang="en-US" sz="1600" dirty="0"/>
              <a:t>Accelerate I/O performance with Persistent Memory</a:t>
            </a:r>
          </a:p>
          <a:p>
            <a:pPr lvl="1"/>
            <a:endParaRPr lang="en-US" dirty="0"/>
          </a:p>
        </p:txBody>
      </p:sp>
      <p:sp>
        <p:nvSpPr>
          <p:cNvPr id="2" name="Title 1">
            <a:extLst>
              <a:ext uri="{FF2B5EF4-FFF2-40B4-BE49-F238E27FC236}">
                <a16:creationId xmlns:a16="http://schemas.microsoft.com/office/drawing/2014/main" id="{C0DBF0CD-7BD2-4799-B585-16222E79A35D}"/>
              </a:ext>
            </a:extLst>
          </p:cNvPr>
          <p:cNvSpPr>
            <a:spLocks noGrp="1"/>
          </p:cNvSpPr>
          <p:nvPr>
            <p:ph type="title"/>
          </p:nvPr>
        </p:nvSpPr>
        <p:spPr>
          <a:xfrm>
            <a:off x="588262" y="457200"/>
            <a:ext cx="5507733" cy="984885"/>
          </a:xfrm>
        </p:spPr>
        <p:txBody>
          <a:bodyPr/>
          <a:lstStyle/>
          <a:p>
            <a:r>
              <a:rPr lang="en-US" dirty="0"/>
              <a:t>Industry leading performance</a:t>
            </a:r>
          </a:p>
        </p:txBody>
      </p:sp>
      <p:cxnSp>
        <p:nvCxnSpPr>
          <p:cNvPr id="75" name="Straight Connector 74">
            <a:extLst>
              <a:ext uri="{FF2B5EF4-FFF2-40B4-BE49-F238E27FC236}">
                <a16:creationId xmlns:a16="http://schemas.microsoft.com/office/drawing/2014/main" id="{61D4AD51-3CA1-AE4E-9C35-093E60606284}"/>
              </a:ext>
            </a:extLst>
          </p:cNvPr>
          <p:cNvCxnSpPr>
            <a:cxnSpLocks/>
          </p:cNvCxnSpPr>
          <p:nvPr/>
        </p:nvCxnSpPr>
        <p:spPr>
          <a:xfrm flipV="1">
            <a:off x="8152905" y="1969686"/>
            <a:ext cx="0" cy="1137828"/>
          </a:xfrm>
          <a:prstGeom prst="line">
            <a:avLst/>
          </a:prstGeom>
          <a:ln w="12700" cap="rnd">
            <a:solidFill>
              <a:srgbClr val="0078D4"/>
            </a:solidFill>
            <a:tailEnd type="triangle"/>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E616AE12-530D-6840-946E-4FACC9552BF5}"/>
              </a:ext>
            </a:extLst>
          </p:cNvPr>
          <p:cNvCxnSpPr>
            <a:cxnSpLocks/>
          </p:cNvCxnSpPr>
          <p:nvPr/>
        </p:nvCxnSpPr>
        <p:spPr>
          <a:xfrm>
            <a:off x="8152905" y="3107513"/>
            <a:ext cx="1311717" cy="0"/>
          </a:xfrm>
          <a:prstGeom prst="line">
            <a:avLst/>
          </a:prstGeom>
          <a:ln w="12700" cap="rnd">
            <a:solidFill>
              <a:srgbClr val="0078D4"/>
            </a:solidFill>
            <a:tailEnd type="triangle"/>
          </a:ln>
        </p:spPr>
        <p:style>
          <a:lnRef idx="1">
            <a:schemeClr val="accent1"/>
          </a:lnRef>
          <a:fillRef idx="0">
            <a:schemeClr val="accent1"/>
          </a:fillRef>
          <a:effectRef idx="0">
            <a:schemeClr val="accent1"/>
          </a:effectRef>
          <a:fontRef idx="minor">
            <a:schemeClr val="tx1"/>
          </a:fontRef>
        </p:style>
      </p:cxnSp>
      <p:sp useBgFill="1">
        <p:nvSpPr>
          <p:cNvPr id="164" name="Oval 163">
            <a:extLst>
              <a:ext uri="{FF2B5EF4-FFF2-40B4-BE49-F238E27FC236}">
                <a16:creationId xmlns:a16="http://schemas.microsoft.com/office/drawing/2014/main" id="{0D0D64C9-0BC6-4FEA-90C1-4D0F8E3BE007}"/>
              </a:ext>
            </a:extLst>
          </p:cNvPr>
          <p:cNvSpPr/>
          <p:nvPr/>
        </p:nvSpPr>
        <p:spPr>
          <a:xfrm>
            <a:off x="8965562" y="2108519"/>
            <a:ext cx="189475" cy="18947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a:ea typeface="+mn-ea"/>
              <a:cs typeface="+mn-cs"/>
            </a:endParaRPr>
          </a:p>
        </p:txBody>
      </p:sp>
      <p:sp>
        <p:nvSpPr>
          <p:cNvPr id="6" name="TextBox 5">
            <a:extLst>
              <a:ext uri="{FF2B5EF4-FFF2-40B4-BE49-F238E27FC236}">
                <a16:creationId xmlns:a16="http://schemas.microsoft.com/office/drawing/2014/main" id="{5A7B48DE-F50C-4ADA-BFE0-87BDF849DB29}"/>
              </a:ext>
            </a:extLst>
          </p:cNvPr>
          <p:cNvSpPr txBox="1"/>
          <p:nvPr/>
        </p:nvSpPr>
        <p:spPr>
          <a:xfrm rot="16200000">
            <a:off x="7613308" y="2511467"/>
            <a:ext cx="845698" cy="153888"/>
          </a:xfrm>
          <a:prstGeom prst="rect">
            <a:avLst/>
          </a:prstGeom>
          <a:noFill/>
        </p:spPr>
        <p:txBody>
          <a:bodyPr wrap="square" lIns="0" tIns="0" rIns="0" bIns="0" rtlCol="0">
            <a:spAutoFit/>
          </a:bodyPr>
          <a:lstStyle>
            <a:defPPr>
              <a:defRPr lang="en-US"/>
            </a:defPPr>
            <a:lvl1pPr marR="0" lvl="0" indent="0" algn="ctr" fontAlgn="auto">
              <a:lnSpc>
                <a:spcPct val="100000"/>
              </a:lnSpc>
              <a:spcBef>
                <a:spcPts val="0"/>
              </a:spcBef>
              <a:spcAft>
                <a:spcPts val="0"/>
              </a:spcAft>
              <a:buClrTx/>
              <a:buSzTx/>
              <a:buFontTx/>
              <a:buNone/>
              <a:tabLst/>
              <a:defRPr kumimoji="0" sz="1000" b="1" i="0" u="none" strike="noStrike" cap="none" spc="0" normalizeH="0" baseline="0">
                <a:ln>
                  <a:noFill/>
                </a:ln>
                <a:solidFill>
                  <a:prstClr val="black"/>
                </a:solidFill>
                <a:effectLst/>
                <a:uLnTx/>
                <a:uFillTx/>
                <a:latin typeface="Segoe UI Semibold" panose="020B0502040204020203" pitchFamily="34" charset="0"/>
                <a:cs typeface="Segoe UI Semibold" panose="020B0502040204020203" pitchFamily="34" charset="0"/>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0078D4"/>
                </a:solidFill>
                <a:effectLst/>
                <a:uLnTx/>
                <a:uFillTx/>
                <a:latin typeface="Segoe UI Semibold" panose="020B0502040204020203" pitchFamily="34" charset="0"/>
                <a:ea typeface="+mn-ea"/>
                <a:cs typeface="Segoe UI Semibold" panose="020B0502040204020203" pitchFamily="34" charset="0"/>
              </a:rPr>
              <a:t>Performance</a:t>
            </a:r>
          </a:p>
        </p:txBody>
      </p:sp>
      <p:sp>
        <p:nvSpPr>
          <p:cNvPr id="7" name="TextBox 6">
            <a:extLst>
              <a:ext uri="{FF2B5EF4-FFF2-40B4-BE49-F238E27FC236}">
                <a16:creationId xmlns:a16="http://schemas.microsoft.com/office/drawing/2014/main" id="{AE3F875A-36E8-4089-A2AA-B0BB4EE6C897}"/>
              </a:ext>
            </a:extLst>
          </p:cNvPr>
          <p:cNvSpPr txBox="1"/>
          <p:nvPr/>
        </p:nvSpPr>
        <p:spPr>
          <a:xfrm>
            <a:off x="6601772" y="4893416"/>
            <a:ext cx="1224263" cy="153888"/>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0078D4"/>
                </a:solidFill>
                <a:effectLst/>
                <a:uLnTx/>
                <a:uFillTx/>
                <a:latin typeface="Segoe UI Semibold" panose="020B0502040204020203" pitchFamily="34" charset="0"/>
                <a:ea typeface="+mn-ea"/>
                <a:cs typeface="Segoe UI Semibold" panose="020B0502040204020203" pitchFamily="34" charset="0"/>
              </a:rPr>
              <a:t>Persistent Memory</a:t>
            </a:r>
          </a:p>
        </p:txBody>
      </p:sp>
      <p:sp>
        <p:nvSpPr>
          <p:cNvPr id="123" name="TextBox 122">
            <a:extLst>
              <a:ext uri="{FF2B5EF4-FFF2-40B4-BE49-F238E27FC236}">
                <a16:creationId xmlns:a16="http://schemas.microsoft.com/office/drawing/2014/main" id="{D9F10D35-59AD-41F9-9119-51B85743EF68}"/>
              </a:ext>
            </a:extLst>
          </p:cNvPr>
          <p:cNvSpPr txBox="1"/>
          <p:nvPr/>
        </p:nvSpPr>
        <p:spPr>
          <a:xfrm>
            <a:off x="9945312" y="4893416"/>
            <a:ext cx="1224263" cy="153888"/>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0078D4"/>
                </a:solidFill>
                <a:effectLst/>
                <a:uLnTx/>
                <a:uFillTx/>
                <a:latin typeface="Segoe UI Semibold" panose="020B0502040204020203" pitchFamily="34" charset="0"/>
                <a:ea typeface="+mn-ea"/>
                <a:cs typeface="Segoe UI Semibold" panose="020B0502040204020203" pitchFamily="34" charset="0"/>
              </a:rPr>
              <a:t>Query Store</a:t>
            </a:r>
          </a:p>
        </p:txBody>
      </p:sp>
      <p:grpSp>
        <p:nvGrpSpPr>
          <p:cNvPr id="31" name="Group 30">
            <a:extLst>
              <a:ext uri="{FF2B5EF4-FFF2-40B4-BE49-F238E27FC236}">
                <a16:creationId xmlns:a16="http://schemas.microsoft.com/office/drawing/2014/main" id="{9913A9FA-917E-43F8-94DD-D187AD69B5A1}"/>
              </a:ext>
            </a:extLst>
          </p:cNvPr>
          <p:cNvGrpSpPr/>
          <p:nvPr/>
        </p:nvGrpSpPr>
        <p:grpSpPr>
          <a:xfrm>
            <a:off x="9799804" y="3799626"/>
            <a:ext cx="1532573" cy="1007829"/>
            <a:chOff x="9799804" y="3799626"/>
            <a:chExt cx="1532573" cy="1007829"/>
          </a:xfrm>
        </p:grpSpPr>
        <p:sp>
          <p:nvSpPr>
            <p:cNvPr id="455" name="Rectangle 454">
              <a:extLst>
                <a:ext uri="{FF2B5EF4-FFF2-40B4-BE49-F238E27FC236}">
                  <a16:creationId xmlns:a16="http://schemas.microsoft.com/office/drawing/2014/main" id="{CD87EC90-C47C-4E82-BAC5-5D292724475C}"/>
                </a:ext>
              </a:extLst>
            </p:cNvPr>
            <p:cNvSpPr/>
            <p:nvPr/>
          </p:nvSpPr>
          <p:spPr>
            <a:xfrm>
              <a:off x="9799805" y="3906740"/>
              <a:ext cx="1532572" cy="900715"/>
            </a:xfrm>
            <a:prstGeom prst="rect">
              <a:avLst/>
            </a:prstGeom>
            <a:noFill/>
            <a:ln w="12700">
              <a:solidFill>
                <a:srgbClr val="0078D4"/>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9" name="Group 8">
              <a:extLst>
                <a:ext uri="{FF2B5EF4-FFF2-40B4-BE49-F238E27FC236}">
                  <a16:creationId xmlns:a16="http://schemas.microsoft.com/office/drawing/2014/main" id="{D20A3E69-4F73-4144-9395-45DF67156911}"/>
                </a:ext>
              </a:extLst>
            </p:cNvPr>
            <p:cNvGrpSpPr/>
            <p:nvPr/>
          </p:nvGrpSpPr>
          <p:grpSpPr>
            <a:xfrm>
              <a:off x="9986093" y="4029314"/>
              <a:ext cx="396158" cy="298664"/>
              <a:chOff x="10031675" y="4037509"/>
              <a:chExt cx="304993" cy="349846"/>
            </a:xfrm>
          </p:grpSpPr>
          <p:sp>
            <p:nvSpPr>
              <p:cNvPr id="502" name="Rectangle 147">
                <a:extLst>
                  <a:ext uri="{FF2B5EF4-FFF2-40B4-BE49-F238E27FC236}">
                    <a16:creationId xmlns:a16="http://schemas.microsoft.com/office/drawing/2014/main" id="{2AE4FBD6-BB3D-4741-A003-AE69866BD0E9}"/>
                  </a:ext>
                </a:extLst>
              </p:cNvPr>
              <p:cNvSpPr>
                <a:spLocks noChangeArrowheads="1"/>
              </p:cNvSpPr>
              <p:nvPr/>
            </p:nvSpPr>
            <p:spPr bwMode="auto">
              <a:xfrm flipH="1">
                <a:off x="10304150" y="4311107"/>
                <a:ext cx="32518" cy="7624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03" name="Rectangle 148">
                <a:extLst>
                  <a:ext uri="{FF2B5EF4-FFF2-40B4-BE49-F238E27FC236}">
                    <a16:creationId xmlns:a16="http://schemas.microsoft.com/office/drawing/2014/main" id="{E269FB3D-59CC-4604-A4D2-DA8275857754}"/>
                  </a:ext>
                </a:extLst>
              </p:cNvPr>
              <p:cNvSpPr>
                <a:spLocks noChangeArrowheads="1"/>
              </p:cNvSpPr>
              <p:nvPr/>
            </p:nvSpPr>
            <p:spPr bwMode="auto">
              <a:xfrm flipH="1">
                <a:off x="10249207" y="4256163"/>
                <a:ext cx="32518" cy="131192"/>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04" name="Rectangle 149">
                <a:extLst>
                  <a:ext uri="{FF2B5EF4-FFF2-40B4-BE49-F238E27FC236}">
                    <a16:creationId xmlns:a16="http://schemas.microsoft.com/office/drawing/2014/main" id="{41C0739C-8CC8-462C-989D-99490A50D587}"/>
                  </a:ext>
                </a:extLst>
              </p:cNvPr>
              <p:cNvSpPr>
                <a:spLocks noChangeArrowheads="1"/>
              </p:cNvSpPr>
              <p:nvPr/>
            </p:nvSpPr>
            <p:spPr bwMode="auto">
              <a:xfrm flipH="1">
                <a:off x="10195384" y="4201219"/>
                <a:ext cx="32518" cy="18613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05" name="Rectangle 150">
                <a:extLst>
                  <a:ext uri="{FF2B5EF4-FFF2-40B4-BE49-F238E27FC236}">
                    <a16:creationId xmlns:a16="http://schemas.microsoft.com/office/drawing/2014/main" id="{3F6BB18A-20C9-44EA-A6FB-4CEEEE25CC21}"/>
                  </a:ext>
                </a:extLst>
              </p:cNvPr>
              <p:cNvSpPr>
                <a:spLocks noChangeArrowheads="1"/>
              </p:cNvSpPr>
              <p:nvPr/>
            </p:nvSpPr>
            <p:spPr bwMode="auto">
              <a:xfrm flipH="1">
                <a:off x="10140441" y="4146275"/>
                <a:ext cx="32518" cy="24108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06" name="Rectangle 151">
                <a:extLst>
                  <a:ext uri="{FF2B5EF4-FFF2-40B4-BE49-F238E27FC236}">
                    <a16:creationId xmlns:a16="http://schemas.microsoft.com/office/drawing/2014/main" id="{9EEEDFE9-BCD7-4D1F-8B30-DAD35523BCFD}"/>
                  </a:ext>
                </a:extLst>
              </p:cNvPr>
              <p:cNvSpPr>
                <a:spLocks noChangeArrowheads="1"/>
              </p:cNvSpPr>
              <p:nvPr/>
            </p:nvSpPr>
            <p:spPr bwMode="auto">
              <a:xfrm flipH="1">
                <a:off x="10085497" y="4092453"/>
                <a:ext cx="33639" cy="29490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07" name="Rectangle 152">
                <a:extLst>
                  <a:ext uri="{FF2B5EF4-FFF2-40B4-BE49-F238E27FC236}">
                    <a16:creationId xmlns:a16="http://schemas.microsoft.com/office/drawing/2014/main" id="{52712D0D-8DF0-4DC1-A1E8-2560612F1441}"/>
                  </a:ext>
                </a:extLst>
              </p:cNvPr>
              <p:cNvSpPr>
                <a:spLocks noChangeArrowheads="1"/>
              </p:cNvSpPr>
              <p:nvPr/>
            </p:nvSpPr>
            <p:spPr bwMode="auto">
              <a:xfrm flipH="1">
                <a:off x="10031675" y="4037509"/>
                <a:ext cx="32518" cy="34984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498" name="Rectangle 497">
              <a:extLst>
                <a:ext uri="{FF2B5EF4-FFF2-40B4-BE49-F238E27FC236}">
                  <a16:creationId xmlns:a16="http://schemas.microsoft.com/office/drawing/2014/main" id="{293DBEE6-0AED-40D0-8ADF-8547255BF1D7}"/>
                </a:ext>
              </a:extLst>
            </p:cNvPr>
            <p:cNvSpPr/>
            <p:nvPr/>
          </p:nvSpPr>
          <p:spPr>
            <a:xfrm>
              <a:off x="10650994" y="4017013"/>
              <a:ext cx="496025" cy="339355"/>
            </a:xfrm>
            <a:prstGeom prst="rect">
              <a:avLst/>
            </a:prstGeom>
            <a:solidFill>
              <a:srgbClr val="0078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99" name="Oval 498">
              <a:extLst>
                <a:ext uri="{FF2B5EF4-FFF2-40B4-BE49-F238E27FC236}">
                  <a16:creationId xmlns:a16="http://schemas.microsoft.com/office/drawing/2014/main" id="{65DB6B46-0097-497A-AD4E-EBBAEACB8F5D}"/>
                </a:ext>
              </a:extLst>
            </p:cNvPr>
            <p:cNvSpPr/>
            <p:nvPr/>
          </p:nvSpPr>
          <p:spPr>
            <a:xfrm>
              <a:off x="10889133" y="4263581"/>
              <a:ext cx="52333" cy="52333"/>
            </a:xfrm>
            <a:prstGeom prst="ellipse">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00" name="Oval 499">
              <a:extLst>
                <a:ext uri="{FF2B5EF4-FFF2-40B4-BE49-F238E27FC236}">
                  <a16:creationId xmlns:a16="http://schemas.microsoft.com/office/drawing/2014/main" id="{05897C55-45FE-4070-8332-9D36150F422E}"/>
                </a:ext>
              </a:extLst>
            </p:cNvPr>
            <p:cNvSpPr/>
            <p:nvPr/>
          </p:nvSpPr>
          <p:spPr>
            <a:xfrm>
              <a:off x="10968723" y="4082750"/>
              <a:ext cx="52333" cy="52333"/>
            </a:xfrm>
            <a:prstGeom prst="ellipse">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01" name="Oval 500">
              <a:extLst>
                <a:ext uri="{FF2B5EF4-FFF2-40B4-BE49-F238E27FC236}">
                  <a16:creationId xmlns:a16="http://schemas.microsoft.com/office/drawing/2014/main" id="{63AF0646-A87A-4810-9859-70916C655326}"/>
                </a:ext>
              </a:extLst>
            </p:cNvPr>
            <p:cNvSpPr/>
            <p:nvPr/>
          </p:nvSpPr>
          <p:spPr>
            <a:xfrm>
              <a:off x="11048312" y="4071847"/>
              <a:ext cx="52333" cy="52333"/>
            </a:xfrm>
            <a:prstGeom prst="ellipse">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96" name="Rectangle 495">
              <a:extLst>
                <a:ext uri="{FF2B5EF4-FFF2-40B4-BE49-F238E27FC236}">
                  <a16:creationId xmlns:a16="http://schemas.microsoft.com/office/drawing/2014/main" id="{04135295-4E25-4D3A-9743-2D930DBDB0E2}"/>
                </a:ext>
              </a:extLst>
            </p:cNvPr>
            <p:cNvSpPr/>
            <p:nvPr/>
          </p:nvSpPr>
          <p:spPr>
            <a:xfrm>
              <a:off x="9924662" y="4496149"/>
              <a:ext cx="72363" cy="72363"/>
            </a:xfrm>
            <a:prstGeom prst="rect">
              <a:avLst/>
            </a:prstGeom>
            <a:solidFill>
              <a:schemeClr val="accent2"/>
            </a:solidFill>
            <a:ln w="15875">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94" name="Rectangle 493">
              <a:extLst>
                <a:ext uri="{FF2B5EF4-FFF2-40B4-BE49-F238E27FC236}">
                  <a16:creationId xmlns:a16="http://schemas.microsoft.com/office/drawing/2014/main" id="{9654E5ED-4131-4EA8-AA78-6AC63D795861}"/>
                </a:ext>
              </a:extLst>
            </p:cNvPr>
            <p:cNvSpPr/>
            <p:nvPr/>
          </p:nvSpPr>
          <p:spPr>
            <a:xfrm>
              <a:off x="10126891" y="4496149"/>
              <a:ext cx="72363" cy="72363"/>
            </a:xfrm>
            <a:prstGeom prst="rect">
              <a:avLst/>
            </a:prstGeom>
            <a:solidFill>
              <a:schemeClr val="accent2"/>
            </a:solidFill>
            <a:ln w="15875">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92" name="Rectangle 491">
              <a:extLst>
                <a:ext uri="{FF2B5EF4-FFF2-40B4-BE49-F238E27FC236}">
                  <a16:creationId xmlns:a16="http://schemas.microsoft.com/office/drawing/2014/main" id="{E84BCEF9-9E35-46EA-858F-C572B498A47D}"/>
                </a:ext>
              </a:extLst>
            </p:cNvPr>
            <p:cNvSpPr/>
            <p:nvPr/>
          </p:nvSpPr>
          <p:spPr>
            <a:xfrm>
              <a:off x="10329120" y="4496149"/>
              <a:ext cx="72363" cy="72363"/>
            </a:xfrm>
            <a:prstGeom prst="rect">
              <a:avLst/>
            </a:prstGeom>
            <a:solidFill>
              <a:schemeClr val="accent2"/>
            </a:solidFill>
            <a:ln w="15875">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90" name="Rectangle 489">
              <a:extLst>
                <a:ext uri="{FF2B5EF4-FFF2-40B4-BE49-F238E27FC236}">
                  <a16:creationId xmlns:a16="http://schemas.microsoft.com/office/drawing/2014/main" id="{6CCA4894-BD68-4FEB-9FA5-D8E719F251A8}"/>
                </a:ext>
              </a:extLst>
            </p:cNvPr>
            <p:cNvSpPr/>
            <p:nvPr/>
          </p:nvSpPr>
          <p:spPr>
            <a:xfrm>
              <a:off x="10531349" y="4496149"/>
              <a:ext cx="72363" cy="72363"/>
            </a:xfrm>
            <a:prstGeom prst="rect">
              <a:avLst/>
            </a:prstGeom>
            <a:solidFill>
              <a:schemeClr val="accent2"/>
            </a:solidFill>
            <a:ln w="15875">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88" name="Rectangle 487">
              <a:extLst>
                <a:ext uri="{FF2B5EF4-FFF2-40B4-BE49-F238E27FC236}">
                  <a16:creationId xmlns:a16="http://schemas.microsoft.com/office/drawing/2014/main" id="{82BE529D-833A-4E0E-AE5A-6F5E9DD2AEFC}"/>
                </a:ext>
              </a:extLst>
            </p:cNvPr>
            <p:cNvSpPr/>
            <p:nvPr/>
          </p:nvSpPr>
          <p:spPr>
            <a:xfrm>
              <a:off x="10531349" y="4654014"/>
              <a:ext cx="72363" cy="72363"/>
            </a:xfrm>
            <a:prstGeom prst="rect">
              <a:avLst/>
            </a:prstGeom>
            <a:solidFill>
              <a:schemeClr val="accent2"/>
            </a:solidFill>
            <a:ln w="15875">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86" name="Rectangle 485">
              <a:extLst>
                <a:ext uri="{FF2B5EF4-FFF2-40B4-BE49-F238E27FC236}">
                  <a16:creationId xmlns:a16="http://schemas.microsoft.com/office/drawing/2014/main" id="{B82F9DDB-208E-4E79-803D-3175B2D458DD}"/>
                </a:ext>
              </a:extLst>
            </p:cNvPr>
            <p:cNvSpPr/>
            <p:nvPr/>
          </p:nvSpPr>
          <p:spPr>
            <a:xfrm>
              <a:off x="10733578" y="4654014"/>
              <a:ext cx="72363" cy="72363"/>
            </a:xfrm>
            <a:prstGeom prst="rect">
              <a:avLst/>
            </a:prstGeom>
            <a:solidFill>
              <a:schemeClr val="accent2"/>
            </a:solidFill>
            <a:ln w="15875">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84" name="Rectangle 483">
              <a:extLst>
                <a:ext uri="{FF2B5EF4-FFF2-40B4-BE49-F238E27FC236}">
                  <a16:creationId xmlns:a16="http://schemas.microsoft.com/office/drawing/2014/main" id="{AE040C93-1A96-42F8-AD2C-CB21A77185A5}"/>
                </a:ext>
              </a:extLst>
            </p:cNvPr>
            <p:cNvSpPr/>
            <p:nvPr/>
          </p:nvSpPr>
          <p:spPr>
            <a:xfrm>
              <a:off x="10935807" y="4654014"/>
              <a:ext cx="72363" cy="72363"/>
            </a:xfrm>
            <a:prstGeom prst="rect">
              <a:avLst/>
            </a:prstGeom>
            <a:solidFill>
              <a:schemeClr val="accent2"/>
            </a:solidFill>
            <a:ln w="15875">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82" name="Rectangle 481">
              <a:extLst>
                <a:ext uri="{FF2B5EF4-FFF2-40B4-BE49-F238E27FC236}">
                  <a16:creationId xmlns:a16="http://schemas.microsoft.com/office/drawing/2014/main" id="{99FDCC9F-7D8E-45B8-9BBA-D0703A1E82A7}"/>
                </a:ext>
              </a:extLst>
            </p:cNvPr>
            <p:cNvSpPr/>
            <p:nvPr/>
          </p:nvSpPr>
          <p:spPr>
            <a:xfrm>
              <a:off x="11138037" y="4654014"/>
              <a:ext cx="72363" cy="72363"/>
            </a:xfrm>
            <a:prstGeom prst="rect">
              <a:avLst/>
            </a:prstGeom>
            <a:solidFill>
              <a:schemeClr val="accent2"/>
            </a:solidFill>
            <a:ln w="15875">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80" name="Rectangle 479">
              <a:extLst>
                <a:ext uri="{FF2B5EF4-FFF2-40B4-BE49-F238E27FC236}">
                  <a16:creationId xmlns:a16="http://schemas.microsoft.com/office/drawing/2014/main" id="{74D5FA45-476C-4EBF-9C23-361767F9E1BC}"/>
                </a:ext>
              </a:extLst>
            </p:cNvPr>
            <p:cNvSpPr/>
            <p:nvPr/>
          </p:nvSpPr>
          <p:spPr>
            <a:xfrm>
              <a:off x="10834693" y="4496149"/>
              <a:ext cx="72363" cy="72363"/>
            </a:xfrm>
            <a:prstGeom prst="rect">
              <a:avLst/>
            </a:prstGeom>
            <a:solidFill>
              <a:schemeClr val="accent2"/>
            </a:solidFill>
            <a:ln w="15875">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476" name="Straight Connector 475">
              <a:extLst>
                <a:ext uri="{FF2B5EF4-FFF2-40B4-BE49-F238E27FC236}">
                  <a16:creationId xmlns:a16="http://schemas.microsoft.com/office/drawing/2014/main" id="{D7CDEA9E-B646-4086-AD8C-0F1DDD38C0CE}"/>
                </a:ext>
              </a:extLst>
            </p:cNvPr>
            <p:cNvCxnSpPr/>
            <p:nvPr/>
          </p:nvCxnSpPr>
          <p:spPr>
            <a:xfrm>
              <a:off x="9907081" y="4406449"/>
              <a:ext cx="1300726" cy="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15" name="Group 14">
              <a:extLst>
                <a:ext uri="{FF2B5EF4-FFF2-40B4-BE49-F238E27FC236}">
                  <a16:creationId xmlns:a16="http://schemas.microsoft.com/office/drawing/2014/main" id="{DA433126-105F-4BA9-8A3F-A62BE064E068}"/>
                </a:ext>
              </a:extLst>
            </p:cNvPr>
            <p:cNvGrpSpPr/>
            <p:nvPr/>
          </p:nvGrpSpPr>
          <p:grpSpPr>
            <a:xfrm>
              <a:off x="9799804" y="3799626"/>
              <a:ext cx="1532559" cy="142451"/>
              <a:chOff x="9945960" y="2987440"/>
              <a:chExt cx="495300" cy="46038"/>
            </a:xfrm>
          </p:grpSpPr>
          <p:sp>
            <p:nvSpPr>
              <p:cNvPr id="144" name="Rectangle 415">
                <a:extLst>
                  <a:ext uri="{FF2B5EF4-FFF2-40B4-BE49-F238E27FC236}">
                    <a16:creationId xmlns:a16="http://schemas.microsoft.com/office/drawing/2014/main" id="{79670282-ACF4-41C5-9010-6D469066E3B6}"/>
                  </a:ext>
                </a:extLst>
              </p:cNvPr>
              <p:cNvSpPr>
                <a:spLocks noChangeArrowheads="1"/>
              </p:cNvSpPr>
              <p:nvPr/>
            </p:nvSpPr>
            <p:spPr bwMode="auto">
              <a:xfrm>
                <a:off x="9945960" y="2987440"/>
                <a:ext cx="495300" cy="46038"/>
              </a:xfrm>
              <a:prstGeom prst="rect">
                <a:avLst/>
              </a:prstGeom>
              <a:solidFill>
                <a:schemeClr val="accent1"/>
              </a:solidFill>
              <a:ln w="12700">
                <a:solidFill>
                  <a:srgbClr val="0078D4"/>
                </a:solidFill>
                <a:miter lim="800000"/>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45" name="Oval 416">
                <a:extLst>
                  <a:ext uri="{FF2B5EF4-FFF2-40B4-BE49-F238E27FC236}">
                    <a16:creationId xmlns:a16="http://schemas.microsoft.com/office/drawing/2014/main" id="{E6A71EAB-F0C4-464D-BB12-3BCA1F8D6DF5}"/>
                  </a:ext>
                </a:extLst>
              </p:cNvPr>
              <p:cNvSpPr>
                <a:spLocks noChangeArrowheads="1"/>
              </p:cNvSpPr>
              <p:nvPr/>
            </p:nvSpPr>
            <p:spPr bwMode="auto">
              <a:xfrm>
                <a:off x="9961835" y="3003315"/>
                <a:ext cx="14288" cy="14288"/>
              </a:xfrm>
              <a:prstGeom prst="ellipse">
                <a:avLst/>
              </a:prstGeom>
              <a:solidFill>
                <a:srgbClr val="50E6FF"/>
              </a:solidFill>
              <a:ln w="1270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46" name="Oval 417">
                <a:extLst>
                  <a:ext uri="{FF2B5EF4-FFF2-40B4-BE49-F238E27FC236}">
                    <a16:creationId xmlns:a16="http://schemas.microsoft.com/office/drawing/2014/main" id="{59F15981-2455-4D57-98F1-60977B1BB5AA}"/>
                  </a:ext>
                </a:extLst>
              </p:cNvPr>
              <p:cNvSpPr>
                <a:spLocks noChangeArrowheads="1"/>
              </p:cNvSpPr>
              <p:nvPr/>
            </p:nvSpPr>
            <p:spPr bwMode="auto">
              <a:xfrm>
                <a:off x="9985648" y="3003315"/>
                <a:ext cx="14288" cy="14288"/>
              </a:xfrm>
              <a:prstGeom prst="ellipse">
                <a:avLst/>
              </a:prstGeom>
              <a:solidFill>
                <a:srgbClr val="50E6FF"/>
              </a:solidFill>
              <a:ln w="1270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47" name="Oval 418">
                <a:extLst>
                  <a:ext uri="{FF2B5EF4-FFF2-40B4-BE49-F238E27FC236}">
                    <a16:creationId xmlns:a16="http://schemas.microsoft.com/office/drawing/2014/main" id="{ABFD4E68-4C01-4F60-879B-EC24A53BECD6}"/>
                  </a:ext>
                </a:extLst>
              </p:cNvPr>
              <p:cNvSpPr>
                <a:spLocks noChangeArrowheads="1"/>
              </p:cNvSpPr>
              <p:nvPr/>
            </p:nvSpPr>
            <p:spPr bwMode="auto">
              <a:xfrm>
                <a:off x="10007873" y="3003315"/>
                <a:ext cx="15875" cy="14288"/>
              </a:xfrm>
              <a:prstGeom prst="ellipse">
                <a:avLst/>
              </a:prstGeom>
              <a:solidFill>
                <a:srgbClr val="50E6FF"/>
              </a:solidFill>
              <a:ln w="1270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cxnSp>
          <p:nvCxnSpPr>
            <p:cNvPr id="11" name="Straight Arrow Connector 10">
              <a:extLst>
                <a:ext uri="{FF2B5EF4-FFF2-40B4-BE49-F238E27FC236}">
                  <a16:creationId xmlns:a16="http://schemas.microsoft.com/office/drawing/2014/main" id="{BF10A5D0-D304-48F9-9EF7-188918F58711}"/>
                </a:ext>
              </a:extLst>
            </p:cNvPr>
            <p:cNvCxnSpPr>
              <a:stCxn id="494" idx="1"/>
              <a:endCxn id="496" idx="3"/>
            </p:cNvCxnSpPr>
            <p:nvPr/>
          </p:nvCxnSpPr>
          <p:spPr>
            <a:xfrm flipH="1">
              <a:off x="9997025" y="4532331"/>
              <a:ext cx="129866" cy="0"/>
            </a:xfrm>
            <a:prstGeom prst="straightConnector1">
              <a:avLst/>
            </a:prstGeom>
            <a:ln w="12700">
              <a:solidFill>
                <a:schemeClr val="accent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116" name="Straight Arrow Connector 115">
              <a:extLst>
                <a:ext uri="{FF2B5EF4-FFF2-40B4-BE49-F238E27FC236}">
                  <a16:creationId xmlns:a16="http://schemas.microsoft.com/office/drawing/2014/main" id="{3F3B06BC-469E-41D6-BDAB-A933B8813E6C}"/>
                </a:ext>
              </a:extLst>
            </p:cNvPr>
            <p:cNvCxnSpPr>
              <a:cxnSpLocks/>
              <a:stCxn id="492" idx="1"/>
              <a:endCxn id="494" idx="3"/>
            </p:cNvCxnSpPr>
            <p:nvPr/>
          </p:nvCxnSpPr>
          <p:spPr>
            <a:xfrm flipH="1">
              <a:off x="10199254" y="4532331"/>
              <a:ext cx="129866" cy="0"/>
            </a:xfrm>
            <a:prstGeom prst="straightConnector1">
              <a:avLst/>
            </a:prstGeom>
            <a:ln w="12700">
              <a:solidFill>
                <a:schemeClr val="accent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117" name="Straight Arrow Connector 116">
              <a:extLst>
                <a:ext uri="{FF2B5EF4-FFF2-40B4-BE49-F238E27FC236}">
                  <a16:creationId xmlns:a16="http://schemas.microsoft.com/office/drawing/2014/main" id="{334291D9-216C-49EB-BF11-62E1D739AE6C}"/>
                </a:ext>
              </a:extLst>
            </p:cNvPr>
            <p:cNvCxnSpPr>
              <a:cxnSpLocks/>
              <a:stCxn id="490" idx="1"/>
              <a:endCxn id="492" idx="3"/>
            </p:cNvCxnSpPr>
            <p:nvPr/>
          </p:nvCxnSpPr>
          <p:spPr>
            <a:xfrm flipH="1">
              <a:off x="10401483" y="4532331"/>
              <a:ext cx="129866" cy="0"/>
            </a:xfrm>
            <a:prstGeom prst="straightConnector1">
              <a:avLst/>
            </a:prstGeom>
            <a:ln w="12700">
              <a:solidFill>
                <a:schemeClr val="accent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118" name="Straight Arrow Connector 117">
              <a:extLst>
                <a:ext uri="{FF2B5EF4-FFF2-40B4-BE49-F238E27FC236}">
                  <a16:creationId xmlns:a16="http://schemas.microsoft.com/office/drawing/2014/main" id="{A21A4C16-90E4-444A-8E3D-3ADCB6EA0DD9}"/>
                </a:ext>
              </a:extLst>
            </p:cNvPr>
            <p:cNvCxnSpPr>
              <a:cxnSpLocks/>
              <a:stCxn id="480" idx="1"/>
              <a:endCxn id="490" idx="3"/>
            </p:cNvCxnSpPr>
            <p:nvPr/>
          </p:nvCxnSpPr>
          <p:spPr>
            <a:xfrm flipH="1">
              <a:off x="10603712" y="4532331"/>
              <a:ext cx="230981" cy="0"/>
            </a:xfrm>
            <a:prstGeom prst="straightConnector1">
              <a:avLst/>
            </a:prstGeom>
            <a:ln w="12700">
              <a:solidFill>
                <a:schemeClr val="accent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119" name="Straight Arrow Connector 118">
              <a:extLst>
                <a:ext uri="{FF2B5EF4-FFF2-40B4-BE49-F238E27FC236}">
                  <a16:creationId xmlns:a16="http://schemas.microsoft.com/office/drawing/2014/main" id="{C3D9F825-BF30-4731-889C-501888CBB739}"/>
                </a:ext>
              </a:extLst>
            </p:cNvPr>
            <p:cNvCxnSpPr>
              <a:cxnSpLocks/>
              <a:stCxn id="488" idx="0"/>
              <a:endCxn id="490" idx="2"/>
            </p:cNvCxnSpPr>
            <p:nvPr/>
          </p:nvCxnSpPr>
          <p:spPr>
            <a:xfrm flipV="1">
              <a:off x="10567531" y="4568512"/>
              <a:ext cx="0" cy="85502"/>
            </a:xfrm>
            <a:prstGeom prst="straightConnector1">
              <a:avLst/>
            </a:prstGeom>
            <a:ln w="12700">
              <a:solidFill>
                <a:schemeClr val="accent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122" name="Straight Arrow Connector 121">
              <a:extLst>
                <a:ext uri="{FF2B5EF4-FFF2-40B4-BE49-F238E27FC236}">
                  <a16:creationId xmlns:a16="http://schemas.microsoft.com/office/drawing/2014/main" id="{6B2C32FD-6BC7-4670-B54E-4889E590A9B2}"/>
                </a:ext>
              </a:extLst>
            </p:cNvPr>
            <p:cNvCxnSpPr>
              <a:cxnSpLocks/>
              <a:stCxn id="486" idx="1"/>
              <a:endCxn id="488" idx="3"/>
            </p:cNvCxnSpPr>
            <p:nvPr/>
          </p:nvCxnSpPr>
          <p:spPr>
            <a:xfrm flipH="1">
              <a:off x="10603712" y="4690196"/>
              <a:ext cx="129866" cy="0"/>
            </a:xfrm>
            <a:prstGeom prst="straightConnector1">
              <a:avLst/>
            </a:prstGeom>
            <a:ln w="12700">
              <a:solidFill>
                <a:schemeClr val="accent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125" name="Straight Arrow Connector 124">
              <a:extLst>
                <a:ext uri="{FF2B5EF4-FFF2-40B4-BE49-F238E27FC236}">
                  <a16:creationId xmlns:a16="http://schemas.microsoft.com/office/drawing/2014/main" id="{713BBCBF-6EF8-4A01-8758-7F749E969E0B}"/>
                </a:ext>
              </a:extLst>
            </p:cNvPr>
            <p:cNvCxnSpPr>
              <a:cxnSpLocks/>
              <a:stCxn id="484" idx="1"/>
              <a:endCxn id="486" idx="3"/>
            </p:cNvCxnSpPr>
            <p:nvPr/>
          </p:nvCxnSpPr>
          <p:spPr>
            <a:xfrm flipH="1">
              <a:off x="10805941" y="4690196"/>
              <a:ext cx="129866" cy="0"/>
            </a:xfrm>
            <a:prstGeom prst="straightConnector1">
              <a:avLst/>
            </a:prstGeom>
            <a:ln w="12700">
              <a:solidFill>
                <a:schemeClr val="accent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126" name="Straight Arrow Connector 125">
              <a:extLst>
                <a:ext uri="{FF2B5EF4-FFF2-40B4-BE49-F238E27FC236}">
                  <a16:creationId xmlns:a16="http://schemas.microsoft.com/office/drawing/2014/main" id="{8655A578-7179-4911-9AE0-4275B35EE19C}"/>
                </a:ext>
              </a:extLst>
            </p:cNvPr>
            <p:cNvCxnSpPr>
              <a:cxnSpLocks/>
              <a:stCxn id="482" idx="1"/>
              <a:endCxn id="484" idx="3"/>
            </p:cNvCxnSpPr>
            <p:nvPr/>
          </p:nvCxnSpPr>
          <p:spPr>
            <a:xfrm flipH="1">
              <a:off x="11008170" y="4690196"/>
              <a:ext cx="129867" cy="0"/>
            </a:xfrm>
            <a:prstGeom prst="straightConnector1">
              <a:avLst/>
            </a:prstGeom>
            <a:ln w="12700">
              <a:solidFill>
                <a:schemeClr val="accent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grpSp>
      <p:grpSp>
        <p:nvGrpSpPr>
          <p:cNvPr id="14" name="Group 13">
            <a:extLst>
              <a:ext uri="{FF2B5EF4-FFF2-40B4-BE49-F238E27FC236}">
                <a16:creationId xmlns:a16="http://schemas.microsoft.com/office/drawing/2014/main" id="{6345D8B9-DACB-48FE-989F-E91E047F51E8}"/>
              </a:ext>
            </a:extLst>
          </p:cNvPr>
          <p:cNvGrpSpPr/>
          <p:nvPr/>
        </p:nvGrpSpPr>
        <p:grpSpPr>
          <a:xfrm>
            <a:off x="6875462" y="4058164"/>
            <a:ext cx="681180" cy="678366"/>
            <a:chOff x="6087126" y="3920192"/>
            <a:chExt cx="681180" cy="678366"/>
          </a:xfrm>
        </p:grpSpPr>
        <p:grpSp>
          <p:nvGrpSpPr>
            <p:cNvPr id="143" name="Group 142">
              <a:extLst>
                <a:ext uri="{FF2B5EF4-FFF2-40B4-BE49-F238E27FC236}">
                  <a16:creationId xmlns:a16="http://schemas.microsoft.com/office/drawing/2014/main" id="{84CF90E7-3FC5-414A-B5FC-2695C32B00AE}"/>
                </a:ext>
              </a:extLst>
            </p:cNvPr>
            <p:cNvGrpSpPr/>
            <p:nvPr/>
          </p:nvGrpSpPr>
          <p:grpSpPr>
            <a:xfrm>
              <a:off x="6087126" y="3920192"/>
              <a:ext cx="681180" cy="678366"/>
              <a:chOff x="7643146" y="2995601"/>
              <a:chExt cx="270958" cy="269839"/>
            </a:xfrm>
            <a:solidFill>
              <a:schemeClr val="tx1"/>
            </a:solidFill>
          </p:grpSpPr>
          <p:sp>
            <p:nvSpPr>
              <p:cNvPr id="148" name="Freeform 78">
                <a:extLst>
                  <a:ext uri="{FF2B5EF4-FFF2-40B4-BE49-F238E27FC236}">
                    <a16:creationId xmlns:a16="http://schemas.microsoft.com/office/drawing/2014/main" id="{8D72B7EA-C020-4D86-A2BE-F5DA71BF9CBD}"/>
                  </a:ext>
                </a:extLst>
              </p:cNvPr>
              <p:cNvSpPr>
                <a:spLocks/>
              </p:cNvSpPr>
              <p:nvPr/>
            </p:nvSpPr>
            <p:spPr bwMode="auto">
              <a:xfrm>
                <a:off x="7676736" y="3031430"/>
                <a:ext cx="201539" cy="200420"/>
              </a:xfrm>
              <a:custGeom>
                <a:avLst/>
                <a:gdLst>
                  <a:gd name="T0" fmla="*/ 75 w 83"/>
                  <a:gd name="T1" fmla="*/ 83 h 83"/>
                  <a:gd name="T2" fmla="*/ 8 w 83"/>
                  <a:gd name="T3" fmla="*/ 83 h 83"/>
                  <a:gd name="T4" fmla="*/ 0 w 83"/>
                  <a:gd name="T5" fmla="*/ 75 h 83"/>
                  <a:gd name="T6" fmla="*/ 0 w 83"/>
                  <a:gd name="T7" fmla="*/ 8 h 83"/>
                  <a:gd name="T8" fmla="*/ 8 w 83"/>
                  <a:gd name="T9" fmla="*/ 0 h 83"/>
                  <a:gd name="T10" fmla="*/ 75 w 83"/>
                  <a:gd name="T11" fmla="*/ 0 h 83"/>
                  <a:gd name="T12" fmla="*/ 83 w 83"/>
                  <a:gd name="T13" fmla="*/ 8 h 83"/>
                  <a:gd name="T14" fmla="*/ 83 w 83"/>
                  <a:gd name="T15" fmla="*/ 75 h 83"/>
                  <a:gd name="T16" fmla="*/ 75 w 83"/>
                  <a:gd name="T17"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83">
                    <a:moveTo>
                      <a:pt x="75" y="83"/>
                    </a:moveTo>
                    <a:cubicBezTo>
                      <a:pt x="8" y="83"/>
                      <a:pt x="8" y="83"/>
                      <a:pt x="8" y="83"/>
                    </a:cubicBezTo>
                    <a:cubicBezTo>
                      <a:pt x="4" y="83"/>
                      <a:pt x="0" y="79"/>
                      <a:pt x="0" y="75"/>
                    </a:cubicBezTo>
                    <a:cubicBezTo>
                      <a:pt x="0" y="8"/>
                      <a:pt x="0" y="8"/>
                      <a:pt x="0" y="8"/>
                    </a:cubicBezTo>
                    <a:cubicBezTo>
                      <a:pt x="0" y="3"/>
                      <a:pt x="4" y="0"/>
                      <a:pt x="8" y="0"/>
                    </a:cubicBezTo>
                    <a:cubicBezTo>
                      <a:pt x="75" y="0"/>
                      <a:pt x="75" y="0"/>
                      <a:pt x="75" y="0"/>
                    </a:cubicBezTo>
                    <a:cubicBezTo>
                      <a:pt x="80" y="0"/>
                      <a:pt x="83" y="3"/>
                      <a:pt x="83" y="8"/>
                    </a:cubicBezTo>
                    <a:cubicBezTo>
                      <a:pt x="83" y="75"/>
                      <a:pt x="83" y="75"/>
                      <a:pt x="83" y="75"/>
                    </a:cubicBezTo>
                    <a:cubicBezTo>
                      <a:pt x="83" y="79"/>
                      <a:pt x="80" y="83"/>
                      <a:pt x="75" y="83"/>
                    </a:cubicBezTo>
                    <a:close/>
                  </a:path>
                </a:pathLst>
              </a:custGeom>
              <a:grpFill/>
              <a:ln w="2857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49" name="Line 79">
                <a:extLst>
                  <a:ext uri="{FF2B5EF4-FFF2-40B4-BE49-F238E27FC236}">
                    <a16:creationId xmlns:a16="http://schemas.microsoft.com/office/drawing/2014/main" id="{DB0430CF-85ED-465C-8C8A-47ECAAB5920E}"/>
                  </a:ext>
                </a:extLst>
              </p:cNvPr>
              <p:cNvSpPr>
                <a:spLocks noChangeShapeType="1"/>
              </p:cNvSpPr>
              <p:nvPr/>
            </p:nvSpPr>
            <p:spPr bwMode="auto">
              <a:xfrm>
                <a:off x="7709206" y="2995601"/>
                <a:ext cx="0" cy="31351"/>
              </a:xfrm>
              <a:prstGeom prst="line">
                <a:avLst/>
              </a:prstGeom>
              <a:grpFill/>
              <a:ln w="2857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50" name="Line 80">
                <a:extLst>
                  <a:ext uri="{FF2B5EF4-FFF2-40B4-BE49-F238E27FC236}">
                    <a16:creationId xmlns:a16="http://schemas.microsoft.com/office/drawing/2014/main" id="{FB770E6F-2F7E-47E6-8108-83D1EADAF3BA}"/>
                  </a:ext>
                </a:extLst>
              </p:cNvPr>
              <p:cNvSpPr>
                <a:spLocks noChangeShapeType="1"/>
              </p:cNvSpPr>
              <p:nvPr/>
            </p:nvSpPr>
            <p:spPr bwMode="auto">
              <a:xfrm>
                <a:off x="7742796" y="2995601"/>
                <a:ext cx="0" cy="31351"/>
              </a:xfrm>
              <a:prstGeom prst="line">
                <a:avLst/>
              </a:prstGeom>
              <a:grpFill/>
              <a:ln w="2857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51" name="Line 81">
                <a:extLst>
                  <a:ext uri="{FF2B5EF4-FFF2-40B4-BE49-F238E27FC236}">
                    <a16:creationId xmlns:a16="http://schemas.microsoft.com/office/drawing/2014/main" id="{80ACA819-790A-40D4-9EAA-2B649AF8B8BF}"/>
                  </a:ext>
                </a:extLst>
              </p:cNvPr>
              <p:cNvSpPr>
                <a:spLocks noChangeShapeType="1"/>
              </p:cNvSpPr>
              <p:nvPr/>
            </p:nvSpPr>
            <p:spPr bwMode="auto">
              <a:xfrm>
                <a:off x="7778625" y="2995601"/>
                <a:ext cx="0" cy="31351"/>
              </a:xfrm>
              <a:prstGeom prst="line">
                <a:avLst/>
              </a:prstGeom>
              <a:grpFill/>
              <a:ln w="2857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52" name="Line 82">
                <a:extLst>
                  <a:ext uri="{FF2B5EF4-FFF2-40B4-BE49-F238E27FC236}">
                    <a16:creationId xmlns:a16="http://schemas.microsoft.com/office/drawing/2014/main" id="{18241B5D-4CFB-4E01-B8B3-A3D87987ACF9}"/>
                  </a:ext>
                </a:extLst>
              </p:cNvPr>
              <p:cNvSpPr>
                <a:spLocks noChangeShapeType="1"/>
              </p:cNvSpPr>
              <p:nvPr/>
            </p:nvSpPr>
            <p:spPr bwMode="auto">
              <a:xfrm>
                <a:off x="7812215" y="2995601"/>
                <a:ext cx="0" cy="31351"/>
              </a:xfrm>
              <a:prstGeom prst="line">
                <a:avLst/>
              </a:prstGeom>
              <a:grpFill/>
              <a:ln w="2857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53" name="Line 83">
                <a:extLst>
                  <a:ext uri="{FF2B5EF4-FFF2-40B4-BE49-F238E27FC236}">
                    <a16:creationId xmlns:a16="http://schemas.microsoft.com/office/drawing/2014/main" id="{10A264FB-ACB0-43C7-9FEE-024B3BDE430C}"/>
                  </a:ext>
                </a:extLst>
              </p:cNvPr>
              <p:cNvSpPr>
                <a:spLocks noChangeShapeType="1"/>
              </p:cNvSpPr>
              <p:nvPr/>
            </p:nvSpPr>
            <p:spPr bwMode="auto">
              <a:xfrm>
                <a:off x="7846924" y="2995601"/>
                <a:ext cx="0" cy="31351"/>
              </a:xfrm>
              <a:prstGeom prst="line">
                <a:avLst/>
              </a:prstGeom>
              <a:grpFill/>
              <a:ln w="2857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54" name="Line 84">
                <a:extLst>
                  <a:ext uri="{FF2B5EF4-FFF2-40B4-BE49-F238E27FC236}">
                    <a16:creationId xmlns:a16="http://schemas.microsoft.com/office/drawing/2014/main" id="{7FD41DEB-AA53-40C9-9480-29820292B305}"/>
                  </a:ext>
                </a:extLst>
              </p:cNvPr>
              <p:cNvSpPr>
                <a:spLocks noChangeShapeType="1"/>
              </p:cNvSpPr>
              <p:nvPr/>
            </p:nvSpPr>
            <p:spPr bwMode="auto">
              <a:xfrm flipH="1">
                <a:off x="7882753" y="3060542"/>
                <a:ext cx="31351" cy="0"/>
              </a:xfrm>
              <a:prstGeom prst="line">
                <a:avLst/>
              </a:prstGeom>
              <a:grpFill/>
              <a:ln w="2857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55" name="Line 85">
                <a:extLst>
                  <a:ext uri="{FF2B5EF4-FFF2-40B4-BE49-F238E27FC236}">
                    <a16:creationId xmlns:a16="http://schemas.microsoft.com/office/drawing/2014/main" id="{81DAA21F-22D4-41C4-8C6B-0A96B4377EF2}"/>
                  </a:ext>
                </a:extLst>
              </p:cNvPr>
              <p:cNvSpPr>
                <a:spLocks noChangeShapeType="1"/>
              </p:cNvSpPr>
              <p:nvPr/>
            </p:nvSpPr>
            <p:spPr bwMode="auto">
              <a:xfrm flipH="1">
                <a:off x="7882753" y="3096371"/>
                <a:ext cx="31351" cy="0"/>
              </a:xfrm>
              <a:prstGeom prst="line">
                <a:avLst/>
              </a:prstGeom>
              <a:grpFill/>
              <a:ln w="2857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56" name="Line 86">
                <a:extLst>
                  <a:ext uri="{FF2B5EF4-FFF2-40B4-BE49-F238E27FC236}">
                    <a16:creationId xmlns:a16="http://schemas.microsoft.com/office/drawing/2014/main" id="{19266FD4-9F27-4238-841F-7EE7372A456E}"/>
                  </a:ext>
                </a:extLst>
              </p:cNvPr>
              <p:cNvSpPr>
                <a:spLocks noChangeShapeType="1"/>
              </p:cNvSpPr>
              <p:nvPr/>
            </p:nvSpPr>
            <p:spPr bwMode="auto">
              <a:xfrm flipH="1">
                <a:off x="7882753" y="3129961"/>
                <a:ext cx="31351" cy="0"/>
              </a:xfrm>
              <a:prstGeom prst="line">
                <a:avLst/>
              </a:prstGeom>
              <a:grpFill/>
              <a:ln w="2857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57" name="Line 87">
                <a:extLst>
                  <a:ext uri="{FF2B5EF4-FFF2-40B4-BE49-F238E27FC236}">
                    <a16:creationId xmlns:a16="http://schemas.microsoft.com/office/drawing/2014/main" id="{129D504A-8BEA-4957-BA0A-CD567783A265}"/>
                  </a:ext>
                </a:extLst>
              </p:cNvPr>
              <p:cNvSpPr>
                <a:spLocks noChangeShapeType="1"/>
              </p:cNvSpPr>
              <p:nvPr/>
            </p:nvSpPr>
            <p:spPr bwMode="auto">
              <a:xfrm flipH="1">
                <a:off x="7882753" y="3164670"/>
                <a:ext cx="31351" cy="0"/>
              </a:xfrm>
              <a:prstGeom prst="line">
                <a:avLst/>
              </a:prstGeom>
              <a:grpFill/>
              <a:ln w="2857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58" name="Line 88">
                <a:extLst>
                  <a:ext uri="{FF2B5EF4-FFF2-40B4-BE49-F238E27FC236}">
                    <a16:creationId xmlns:a16="http://schemas.microsoft.com/office/drawing/2014/main" id="{7A04E3DE-ED62-4BA7-8961-32D00D8CC7B9}"/>
                  </a:ext>
                </a:extLst>
              </p:cNvPr>
              <p:cNvSpPr>
                <a:spLocks noChangeShapeType="1"/>
              </p:cNvSpPr>
              <p:nvPr/>
            </p:nvSpPr>
            <p:spPr bwMode="auto">
              <a:xfrm flipH="1">
                <a:off x="7882753" y="3200500"/>
                <a:ext cx="31351" cy="0"/>
              </a:xfrm>
              <a:prstGeom prst="line">
                <a:avLst/>
              </a:prstGeom>
              <a:grpFill/>
              <a:ln w="2857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59" name="Line 89">
                <a:extLst>
                  <a:ext uri="{FF2B5EF4-FFF2-40B4-BE49-F238E27FC236}">
                    <a16:creationId xmlns:a16="http://schemas.microsoft.com/office/drawing/2014/main" id="{E656B042-17A4-4C66-A9ED-69302E86556B}"/>
                  </a:ext>
                </a:extLst>
              </p:cNvPr>
              <p:cNvSpPr>
                <a:spLocks noChangeShapeType="1"/>
              </p:cNvSpPr>
              <p:nvPr/>
            </p:nvSpPr>
            <p:spPr bwMode="auto">
              <a:xfrm flipH="1">
                <a:off x="7643146" y="3060542"/>
                <a:ext cx="31351" cy="0"/>
              </a:xfrm>
              <a:prstGeom prst="line">
                <a:avLst/>
              </a:prstGeom>
              <a:grpFill/>
              <a:ln w="2857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60" name="Line 90">
                <a:extLst>
                  <a:ext uri="{FF2B5EF4-FFF2-40B4-BE49-F238E27FC236}">
                    <a16:creationId xmlns:a16="http://schemas.microsoft.com/office/drawing/2014/main" id="{277AA283-A778-4782-857D-F80BBE9E34A7}"/>
                  </a:ext>
                </a:extLst>
              </p:cNvPr>
              <p:cNvSpPr>
                <a:spLocks noChangeShapeType="1"/>
              </p:cNvSpPr>
              <p:nvPr/>
            </p:nvSpPr>
            <p:spPr bwMode="auto">
              <a:xfrm flipH="1">
                <a:off x="7643146" y="3096371"/>
                <a:ext cx="31351" cy="0"/>
              </a:xfrm>
              <a:prstGeom prst="line">
                <a:avLst/>
              </a:prstGeom>
              <a:grpFill/>
              <a:ln w="2857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61" name="Line 91">
                <a:extLst>
                  <a:ext uri="{FF2B5EF4-FFF2-40B4-BE49-F238E27FC236}">
                    <a16:creationId xmlns:a16="http://schemas.microsoft.com/office/drawing/2014/main" id="{27A53021-CEA7-48AE-97C3-B563FE5BB4F7}"/>
                  </a:ext>
                </a:extLst>
              </p:cNvPr>
              <p:cNvSpPr>
                <a:spLocks noChangeShapeType="1"/>
              </p:cNvSpPr>
              <p:nvPr/>
            </p:nvSpPr>
            <p:spPr bwMode="auto">
              <a:xfrm flipH="1">
                <a:off x="7643146" y="3129961"/>
                <a:ext cx="31351" cy="0"/>
              </a:xfrm>
              <a:prstGeom prst="line">
                <a:avLst/>
              </a:prstGeom>
              <a:grpFill/>
              <a:ln w="2857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62" name="Line 92">
                <a:extLst>
                  <a:ext uri="{FF2B5EF4-FFF2-40B4-BE49-F238E27FC236}">
                    <a16:creationId xmlns:a16="http://schemas.microsoft.com/office/drawing/2014/main" id="{7D832435-425B-4AC4-82E6-AC58CD92BF5B}"/>
                  </a:ext>
                </a:extLst>
              </p:cNvPr>
              <p:cNvSpPr>
                <a:spLocks noChangeShapeType="1"/>
              </p:cNvSpPr>
              <p:nvPr/>
            </p:nvSpPr>
            <p:spPr bwMode="auto">
              <a:xfrm flipH="1">
                <a:off x="7643146" y="3164670"/>
                <a:ext cx="31351" cy="0"/>
              </a:xfrm>
              <a:prstGeom prst="line">
                <a:avLst/>
              </a:prstGeom>
              <a:grpFill/>
              <a:ln w="2857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63" name="Line 93">
                <a:extLst>
                  <a:ext uri="{FF2B5EF4-FFF2-40B4-BE49-F238E27FC236}">
                    <a16:creationId xmlns:a16="http://schemas.microsoft.com/office/drawing/2014/main" id="{AD01641B-0591-4A8C-A19D-A5307BC68CE8}"/>
                  </a:ext>
                </a:extLst>
              </p:cNvPr>
              <p:cNvSpPr>
                <a:spLocks noChangeShapeType="1"/>
              </p:cNvSpPr>
              <p:nvPr/>
            </p:nvSpPr>
            <p:spPr bwMode="auto">
              <a:xfrm flipH="1">
                <a:off x="7643146" y="3200500"/>
                <a:ext cx="31351" cy="0"/>
              </a:xfrm>
              <a:prstGeom prst="line">
                <a:avLst/>
              </a:prstGeom>
              <a:grpFill/>
              <a:ln w="2857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69" name="Line 94">
                <a:extLst>
                  <a:ext uri="{FF2B5EF4-FFF2-40B4-BE49-F238E27FC236}">
                    <a16:creationId xmlns:a16="http://schemas.microsoft.com/office/drawing/2014/main" id="{5FE839E1-6347-4875-861C-411E80C0E983}"/>
                  </a:ext>
                </a:extLst>
              </p:cNvPr>
              <p:cNvSpPr>
                <a:spLocks noChangeShapeType="1"/>
              </p:cNvSpPr>
              <p:nvPr/>
            </p:nvSpPr>
            <p:spPr bwMode="auto">
              <a:xfrm>
                <a:off x="7709206" y="3234089"/>
                <a:ext cx="0" cy="31351"/>
              </a:xfrm>
              <a:prstGeom prst="line">
                <a:avLst/>
              </a:prstGeom>
              <a:grpFill/>
              <a:ln w="2857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70" name="Line 95">
                <a:extLst>
                  <a:ext uri="{FF2B5EF4-FFF2-40B4-BE49-F238E27FC236}">
                    <a16:creationId xmlns:a16="http://schemas.microsoft.com/office/drawing/2014/main" id="{9D06AF32-C422-4E0C-9FCC-29B3C5C5230B}"/>
                  </a:ext>
                </a:extLst>
              </p:cNvPr>
              <p:cNvSpPr>
                <a:spLocks noChangeShapeType="1"/>
              </p:cNvSpPr>
              <p:nvPr/>
            </p:nvSpPr>
            <p:spPr bwMode="auto">
              <a:xfrm>
                <a:off x="7742796" y="3234089"/>
                <a:ext cx="0" cy="31351"/>
              </a:xfrm>
              <a:prstGeom prst="line">
                <a:avLst/>
              </a:prstGeom>
              <a:grpFill/>
              <a:ln w="2857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71" name="Line 96">
                <a:extLst>
                  <a:ext uri="{FF2B5EF4-FFF2-40B4-BE49-F238E27FC236}">
                    <a16:creationId xmlns:a16="http://schemas.microsoft.com/office/drawing/2014/main" id="{8A7405E5-095C-4598-9765-13EC76093EA1}"/>
                  </a:ext>
                </a:extLst>
              </p:cNvPr>
              <p:cNvSpPr>
                <a:spLocks noChangeShapeType="1"/>
              </p:cNvSpPr>
              <p:nvPr/>
            </p:nvSpPr>
            <p:spPr bwMode="auto">
              <a:xfrm>
                <a:off x="7778625" y="3234089"/>
                <a:ext cx="0" cy="31351"/>
              </a:xfrm>
              <a:prstGeom prst="line">
                <a:avLst/>
              </a:prstGeom>
              <a:grpFill/>
              <a:ln w="2857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72" name="Line 97">
                <a:extLst>
                  <a:ext uri="{FF2B5EF4-FFF2-40B4-BE49-F238E27FC236}">
                    <a16:creationId xmlns:a16="http://schemas.microsoft.com/office/drawing/2014/main" id="{B9C1D5AF-AE75-4CFD-897E-9BE03C6D1D39}"/>
                  </a:ext>
                </a:extLst>
              </p:cNvPr>
              <p:cNvSpPr>
                <a:spLocks noChangeShapeType="1"/>
              </p:cNvSpPr>
              <p:nvPr/>
            </p:nvSpPr>
            <p:spPr bwMode="auto">
              <a:xfrm>
                <a:off x="7812215" y="3234089"/>
                <a:ext cx="0" cy="31351"/>
              </a:xfrm>
              <a:prstGeom prst="line">
                <a:avLst/>
              </a:prstGeom>
              <a:grpFill/>
              <a:ln w="2857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73" name="Line 98">
                <a:extLst>
                  <a:ext uri="{FF2B5EF4-FFF2-40B4-BE49-F238E27FC236}">
                    <a16:creationId xmlns:a16="http://schemas.microsoft.com/office/drawing/2014/main" id="{E2315E13-CCD5-4C09-AD63-AA17817EE3C4}"/>
                  </a:ext>
                </a:extLst>
              </p:cNvPr>
              <p:cNvSpPr>
                <a:spLocks noChangeShapeType="1"/>
              </p:cNvSpPr>
              <p:nvPr/>
            </p:nvSpPr>
            <p:spPr bwMode="auto">
              <a:xfrm>
                <a:off x="7846924" y="3234089"/>
                <a:ext cx="0" cy="31351"/>
              </a:xfrm>
              <a:prstGeom prst="line">
                <a:avLst/>
              </a:prstGeom>
              <a:grpFill/>
              <a:ln w="2857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grpSp>
        <p:grpSp>
          <p:nvGrpSpPr>
            <p:cNvPr id="174" name="Group 331">
              <a:extLst>
                <a:ext uri="{FF2B5EF4-FFF2-40B4-BE49-F238E27FC236}">
                  <a16:creationId xmlns:a16="http://schemas.microsoft.com/office/drawing/2014/main" id="{48EB41BD-0921-4614-B600-546C70B2D258}"/>
                </a:ext>
              </a:extLst>
            </p:cNvPr>
            <p:cNvGrpSpPr>
              <a:grpSpLocks noChangeAspect="1"/>
            </p:cNvGrpSpPr>
            <p:nvPr/>
          </p:nvGrpSpPr>
          <p:grpSpPr bwMode="auto">
            <a:xfrm>
              <a:off x="6228540" y="4093532"/>
              <a:ext cx="409339" cy="339804"/>
              <a:chOff x="2204" y="2803"/>
              <a:chExt cx="312" cy="259"/>
            </a:xfrm>
          </p:grpSpPr>
          <p:sp>
            <p:nvSpPr>
              <p:cNvPr id="175" name="Freeform 332">
                <a:extLst>
                  <a:ext uri="{FF2B5EF4-FFF2-40B4-BE49-F238E27FC236}">
                    <a16:creationId xmlns:a16="http://schemas.microsoft.com/office/drawing/2014/main" id="{E76E8BDD-B0D5-439D-BA02-CED646C155C2}"/>
                  </a:ext>
                </a:extLst>
              </p:cNvPr>
              <p:cNvSpPr>
                <a:spLocks/>
              </p:cNvSpPr>
              <p:nvPr/>
            </p:nvSpPr>
            <p:spPr bwMode="auto">
              <a:xfrm>
                <a:off x="2516" y="295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76" name="Freeform 333">
                <a:extLst>
                  <a:ext uri="{FF2B5EF4-FFF2-40B4-BE49-F238E27FC236}">
                    <a16:creationId xmlns:a16="http://schemas.microsoft.com/office/drawing/2014/main" id="{362D437D-510B-4827-B34C-10D8E1774E0B}"/>
                  </a:ext>
                </a:extLst>
              </p:cNvPr>
              <p:cNvSpPr>
                <a:spLocks/>
              </p:cNvSpPr>
              <p:nvPr/>
            </p:nvSpPr>
            <p:spPr bwMode="auto">
              <a:xfrm>
                <a:off x="2457" y="2969"/>
                <a:ext cx="59" cy="93"/>
              </a:xfrm>
              <a:custGeom>
                <a:avLst/>
                <a:gdLst>
                  <a:gd name="T0" fmla="*/ 132 w 260"/>
                  <a:gd name="T1" fmla="*/ 0 h 409"/>
                  <a:gd name="T2" fmla="*/ 0 w 260"/>
                  <a:gd name="T3" fmla="*/ 318 h 409"/>
                  <a:gd name="T4" fmla="*/ 91 w 260"/>
                  <a:gd name="T5" fmla="*/ 409 h 409"/>
                  <a:gd name="T6" fmla="*/ 260 w 260"/>
                  <a:gd name="T7" fmla="*/ 0 h 409"/>
                  <a:gd name="T8" fmla="*/ 132 w 260"/>
                  <a:gd name="T9" fmla="*/ 0 h 409"/>
                </a:gdLst>
                <a:ahLst/>
                <a:cxnLst>
                  <a:cxn ang="0">
                    <a:pos x="T0" y="T1"/>
                  </a:cxn>
                  <a:cxn ang="0">
                    <a:pos x="T2" y="T3"/>
                  </a:cxn>
                  <a:cxn ang="0">
                    <a:pos x="T4" y="T5"/>
                  </a:cxn>
                  <a:cxn ang="0">
                    <a:pos x="T6" y="T7"/>
                  </a:cxn>
                  <a:cxn ang="0">
                    <a:pos x="T8" y="T9"/>
                  </a:cxn>
                </a:cxnLst>
                <a:rect l="0" t="0" r="r" b="b"/>
                <a:pathLst>
                  <a:path w="260" h="409">
                    <a:moveTo>
                      <a:pt x="132" y="0"/>
                    </a:moveTo>
                    <a:cubicBezTo>
                      <a:pt x="123" y="121"/>
                      <a:pt x="75" y="231"/>
                      <a:pt x="0" y="318"/>
                    </a:cubicBezTo>
                    <a:cubicBezTo>
                      <a:pt x="91" y="409"/>
                      <a:pt x="91" y="409"/>
                      <a:pt x="91" y="409"/>
                    </a:cubicBezTo>
                    <a:cubicBezTo>
                      <a:pt x="188" y="299"/>
                      <a:pt x="251" y="157"/>
                      <a:pt x="260" y="0"/>
                    </a:cubicBezTo>
                    <a:lnTo>
                      <a:pt x="13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77" name="Freeform 334">
                <a:extLst>
                  <a:ext uri="{FF2B5EF4-FFF2-40B4-BE49-F238E27FC236}">
                    <a16:creationId xmlns:a16="http://schemas.microsoft.com/office/drawing/2014/main" id="{098A27AE-B959-4F07-9384-3848A2941926}"/>
                  </a:ext>
                </a:extLst>
              </p:cNvPr>
              <p:cNvSpPr>
                <a:spLocks/>
              </p:cNvSpPr>
              <p:nvPr/>
            </p:nvSpPr>
            <p:spPr bwMode="auto">
              <a:xfrm>
                <a:off x="2457" y="2856"/>
                <a:ext cx="59" cy="93"/>
              </a:xfrm>
              <a:custGeom>
                <a:avLst/>
                <a:gdLst>
                  <a:gd name="T0" fmla="*/ 0 w 260"/>
                  <a:gd name="T1" fmla="*/ 91 h 409"/>
                  <a:gd name="T2" fmla="*/ 132 w 260"/>
                  <a:gd name="T3" fmla="*/ 409 h 409"/>
                  <a:gd name="T4" fmla="*/ 260 w 260"/>
                  <a:gd name="T5" fmla="*/ 409 h 409"/>
                  <a:gd name="T6" fmla="*/ 91 w 260"/>
                  <a:gd name="T7" fmla="*/ 0 h 409"/>
                  <a:gd name="T8" fmla="*/ 0 w 260"/>
                  <a:gd name="T9" fmla="*/ 91 h 409"/>
                </a:gdLst>
                <a:ahLst/>
                <a:cxnLst>
                  <a:cxn ang="0">
                    <a:pos x="T0" y="T1"/>
                  </a:cxn>
                  <a:cxn ang="0">
                    <a:pos x="T2" y="T3"/>
                  </a:cxn>
                  <a:cxn ang="0">
                    <a:pos x="T4" y="T5"/>
                  </a:cxn>
                  <a:cxn ang="0">
                    <a:pos x="T6" y="T7"/>
                  </a:cxn>
                  <a:cxn ang="0">
                    <a:pos x="T8" y="T9"/>
                  </a:cxn>
                </a:cxnLst>
                <a:rect l="0" t="0" r="r" b="b"/>
                <a:pathLst>
                  <a:path w="260" h="409">
                    <a:moveTo>
                      <a:pt x="0" y="91"/>
                    </a:moveTo>
                    <a:cubicBezTo>
                      <a:pt x="79" y="183"/>
                      <a:pt x="123" y="295"/>
                      <a:pt x="132" y="409"/>
                    </a:cubicBezTo>
                    <a:cubicBezTo>
                      <a:pt x="260" y="409"/>
                      <a:pt x="260" y="409"/>
                      <a:pt x="260" y="409"/>
                    </a:cubicBezTo>
                    <a:cubicBezTo>
                      <a:pt x="251" y="262"/>
                      <a:pt x="195" y="118"/>
                      <a:pt x="91" y="0"/>
                    </a:cubicBezTo>
                    <a:lnTo>
                      <a:pt x="0" y="91"/>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78" name="Freeform 335">
                <a:extLst>
                  <a:ext uri="{FF2B5EF4-FFF2-40B4-BE49-F238E27FC236}">
                    <a16:creationId xmlns:a16="http://schemas.microsoft.com/office/drawing/2014/main" id="{B98B11EE-E636-4B4E-8603-1CA7585DA5F3}"/>
                  </a:ext>
                </a:extLst>
              </p:cNvPr>
              <p:cNvSpPr>
                <a:spLocks/>
              </p:cNvSpPr>
              <p:nvPr/>
            </p:nvSpPr>
            <p:spPr bwMode="auto">
              <a:xfrm>
                <a:off x="2370" y="2803"/>
                <a:ext cx="93" cy="59"/>
              </a:xfrm>
              <a:custGeom>
                <a:avLst/>
                <a:gdLst>
                  <a:gd name="T0" fmla="*/ 0 w 409"/>
                  <a:gd name="T1" fmla="*/ 128 h 260"/>
                  <a:gd name="T2" fmla="*/ 318 w 409"/>
                  <a:gd name="T3" fmla="*/ 260 h 260"/>
                  <a:gd name="T4" fmla="*/ 409 w 409"/>
                  <a:gd name="T5" fmla="*/ 169 h 260"/>
                  <a:gd name="T6" fmla="*/ 0 w 409"/>
                  <a:gd name="T7" fmla="*/ 0 h 260"/>
                  <a:gd name="T8" fmla="*/ 0 w 409"/>
                  <a:gd name="T9" fmla="*/ 128 h 260"/>
                </a:gdLst>
                <a:ahLst/>
                <a:cxnLst>
                  <a:cxn ang="0">
                    <a:pos x="T0" y="T1"/>
                  </a:cxn>
                  <a:cxn ang="0">
                    <a:pos x="T2" y="T3"/>
                  </a:cxn>
                  <a:cxn ang="0">
                    <a:pos x="T4" y="T5"/>
                  </a:cxn>
                  <a:cxn ang="0">
                    <a:pos x="T6" y="T7"/>
                  </a:cxn>
                  <a:cxn ang="0">
                    <a:pos x="T8" y="T9"/>
                  </a:cxn>
                </a:cxnLst>
                <a:rect l="0" t="0" r="r" b="b"/>
                <a:pathLst>
                  <a:path w="409" h="260">
                    <a:moveTo>
                      <a:pt x="0" y="128"/>
                    </a:moveTo>
                    <a:cubicBezTo>
                      <a:pt x="121" y="138"/>
                      <a:pt x="231" y="186"/>
                      <a:pt x="318" y="260"/>
                    </a:cubicBezTo>
                    <a:cubicBezTo>
                      <a:pt x="409" y="169"/>
                      <a:pt x="409" y="169"/>
                      <a:pt x="409" y="169"/>
                    </a:cubicBezTo>
                    <a:cubicBezTo>
                      <a:pt x="299" y="72"/>
                      <a:pt x="157" y="10"/>
                      <a:pt x="0" y="0"/>
                    </a:cubicBezTo>
                    <a:lnTo>
                      <a:pt x="0" y="12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79" name="Freeform 336">
                <a:extLst>
                  <a:ext uri="{FF2B5EF4-FFF2-40B4-BE49-F238E27FC236}">
                    <a16:creationId xmlns:a16="http://schemas.microsoft.com/office/drawing/2014/main" id="{952BCCFC-8739-4899-B5F1-62DEF4BA0D3F}"/>
                  </a:ext>
                </a:extLst>
              </p:cNvPr>
              <p:cNvSpPr>
                <a:spLocks/>
              </p:cNvSpPr>
              <p:nvPr/>
            </p:nvSpPr>
            <p:spPr bwMode="auto">
              <a:xfrm>
                <a:off x="2257" y="2803"/>
                <a:ext cx="93" cy="59"/>
              </a:xfrm>
              <a:custGeom>
                <a:avLst/>
                <a:gdLst>
                  <a:gd name="T0" fmla="*/ 91 w 409"/>
                  <a:gd name="T1" fmla="*/ 260 h 260"/>
                  <a:gd name="T2" fmla="*/ 409 w 409"/>
                  <a:gd name="T3" fmla="*/ 129 h 260"/>
                  <a:gd name="T4" fmla="*/ 409 w 409"/>
                  <a:gd name="T5" fmla="*/ 0 h 260"/>
                  <a:gd name="T6" fmla="*/ 0 w 409"/>
                  <a:gd name="T7" fmla="*/ 169 h 260"/>
                  <a:gd name="T8" fmla="*/ 91 w 409"/>
                  <a:gd name="T9" fmla="*/ 260 h 260"/>
                </a:gdLst>
                <a:ahLst/>
                <a:cxnLst>
                  <a:cxn ang="0">
                    <a:pos x="T0" y="T1"/>
                  </a:cxn>
                  <a:cxn ang="0">
                    <a:pos x="T2" y="T3"/>
                  </a:cxn>
                  <a:cxn ang="0">
                    <a:pos x="T4" y="T5"/>
                  </a:cxn>
                  <a:cxn ang="0">
                    <a:pos x="T6" y="T7"/>
                  </a:cxn>
                  <a:cxn ang="0">
                    <a:pos x="T8" y="T9"/>
                  </a:cxn>
                </a:cxnLst>
                <a:rect l="0" t="0" r="r" b="b"/>
                <a:pathLst>
                  <a:path w="409" h="260">
                    <a:moveTo>
                      <a:pt x="91" y="260"/>
                    </a:moveTo>
                    <a:cubicBezTo>
                      <a:pt x="183" y="181"/>
                      <a:pt x="295" y="137"/>
                      <a:pt x="409" y="129"/>
                    </a:cubicBezTo>
                    <a:cubicBezTo>
                      <a:pt x="409" y="0"/>
                      <a:pt x="409" y="0"/>
                      <a:pt x="409" y="0"/>
                    </a:cubicBezTo>
                    <a:cubicBezTo>
                      <a:pt x="262" y="9"/>
                      <a:pt x="117" y="66"/>
                      <a:pt x="0" y="169"/>
                    </a:cubicBezTo>
                    <a:lnTo>
                      <a:pt x="91" y="26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80" name="Freeform 337">
                <a:extLst>
                  <a:ext uri="{FF2B5EF4-FFF2-40B4-BE49-F238E27FC236}">
                    <a16:creationId xmlns:a16="http://schemas.microsoft.com/office/drawing/2014/main" id="{FF5224A6-790A-4EA4-A6DA-3AE502A9818F}"/>
                  </a:ext>
                </a:extLst>
              </p:cNvPr>
              <p:cNvSpPr>
                <a:spLocks/>
              </p:cNvSpPr>
              <p:nvPr/>
            </p:nvSpPr>
            <p:spPr bwMode="auto">
              <a:xfrm>
                <a:off x="2204" y="2856"/>
                <a:ext cx="59" cy="93"/>
              </a:xfrm>
              <a:custGeom>
                <a:avLst/>
                <a:gdLst>
                  <a:gd name="T0" fmla="*/ 128 w 260"/>
                  <a:gd name="T1" fmla="*/ 409 h 409"/>
                  <a:gd name="T2" fmla="*/ 260 w 260"/>
                  <a:gd name="T3" fmla="*/ 91 h 409"/>
                  <a:gd name="T4" fmla="*/ 169 w 260"/>
                  <a:gd name="T5" fmla="*/ 0 h 409"/>
                  <a:gd name="T6" fmla="*/ 0 w 260"/>
                  <a:gd name="T7" fmla="*/ 409 h 409"/>
                  <a:gd name="T8" fmla="*/ 128 w 260"/>
                  <a:gd name="T9" fmla="*/ 409 h 409"/>
                </a:gdLst>
                <a:ahLst/>
                <a:cxnLst>
                  <a:cxn ang="0">
                    <a:pos x="T0" y="T1"/>
                  </a:cxn>
                  <a:cxn ang="0">
                    <a:pos x="T2" y="T3"/>
                  </a:cxn>
                  <a:cxn ang="0">
                    <a:pos x="T4" y="T5"/>
                  </a:cxn>
                  <a:cxn ang="0">
                    <a:pos x="T6" y="T7"/>
                  </a:cxn>
                  <a:cxn ang="0">
                    <a:pos x="T8" y="T9"/>
                  </a:cxn>
                </a:cxnLst>
                <a:rect l="0" t="0" r="r" b="b"/>
                <a:pathLst>
                  <a:path w="260" h="409">
                    <a:moveTo>
                      <a:pt x="128" y="409"/>
                    </a:moveTo>
                    <a:cubicBezTo>
                      <a:pt x="137" y="288"/>
                      <a:pt x="186" y="178"/>
                      <a:pt x="260" y="91"/>
                    </a:cubicBezTo>
                    <a:cubicBezTo>
                      <a:pt x="169" y="0"/>
                      <a:pt x="169" y="0"/>
                      <a:pt x="169" y="0"/>
                    </a:cubicBezTo>
                    <a:cubicBezTo>
                      <a:pt x="72" y="111"/>
                      <a:pt x="10" y="253"/>
                      <a:pt x="0" y="409"/>
                    </a:cubicBezTo>
                    <a:lnTo>
                      <a:pt x="128" y="40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81" name="Oval 338">
                <a:extLst>
                  <a:ext uri="{FF2B5EF4-FFF2-40B4-BE49-F238E27FC236}">
                    <a16:creationId xmlns:a16="http://schemas.microsoft.com/office/drawing/2014/main" id="{1144579D-286D-43D8-83B9-2DC647813D59}"/>
                  </a:ext>
                </a:extLst>
              </p:cNvPr>
              <p:cNvSpPr>
                <a:spLocks noChangeArrowheads="1"/>
              </p:cNvSpPr>
              <p:nvPr/>
            </p:nvSpPr>
            <p:spPr bwMode="auto">
              <a:xfrm>
                <a:off x="2331" y="2930"/>
                <a:ext cx="58" cy="58"/>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83" name="Freeform 339">
                <a:extLst>
                  <a:ext uri="{FF2B5EF4-FFF2-40B4-BE49-F238E27FC236}">
                    <a16:creationId xmlns:a16="http://schemas.microsoft.com/office/drawing/2014/main" id="{5128A1CE-BAE0-48CB-B0B4-827E92F4C150}"/>
                  </a:ext>
                </a:extLst>
              </p:cNvPr>
              <p:cNvSpPr>
                <a:spLocks/>
              </p:cNvSpPr>
              <p:nvPr/>
            </p:nvSpPr>
            <p:spPr bwMode="auto">
              <a:xfrm>
                <a:off x="2345" y="2885"/>
                <a:ext cx="89" cy="88"/>
              </a:xfrm>
              <a:custGeom>
                <a:avLst/>
                <a:gdLst>
                  <a:gd name="T0" fmla="*/ 21 w 89"/>
                  <a:gd name="T1" fmla="*/ 88 h 88"/>
                  <a:gd name="T2" fmla="*/ 0 w 89"/>
                  <a:gd name="T3" fmla="*/ 68 h 88"/>
                  <a:gd name="T4" fmla="*/ 68 w 89"/>
                  <a:gd name="T5" fmla="*/ 0 h 88"/>
                  <a:gd name="T6" fmla="*/ 89 w 89"/>
                  <a:gd name="T7" fmla="*/ 21 h 88"/>
                  <a:gd name="T8" fmla="*/ 21 w 89"/>
                  <a:gd name="T9" fmla="*/ 88 h 88"/>
                </a:gdLst>
                <a:ahLst/>
                <a:cxnLst>
                  <a:cxn ang="0">
                    <a:pos x="T0" y="T1"/>
                  </a:cxn>
                  <a:cxn ang="0">
                    <a:pos x="T2" y="T3"/>
                  </a:cxn>
                  <a:cxn ang="0">
                    <a:pos x="T4" y="T5"/>
                  </a:cxn>
                  <a:cxn ang="0">
                    <a:pos x="T6" y="T7"/>
                  </a:cxn>
                  <a:cxn ang="0">
                    <a:pos x="T8" y="T9"/>
                  </a:cxn>
                </a:cxnLst>
                <a:rect l="0" t="0" r="r" b="b"/>
                <a:pathLst>
                  <a:path w="89" h="88">
                    <a:moveTo>
                      <a:pt x="21" y="88"/>
                    </a:moveTo>
                    <a:lnTo>
                      <a:pt x="0" y="68"/>
                    </a:lnTo>
                    <a:lnTo>
                      <a:pt x="68" y="0"/>
                    </a:lnTo>
                    <a:lnTo>
                      <a:pt x="89" y="21"/>
                    </a:lnTo>
                    <a:lnTo>
                      <a:pt x="21" y="88"/>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grpSp>
      <p:cxnSp>
        <p:nvCxnSpPr>
          <p:cNvPr id="13" name="Straight Arrow Connector 12">
            <a:extLst>
              <a:ext uri="{FF2B5EF4-FFF2-40B4-BE49-F238E27FC236}">
                <a16:creationId xmlns:a16="http://schemas.microsoft.com/office/drawing/2014/main" id="{56DA4467-3045-404E-9104-0E136AB32E9C}"/>
              </a:ext>
            </a:extLst>
          </p:cNvPr>
          <p:cNvCxnSpPr>
            <a:cxnSpLocks/>
          </p:cNvCxnSpPr>
          <p:nvPr/>
        </p:nvCxnSpPr>
        <p:spPr>
          <a:xfrm flipV="1">
            <a:off x="9096164" y="2323928"/>
            <a:ext cx="217677" cy="214672"/>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27" name="TextBox 126">
            <a:extLst>
              <a:ext uri="{FF2B5EF4-FFF2-40B4-BE49-F238E27FC236}">
                <a16:creationId xmlns:a16="http://schemas.microsoft.com/office/drawing/2014/main" id="{4C534911-7E68-4A8C-A70C-B62A17D44FCD}"/>
              </a:ext>
            </a:extLst>
          </p:cNvPr>
          <p:cNvSpPr txBox="1"/>
          <p:nvPr/>
        </p:nvSpPr>
        <p:spPr>
          <a:xfrm>
            <a:off x="9322933" y="2418785"/>
            <a:ext cx="1647952"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0078D4"/>
                </a:solidFill>
                <a:effectLst/>
                <a:uLnTx/>
                <a:uFillTx/>
                <a:latin typeface="Segoe UI Semibold" panose="020B0502040204020203" pitchFamily="34" charset="0"/>
                <a:ea typeface="+mn-ea"/>
                <a:cs typeface="Segoe UI Semibold" panose="020B0502040204020203" pitchFamily="34" charset="0"/>
              </a:rPr>
              <a:t>Improves performance with no app change</a:t>
            </a:r>
          </a:p>
        </p:txBody>
      </p:sp>
      <p:cxnSp>
        <p:nvCxnSpPr>
          <p:cNvPr id="17" name="Straight Arrow Connector 16">
            <a:extLst>
              <a:ext uri="{FF2B5EF4-FFF2-40B4-BE49-F238E27FC236}">
                <a16:creationId xmlns:a16="http://schemas.microsoft.com/office/drawing/2014/main" id="{FCFE3F99-EF70-4FD0-92A7-6543968E3B4C}"/>
              </a:ext>
            </a:extLst>
          </p:cNvPr>
          <p:cNvCxnSpPr>
            <a:cxnSpLocks/>
          </p:cNvCxnSpPr>
          <p:nvPr/>
        </p:nvCxnSpPr>
        <p:spPr>
          <a:xfrm>
            <a:off x="8216500" y="2538600"/>
            <a:ext cx="856934"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3C2E98F5-60BD-44A1-AA10-D56C36C484AA}"/>
              </a:ext>
            </a:extLst>
          </p:cNvPr>
          <p:cNvCxnSpPr/>
          <p:nvPr/>
        </p:nvCxnSpPr>
        <p:spPr>
          <a:xfrm>
            <a:off x="9322933" y="2331548"/>
            <a:ext cx="941709"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20" name="TextBox 119">
            <a:extLst>
              <a:ext uri="{FF2B5EF4-FFF2-40B4-BE49-F238E27FC236}">
                <a16:creationId xmlns:a16="http://schemas.microsoft.com/office/drawing/2014/main" id="{5761F3F9-0768-4796-AB73-B4C39E139D64}"/>
              </a:ext>
            </a:extLst>
          </p:cNvPr>
          <p:cNvSpPr txBox="1"/>
          <p:nvPr/>
        </p:nvSpPr>
        <p:spPr>
          <a:xfrm>
            <a:off x="8328114" y="3115223"/>
            <a:ext cx="845698" cy="153888"/>
          </a:xfrm>
          <a:prstGeom prst="rect">
            <a:avLst/>
          </a:prstGeom>
          <a:noFill/>
        </p:spPr>
        <p:txBody>
          <a:bodyPr wrap="square" lIns="0" tIns="0" rIns="0" bIns="0" rtlCol="0">
            <a:spAutoFit/>
          </a:bodyPr>
          <a:lstStyle>
            <a:defPPr>
              <a:defRPr lang="en-US"/>
            </a:defPPr>
            <a:lvl1pPr marR="0" lvl="0" indent="0" algn="ctr" fontAlgn="auto">
              <a:lnSpc>
                <a:spcPct val="100000"/>
              </a:lnSpc>
              <a:spcBef>
                <a:spcPts val="0"/>
              </a:spcBef>
              <a:spcAft>
                <a:spcPts val="0"/>
              </a:spcAft>
              <a:buClrTx/>
              <a:buSzTx/>
              <a:buFontTx/>
              <a:buNone/>
              <a:tabLst/>
              <a:defRPr kumimoji="0" sz="1000" b="1" i="0" u="none" strike="noStrike" cap="none" spc="0" normalizeH="0" baseline="0">
                <a:ln>
                  <a:noFill/>
                </a:ln>
                <a:solidFill>
                  <a:prstClr val="black"/>
                </a:solidFill>
                <a:effectLst/>
                <a:uLnTx/>
                <a:uFillTx/>
                <a:latin typeface="Segoe UI Semibold" panose="020B0502040204020203" pitchFamily="34" charset="0"/>
                <a:cs typeface="Segoe UI Semibold" panose="020B0502040204020203" pitchFamily="34" charset="0"/>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0078D4"/>
                </a:solidFill>
                <a:effectLst/>
                <a:uLnTx/>
                <a:uFillTx/>
                <a:latin typeface="Segoe UI Semibold" panose="020B0502040204020203" pitchFamily="34" charset="0"/>
                <a:ea typeface="+mn-ea"/>
                <a:cs typeface="Segoe UI Semibold" panose="020B0502040204020203" pitchFamily="34" charset="0"/>
              </a:rPr>
              <a:t>App</a:t>
            </a:r>
          </a:p>
        </p:txBody>
      </p:sp>
      <p:sp>
        <p:nvSpPr>
          <p:cNvPr id="8" name="TextBox 7">
            <a:extLst>
              <a:ext uri="{FF2B5EF4-FFF2-40B4-BE49-F238E27FC236}">
                <a16:creationId xmlns:a16="http://schemas.microsoft.com/office/drawing/2014/main" id="{4A4AABA6-DEC4-45B8-9C97-B668DD7BC3B7}"/>
              </a:ext>
            </a:extLst>
          </p:cNvPr>
          <p:cNvSpPr txBox="1"/>
          <p:nvPr/>
        </p:nvSpPr>
        <p:spPr>
          <a:xfrm>
            <a:off x="7193281" y="5888002"/>
            <a:ext cx="4104808" cy="646331"/>
          </a:xfrm>
          <a:prstGeom prst="rect">
            <a:avLst/>
          </a:prstGeom>
          <a:noFill/>
        </p:spPr>
        <p:txBody>
          <a:bodyPr wrap="square" lIns="0" tIns="0" rIns="0" bIns="0" rtlCol="0">
            <a:spAutoFit/>
          </a:bodyPr>
          <a:lstStyle/>
          <a:p>
            <a:pPr marL="0" marR="0" lvl="0" indent="0" algn="l" defTabSz="932742" rtl="0" eaLnBrk="1" fontAlgn="auto" latinLnBrk="0" hangingPunct="1">
              <a:lnSpc>
                <a:spcPct val="100000"/>
              </a:lnSpc>
              <a:spcBef>
                <a:spcPts val="0"/>
              </a:spcBef>
              <a:spcAft>
                <a:spcPts val="1200"/>
              </a:spcAft>
              <a:buClr>
                <a:srgbClr val="0078D4"/>
              </a:buClr>
              <a:buSzPct val="90000"/>
              <a:buFontTx/>
              <a:buNone/>
              <a:tabLst/>
              <a:defRPr/>
            </a:pPr>
            <a:r>
              <a:rPr kumimoji="0" lang="en-US" sz="1400" b="0" i="0" u="none" strike="noStrike" kern="1200" cap="none" spc="0" normalizeH="0" baseline="0" noProof="0" dirty="0">
                <a:ln>
                  <a:noFill/>
                </a:ln>
                <a:solidFill>
                  <a:prstClr val="black"/>
                </a:solidFill>
                <a:effectLst/>
                <a:uLnTx/>
                <a:uFillTx/>
                <a:latin typeface="Segoe UI"/>
                <a:ea typeface="+mn-ea"/>
                <a:cs typeface="Segoe UI" panose="020B0502040204020203" pitchFamily="34" charset="0"/>
              </a:rPr>
              <a:t>Intelligent Query Processing improved Banco Itau’s query performance by 92% without the need for any code changes</a:t>
            </a:r>
          </a:p>
        </p:txBody>
      </p:sp>
      <p:sp>
        <p:nvSpPr>
          <p:cNvPr id="97" name="Rectangle 96">
            <a:extLst>
              <a:ext uri="{FF2B5EF4-FFF2-40B4-BE49-F238E27FC236}">
                <a16:creationId xmlns:a16="http://schemas.microsoft.com/office/drawing/2014/main" id="{49F3266D-81F6-43D5-A8AE-92E11292FDBE}"/>
              </a:ext>
            </a:extLst>
          </p:cNvPr>
          <p:cNvSpPr/>
          <p:nvPr/>
        </p:nvSpPr>
        <p:spPr bwMode="auto">
          <a:xfrm>
            <a:off x="837986" y="6446480"/>
            <a:ext cx="1857317" cy="261610"/>
          </a:xfrm>
          <a:prstGeom prst="rect">
            <a:avLst/>
          </a:prstGeom>
          <a:noFill/>
          <a:ln w="6350" cap="flat" cmpd="sng" algn="ctr">
            <a:noFill/>
            <a:prstDash val="solid"/>
            <a:headEnd type="none" w="med" len="med"/>
            <a:tailEnd type="none" w="med" len="med"/>
          </a:ln>
          <a:effectLst/>
        </p:spPr>
        <p:txBody>
          <a:bodyPr rot="0" spcFirstLastPara="0" vert="horz" wrap="square" lIns="91440" tIns="45720" rIns="91401" bIns="45720"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3874" rtl="0" eaLnBrk="1" fontAlgn="auto" latinLnBrk="0" hangingPunct="1">
              <a:lnSpc>
                <a:spcPct val="100000"/>
              </a:lnSpc>
              <a:spcBef>
                <a:spcPts val="0"/>
              </a:spcBef>
              <a:spcAft>
                <a:spcPts val="2400"/>
              </a:spcAft>
              <a:buClrTx/>
              <a:buSzTx/>
              <a:buFontTx/>
              <a:buNone/>
              <a:tabLst/>
              <a:defRPr/>
            </a:pPr>
            <a:r>
              <a:rPr kumimoji="0" lang="en-US" sz="1100" b="0" i="0" u="none" strike="noStrike" kern="0" cap="none" spc="0" normalizeH="0" baseline="0" noProof="0" dirty="0">
                <a:ln>
                  <a:noFill/>
                </a:ln>
                <a:solidFill>
                  <a:srgbClr val="0078D7"/>
                </a:solidFill>
                <a:effectLst/>
                <a:uLnTx/>
                <a:uFillTx/>
                <a:latin typeface="Segoe UI Semibold"/>
                <a:ea typeface="Segoe UI Semibold" charset="0"/>
                <a:cs typeface="Segoe UI Semibold" charset="0"/>
              </a:rPr>
              <a:t>Intelligent performance</a:t>
            </a:r>
          </a:p>
        </p:txBody>
      </p:sp>
      <p:grpSp>
        <p:nvGrpSpPr>
          <p:cNvPr id="98" name="Group 141">
            <a:extLst>
              <a:ext uri="{FF2B5EF4-FFF2-40B4-BE49-F238E27FC236}">
                <a16:creationId xmlns:a16="http://schemas.microsoft.com/office/drawing/2014/main" id="{8CB415D3-310C-4360-B083-2E88F5F563A3}"/>
              </a:ext>
            </a:extLst>
          </p:cNvPr>
          <p:cNvGrpSpPr>
            <a:grpSpLocks noChangeAspect="1"/>
          </p:cNvGrpSpPr>
          <p:nvPr/>
        </p:nvGrpSpPr>
        <p:grpSpPr bwMode="auto">
          <a:xfrm>
            <a:off x="609600" y="6463093"/>
            <a:ext cx="228386" cy="228384"/>
            <a:chOff x="388" y="2529"/>
            <a:chExt cx="359" cy="359"/>
          </a:xfrm>
          <a:solidFill>
            <a:schemeClr val="tx1"/>
          </a:solidFill>
        </p:grpSpPr>
        <p:sp>
          <p:nvSpPr>
            <p:cNvPr id="99" name="Freeform 142">
              <a:extLst>
                <a:ext uri="{FF2B5EF4-FFF2-40B4-BE49-F238E27FC236}">
                  <a16:creationId xmlns:a16="http://schemas.microsoft.com/office/drawing/2014/main" id="{7B597BE5-602E-4D20-B03D-96E9245AB571}"/>
                </a:ext>
              </a:extLst>
            </p:cNvPr>
            <p:cNvSpPr>
              <a:spLocks/>
            </p:cNvSpPr>
            <p:nvPr/>
          </p:nvSpPr>
          <p:spPr bwMode="auto">
            <a:xfrm>
              <a:off x="388" y="2529"/>
              <a:ext cx="359" cy="359"/>
            </a:xfrm>
            <a:custGeom>
              <a:avLst/>
              <a:gdLst>
                <a:gd name="T0" fmla="*/ 3040 w 6080"/>
                <a:gd name="T1" fmla="*/ 6080 h 6080"/>
                <a:gd name="T2" fmla="*/ 890 w 6080"/>
                <a:gd name="T3" fmla="*/ 5189 h 6080"/>
                <a:gd name="T4" fmla="*/ 0 w 6080"/>
                <a:gd name="T5" fmla="*/ 3040 h 6080"/>
                <a:gd name="T6" fmla="*/ 890 w 6080"/>
                <a:gd name="T7" fmla="*/ 890 h 6080"/>
                <a:gd name="T8" fmla="*/ 3040 w 6080"/>
                <a:gd name="T9" fmla="*/ 0 h 6080"/>
                <a:gd name="T10" fmla="*/ 3040 w 6080"/>
                <a:gd name="T11" fmla="*/ 882 h 6080"/>
                <a:gd name="T12" fmla="*/ 882 w 6080"/>
                <a:gd name="T13" fmla="*/ 3040 h 6080"/>
                <a:gd name="T14" fmla="*/ 3040 w 6080"/>
                <a:gd name="T15" fmla="*/ 5197 h 6080"/>
                <a:gd name="T16" fmla="*/ 5198 w 6080"/>
                <a:gd name="T17" fmla="*/ 3040 h 6080"/>
                <a:gd name="T18" fmla="*/ 6080 w 6080"/>
                <a:gd name="T19" fmla="*/ 3040 h 6080"/>
                <a:gd name="T20" fmla="*/ 5190 w 6080"/>
                <a:gd name="T21" fmla="*/ 5189 h 6080"/>
                <a:gd name="T22" fmla="*/ 3040 w 6080"/>
                <a:gd name="T23" fmla="*/ 6080 h 60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080" h="6080">
                  <a:moveTo>
                    <a:pt x="3040" y="6080"/>
                  </a:moveTo>
                  <a:cubicBezTo>
                    <a:pt x="2228" y="6080"/>
                    <a:pt x="1465" y="5763"/>
                    <a:pt x="890" y="5189"/>
                  </a:cubicBezTo>
                  <a:cubicBezTo>
                    <a:pt x="316" y="4615"/>
                    <a:pt x="0" y="3852"/>
                    <a:pt x="0" y="3040"/>
                  </a:cubicBezTo>
                  <a:cubicBezTo>
                    <a:pt x="0" y="2228"/>
                    <a:pt x="316" y="1464"/>
                    <a:pt x="890" y="890"/>
                  </a:cubicBezTo>
                  <a:cubicBezTo>
                    <a:pt x="1465" y="316"/>
                    <a:pt x="2228" y="0"/>
                    <a:pt x="3040" y="0"/>
                  </a:cubicBezTo>
                  <a:cubicBezTo>
                    <a:pt x="3040" y="882"/>
                    <a:pt x="3040" y="882"/>
                    <a:pt x="3040" y="882"/>
                  </a:cubicBezTo>
                  <a:cubicBezTo>
                    <a:pt x="1850" y="882"/>
                    <a:pt x="882" y="1850"/>
                    <a:pt x="882" y="3040"/>
                  </a:cubicBezTo>
                  <a:cubicBezTo>
                    <a:pt x="882" y="4229"/>
                    <a:pt x="1850" y="5197"/>
                    <a:pt x="3040" y="5197"/>
                  </a:cubicBezTo>
                  <a:cubicBezTo>
                    <a:pt x="4230" y="5197"/>
                    <a:pt x="5198" y="4229"/>
                    <a:pt x="5198" y="3040"/>
                  </a:cubicBezTo>
                  <a:cubicBezTo>
                    <a:pt x="6080" y="3040"/>
                    <a:pt x="6080" y="3040"/>
                    <a:pt x="6080" y="3040"/>
                  </a:cubicBezTo>
                  <a:cubicBezTo>
                    <a:pt x="6080" y="3852"/>
                    <a:pt x="5764" y="4615"/>
                    <a:pt x="5190" y="5189"/>
                  </a:cubicBezTo>
                  <a:cubicBezTo>
                    <a:pt x="4615" y="5763"/>
                    <a:pt x="3852" y="6080"/>
                    <a:pt x="3040" y="60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00" name="Freeform 143">
              <a:extLst>
                <a:ext uri="{FF2B5EF4-FFF2-40B4-BE49-F238E27FC236}">
                  <a16:creationId xmlns:a16="http://schemas.microsoft.com/office/drawing/2014/main" id="{079A3234-51CD-4298-AEF9-4D170CB293BE}"/>
                </a:ext>
              </a:extLst>
            </p:cNvPr>
            <p:cNvSpPr>
              <a:spLocks/>
            </p:cNvSpPr>
            <p:nvPr/>
          </p:nvSpPr>
          <p:spPr bwMode="auto">
            <a:xfrm>
              <a:off x="465" y="2606"/>
              <a:ext cx="205" cy="205"/>
            </a:xfrm>
            <a:custGeom>
              <a:avLst/>
              <a:gdLst>
                <a:gd name="T0" fmla="*/ 1733 w 3466"/>
                <a:gd name="T1" fmla="*/ 3467 h 3467"/>
                <a:gd name="T2" fmla="*/ 0 w 3466"/>
                <a:gd name="T3" fmla="*/ 1734 h 3467"/>
                <a:gd name="T4" fmla="*/ 1733 w 3466"/>
                <a:gd name="T5" fmla="*/ 0 h 3467"/>
                <a:gd name="T6" fmla="*/ 1733 w 3466"/>
                <a:gd name="T7" fmla="*/ 886 h 3467"/>
                <a:gd name="T8" fmla="*/ 885 w 3466"/>
                <a:gd name="T9" fmla="*/ 1734 h 3467"/>
                <a:gd name="T10" fmla="*/ 1733 w 3466"/>
                <a:gd name="T11" fmla="*/ 2582 h 3467"/>
                <a:gd name="T12" fmla="*/ 2581 w 3466"/>
                <a:gd name="T13" fmla="*/ 1734 h 3467"/>
                <a:gd name="T14" fmla="*/ 3466 w 3466"/>
                <a:gd name="T15" fmla="*/ 1734 h 3467"/>
                <a:gd name="T16" fmla="*/ 1733 w 3466"/>
                <a:gd name="T17" fmla="*/ 3467 h 3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66" h="3467">
                  <a:moveTo>
                    <a:pt x="1733" y="3467"/>
                  </a:moveTo>
                  <a:cubicBezTo>
                    <a:pt x="777" y="3467"/>
                    <a:pt x="0" y="2689"/>
                    <a:pt x="0" y="1734"/>
                  </a:cubicBezTo>
                  <a:cubicBezTo>
                    <a:pt x="0" y="778"/>
                    <a:pt x="777" y="0"/>
                    <a:pt x="1733" y="0"/>
                  </a:cubicBezTo>
                  <a:cubicBezTo>
                    <a:pt x="1733" y="886"/>
                    <a:pt x="1733" y="886"/>
                    <a:pt x="1733" y="886"/>
                  </a:cubicBezTo>
                  <a:cubicBezTo>
                    <a:pt x="1265" y="886"/>
                    <a:pt x="885" y="1266"/>
                    <a:pt x="885" y="1734"/>
                  </a:cubicBezTo>
                  <a:cubicBezTo>
                    <a:pt x="885" y="2201"/>
                    <a:pt x="1265" y="2582"/>
                    <a:pt x="1733" y="2582"/>
                  </a:cubicBezTo>
                  <a:cubicBezTo>
                    <a:pt x="2201" y="2582"/>
                    <a:pt x="2581" y="2201"/>
                    <a:pt x="2581" y="1734"/>
                  </a:cubicBezTo>
                  <a:cubicBezTo>
                    <a:pt x="3466" y="1734"/>
                    <a:pt x="3466" y="1734"/>
                    <a:pt x="3466" y="1734"/>
                  </a:cubicBezTo>
                  <a:cubicBezTo>
                    <a:pt x="3466" y="2689"/>
                    <a:pt x="2689" y="3467"/>
                    <a:pt x="1733" y="3467"/>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grpSp>
        <p:nvGrpSpPr>
          <p:cNvPr id="101" name="Group 100">
            <a:extLst>
              <a:ext uri="{FF2B5EF4-FFF2-40B4-BE49-F238E27FC236}">
                <a16:creationId xmlns:a16="http://schemas.microsoft.com/office/drawing/2014/main" id="{E3C9A6A4-02E5-4DF6-8962-E84C495BAE79}"/>
              </a:ext>
            </a:extLst>
          </p:cNvPr>
          <p:cNvGrpSpPr/>
          <p:nvPr/>
        </p:nvGrpSpPr>
        <p:grpSpPr>
          <a:xfrm>
            <a:off x="604859" y="1301453"/>
            <a:ext cx="368281" cy="312413"/>
            <a:chOff x="456592" y="1787773"/>
            <a:chExt cx="341665" cy="310625"/>
          </a:xfrm>
        </p:grpSpPr>
        <p:sp>
          <p:nvSpPr>
            <p:cNvPr id="102" name="Freeform 5">
              <a:extLst>
                <a:ext uri="{FF2B5EF4-FFF2-40B4-BE49-F238E27FC236}">
                  <a16:creationId xmlns:a16="http://schemas.microsoft.com/office/drawing/2014/main" id="{E5820C0E-3017-4E8E-ACB2-EB017DD91481}"/>
                </a:ext>
              </a:extLst>
            </p:cNvPr>
            <p:cNvSpPr>
              <a:spLocks noEditPoints="1"/>
            </p:cNvSpPr>
            <p:nvPr/>
          </p:nvSpPr>
          <p:spPr bwMode="auto">
            <a:xfrm>
              <a:off x="456592" y="1787773"/>
              <a:ext cx="341665" cy="310625"/>
            </a:xfrm>
            <a:prstGeom prst="triangle">
              <a:avLst/>
            </a:prstGeom>
            <a:solidFill>
              <a:schemeClr val="tx1"/>
            </a:solidFill>
            <a:ln w="19050">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43A5E"/>
                </a:solidFill>
                <a:effectLst/>
                <a:uLnTx/>
                <a:uFillTx/>
                <a:latin typeface="Segoe UI"/>
                <a:ea typeface="+mn-ea"/>
                <a:cs typeface="+mn-cs"/>
              </a:endParaRPr>
            </a:p>
          </p:txBody>
        </p:sp>
        <p:grpSp>
          <p:nvGrpSpPr>
            <p:cNvPr id="104" name="Group 103">
              <a:extLst>
                <a:ext uri="{FF2B5EF4-FFF2-40B4-BE49-F238E27FC236}">
                  <a16:creationId xmlns:a16="http://schemas.microsoft.com/office/drawing/2014/main" id="{4745B805-5F57-4052-9E75-FCAD3DB9D555}"/>
                </a:ext>
              </a:extLst>
            </p:cNvPr>
            <p:cNvGrpSpPr/>
            <p:nvPr/>
          </p:nvGrpSpPr>
          <p:grpSpPr>
            <a:xfrm>
              <a:off x="627425" y="1886736"/>
              <a:ext cx="0" cy="160366"/>
              <a:chOff x="4791447" y="2616042"/>
              <a:chExt cx="0" cy="1427764"/>
            </a:xfrm>
            <a:solidFill>
              <a:srgbClr val="0078D7"/>
            </a:solidFill>
          </p:grpSpPr>
          <p:cxnSp>
            <p:nvCxnSpPr>
              <p:cNvPr id="105" name="Straight Connector 104">
                <a:extLst>
                  <a:ext uri="{FF2B5EF4-FFF2-40B4-BE49-F238E27FC236}">
                    <a16:creationId xmlns:a16="http://schemas.microsoft.com/office/drawing/2014/main" id="{38CC686E-854E-4B6C-A8D5-3AEAAA772BDB}"/>
                  </a:ext>
                </a:extLst>
              </p:cNvPr>
              <p:cNvCxnSpPr>
                <a:cxnSpLocks/>
              </p:cNvCxnSpPr>
              <p:nvPr/>
            </p:nvCxnSpPr>
            <p:spPr>
              <a:xfrm>
                <a:off x="4791447" y="2616042"/>
                <a:ext cx="0" cy="1030199"/>
              </a:xfrm>
              <a:prstGeom prst="line">
                <a:avLst/>
              </a:prstGeom>
              <a:grpFill/>
              <a:ln w="2540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33AFE5F1-7240-458B-A7D2-1A3CE03D68AE}"/>
                  </a:ext>
                </a:extLst>
              </p:cNvPr>
              <p:cNvCxnSpPr>
                <a:cxnSpLocks/>
              </p:cNvCxnSpPr>
              <p:nvPr/>
            </p:nvCxnSpPr>
            <p:spPr>
              <a:xfrm>
                <a:off x="4791447" y="3793908"/>
                <a:ext cx="0" cy="249898"/>
              </a:xfrm>
              <a:prstGeom prst="line">
                <a:avLst/>
              </a:prstGeom>
              <a:grpFill/>
              <a:ln w="2540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107" name="Group 106">
            <a:extLst>
              <a:ext uri="{FF2B5EF4-FFF2-40B4-BE49-F238E27FC236}">
                <a16:creationId xmlns:a16="http://schemas.microsoft.com/office/drawing/2014/main" id="{68236DD1-D467-48FB-A14B-DAC7FC432F61}"/>
              </a:ext>
            </a:extLst>
          </p:cNvPr>
          <p:cNvGrpSpPr/>
          <p:nvPr/>
        </p:nvGrpSpPr>
        <p:grpSpPr>
          <a:xfrm>
            <a:off x="604859" y="3011260"/>
            <a:ext cx="317925" cy="317925"/>
            <a:chOff x="4696146" y="2848968"/>
            <a:chExt cx="399327" cy="399327"/>
          </a:xfrm>
          <a:solidFill>
            <a:schemeClr val="accent1"/>
          </a:solidFill>
        </p:grpSpPr>
        <p:sp>
          <p:nvSpPr>
            <p:cNvPr id="108" name="Oval 107">
              <a:extLst>
                <a:ext uri="{FF2B5EF4-FFF2-40B4-BE49-F238E27FC236}">
                  <a16:creationId xmlns:a16="http://schemas.microsoft.com/office/drawing/2014/main" id="{1D37E810-BCE4-41D1-B10C-2D8C2B28835C}"/>
                </a:ext>
              </a:extLst>
            </p:cNvPr>
            <p:cNvSpPr/>
            <p:nvPr/>
          </p:nvSpPr>
          <p:spPr bwMode="auto">
            <a:xfrm>
              <a:off x="4696146" y="2848968"/>
              <a:ext cx="399327" cy="399327"/>
            </a:xfrm>
            <a:prstGeom prst="ellipse">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9" name="Group 108">
              <a:extLst>
                <a:ext uri="{FF2B5EF4-FFF2-40B4-BE49-F238E27FC236}">
                  <a16:creationId xmlns:a16="http://schemas.microsoft.com/office/drawing/2014/main" id="{D96BD8B0-67EF-46C9-B801-1D420B3E79C7}"/>
                </a:ext>
              </a:extLst>
            </p:cNvPr>
            <p:cNvGrpSpPr/>
            <p:nvPr/>
          </p:nvGrpSpPr>
          <p:grpSpPr>
            <a:xfrm>
              <a:off x="4777867" y="2968337"/>
              <a:ext cx="236281" cy="177211"/>
              <a:chOff x="4801015" y="2979911"/>
              <a:chExt cx="236281" cy="177211"/>
            </a:xfrm>
            <a:grpFill/>
          </p:grpSpPr>
          <p:sp>
            <p:nvSpPr>
              <p:cNvPr id="110" name="Freeform 95">
                <a:extLst>
                  <a:ext uri="{FF2B5EF4-FFF2-40B4-BE49-F238E27FC236}">
                    <a16:creationId xmlns:a16="http://schemas.microsoft.com/office/drawing/2014/main" id="{B0CE3A59-F41E-43DB-8652-02ACEB41AA99}"/>
                  </a:ext>
                </a:extLst>
              </p:cNvPr>
              <p:cNvSpPr>
                <a:spLocks/>
              </p:cNvSpPr>
              <p:nvPr/>
            </p:nvSpPr>
            <p:spPr bwMode="auto">
              <a:xfrm>
                <a:off x="4860085" y="2979911"/>
                <a:ext cx="177211" cy="177211"/>
              </a:xfrm>
              <a:custGeom>
                <a:avLst/>
                <a:gdLst>
                  <a:gd name="T0" fmla="*/ 0 w 135"/>
                  <a:gd name="T1" fmla="*/ 115 h 135"/>
                  <a:gd name="T2" fmla="*/ 20 w 135"/>
                  <a:gd name="T3" fmla="*/ 135 h 135"/>
                  <a:gd name="T4" fmla="*/ 135 w 135"/>
                  <a:gd name="T5" fmla="*/ 20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0"/>
                    </a:lnTo>
                    <a:lnTo>
                      <a:pt x="115" y="0"/>
                    </a:lnTo>
                    <a:lnTo>
                      <a:pt x="0" y="1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11" name="Freeform 96">
                <a:extLst>
                  <a:ext uri="{FF2B5EF4-FFF2-40B4-BE49-F238E27FC236}">
                    <a16:creationId xmlns:a16="http://schemas.microsoft.com/office/drawing/2014/main" id="{82C9DB7A-9229-49D3-83C2-2140B50A1EA8}"/>
                  </a:ext>
                </a:extLst>
              </p:cNvPr>
              <p:cNvSpPr>
                <a:spLocks/>
              </p:cNvSpPr>
              <p:nvPr/>
            </p:nvSpPr>
            <p:spPr bwMode="auto">
              <a:xfrm>
                <a:off x="4801015" y="3044232"/>
                <a:ext cx="112890" cy="112890"/>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grpSp>
      </p:grpSp>
      <p:pic>
        <p:nvPicPr>
          <p:cNvPr id="1026" name="Picture 2" descr="Image result for banco itau logo">
            <a:extLst>
              <a:ext uri="{FF2B5EF4-FFF2-40B4-BE49-F238E27FC236}">
                <a16:creationId xmlns:a16="http://schemas.microsoft.com/office/drawing/2014/main" id="{F645DCA9-6E5C-44BF-80BF-B07FCA91A3EB}"/>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6507336" y="5959243"/>
            <a:ext cx="503850" cy="503850"/>
          </a:xfrm>
          <a:prstGeom prst="rect">
            <a:avLst/>
          </a:prstGeom>
          <a:noFill/>
          <a:extLst>
            <a:ext uri="{909E8E84-426E-40DD-AFC4-6F175D3DCCD1}">
              <a14:hiddenFill xmlns:a14="http://schemas.microsoft.com/office/drawing/2010/main">
                <a:solidFill>
                  <a:srgbClr val="FFFFFF"/>
                </a:solidFill>
              </a14:hiddenFill>
            </a:ext>
          </a:extLst>
        </p:spPr>
      </p:pic>
      <p:sp>
        <p:nvSpPr>
          <p:cNvPr id="112" name="TextBox 111">
            <a:extLst>
              <a:ext uri="{FF2B5EF4-FFF2-40B4-BE49-F238E27FC236}">
                <a16:creationId xmlns:a16="http://schemas.microsoft.com/office/drawing/2014/main" id="{1E621952-DD5F-4F11-A8BA-8B99AA1564E2}"/>
              </a:ext>
            </a:extLst>
          </p:cNvPr>
          <p:cNvSpPr txBox="1"/>
          <p:nvPr/>
        </p:nvSpPr>
        <p:spPr>
          <a:xfrm>
            <a:off x="7554444" y="1383080"/>
            <a:ext cx="3096550" cy="2769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w="3175">
                  <a:noFill/>
                </a:ln>
                <a:solidFill>
                  <a:srgbClr val="0078D4"/>
                </a:solidFill>
                <a:effectLst/>
                <a:uLnTx/>
                <a:uFillTx/>
                <a:latin typeface="Segoe UI Semibold"/>
                <a:ea typeface="+mn-ea"/>
                <a:cs typeface="Segoe UI" pitchFamily="34" charset="0"/>
              </a:rPr>
              <a:t>Intelligent Database</a:t>
            </a:r>
          </a:p>
        </p:txBody>
      </p:sp>
    </p:spTree>
    <p:extLst>
      <p:ext uri="{BB962C8B-B14F-4D97-AF65-F5344CB8AC3E}">
        <p14:creationId xmlns:p14="http://schemas.microsoft.com/office/powerpoint/2010/main" val="1130077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2000"/>
                                  </p:stCondLst>
                                  <p:childTnLst>
                                    <p:set>
                                      <p:cBhvr>
                                        <p:cTn id="6" dur="1" fill="hold">
                                          <p:stCondLst>
                                            <p:cond delay="0"/>
                                          </p:stCondLst>
                                        </p:cTn>
                                        <p:tgtEl>
                                          <p:spTgt spid="87"/>
                                        </p:tgtEl>
                                        <p:attrNameLst>
                                          <p:attrName>style.visibility</p:attrName>
                                        </p:attrNameLst>
                                      </p:cBhvr>
                                      <p:to>
                                        <p:strVal val="visible"/>
                                      </p:to>
                                    </p:set>
                                  </p:childTnLst>
                                </p:cTn>
                              </p:par>
                            </p:childTnLst>
                          </p:cTn>
                        </p:par>
                        <p:par>
                          <p:cTn id="7" fill="hold">
                            <p:stCondLst>
                              <p:cond delay="2000"/>
                            </p:stCondLst>
                            <p:childTnLst>
                              <p:par>
                                <p:cTn id="8" presetID="1" presetClass="entr" presetSubtype="0" fill="hold" nodeType="afterEffect">
                                  <p:stCondLst>
                                    <p:cond delay="0"/>
                                  </p:stCondLst>
                                  <p:childTnLst>
                                    <p:set>
                                      <p:cBhvr>
                                        <p:cTn id="9" dur="1" fill="hold">
                                          <p:stCondLst>
                                            <p:cond delay="0"/>
                                          </p:stCondLst>
                                        </p:cTn>
                                        <p:tgtEl>
                                          <p:spTgt spid="82"/>
                                        </p:tgtEl>
                                        <p:attrNameLst>
                                          <p:attrName>style.visibility</p:attrName>
                                        </p:attrNameLst>
                                      </p:cBhvr>
                                      <p:to>
                                        <p:strVal val="visible"/>
                                      </p:to>
                                    </p:set>
                                  </p:childTnLst>
                                </p:cTn>
                              </p:par>
                            </p:childTnLst>
                          </p:cTn>
                        </p:par>
                        <p:par>
                          <p:cTn id="10" fill="hold">
                            <p:stCondLst>
                              <p:cond delay="2000"/>
                            </p:stCondLst>
                            <p:childTnLst>
                              <p:par>
                                <p:cTn id="11" presetID="1" presetClass="entr" presetSubtype="0" fill="hold" nodeType="afterEffect">
                                  <p:stCondLst>
                                    <p:cond delay="0"/>
                                  </p:stCondLst>
                                  <p:childTnLst>
                                    <p:set>
                                      <p:cBhvr>
                                        <p:cTn id="12" dur="1" fill="hold">
                                          <p:stCondLst>
                                            <p:cond delay="0"/>
                                          </p:stCondLst>
                                        </p:cTn>
                                        <p:tgtEl>
                                          <p:spTgt spid="85"/>
                                        </p:tgtEl>
                                        <p:attrNameLst>
                                          <p:attrName>style.visibility</p:attrName>
                                        </p:attrNameLst>
                                      </p:cBhvr>
                                      <p:to>
                                        <p:strVal val="visible"/>
                                      </p:to>
                                    </p:set>
                                  </p:childTnLst>
                                </p:cTn>
                              </p:par>
                            </p:childTnLst>
                          </p:cTn>
                        </p:par>
                        <p:par>
                          <p:cTn id="13" fill="hold">
                            <p:stCondLst>
                              <p:cond delay="2000"/>
                            </p:stCondLst>
                            <p:childTnLst>
                              <p:par>
                                <p:cTn id="14" presetID="1" presetClass="entr" presetSubtype="0" fill="hold" nodeType="afterEffect">
                                  <p:stCondLst>
                                    <p:cond delay="0"/>
                                  </p:stCondLst>
                                  <p:childTnLst>
                                    <p:set>
                                      <p:cBhvr>
                                        <p:cTn id="15" dur="1" fill="hold">
                                          <p:stCondLst>
                                            <p:cond delay="0"/>
                                          </p:stCondLst>
                                        </p:cTn>
                                        <p:tgtEl>
                                          <p:spTgt spid="103"/>
                                        </p:tgtEl>
                                        <p:attrNameLst>
                                          <p:attrName>style.visibility</p:attrName>
                                        </p:attrNameLst>
                                      </p:cBhvr>
                                      <p:to>
                                        <p:strVal val="visible"/>
                                      </p:to>
                                    </p:set>
                                  </p:childTnLst>
                                </p:cTn>
                              </p:par>
                            </p:childTnLst>
                          </p:cTn>
                        </p:par>
                        <p:par>
                          <p:cTn id="16" fill="hold">
                            <p:stCondLst>
                              <p:cond delay="2000"/>
                            </p:stCondLst>
                            <p:childTnLst>
                              <p:par>
                                <p:cTn id="17" presetID="1" presetClass="entr" presetSubtype="0" fill="hold" nodeType="afterEffect">
                                  <p:stCondLst>
                                    <p:cond delay="0"/>
                                  </p:stCondLst>
                                  <p:childTnLst>
                                    <p:set>
                                      <p:cBhvr>
                                        <p:cTn id="18" dur="1" fill="hold">
                                          <p:stCondLst>
                                            <p:cond delay="0"/>
                                          </p:stCondLst>
                                        </p:cTn>
                                        <p:tgtEl>
                                          <p:spTgt spid="75"/>
                                        </p:tgtEl>
                                        <p:attrNameLst>
                                          <p:attrName>style.visibility</p:attrName>
                                        </p:attrNameLst>
                                      </p:cBhvr>
                                      <p:to>
                                        <p:strVal val="visible"/>
                                      </p:to>
                                    </p:set>
                                  </p:childTnLst>
                                </p:cTn>
                              </p:par>
                            </p:childTnLst>
                          </p:cTn>
                        </p:par>
                        <p:par>
                          <p:cTn id="19" fill="hold">
                            <p:stCondLst>
                              <p:cond delay="2000"/>
                            </p:stCondLst>
                            <p:childTnLst>
                              <p:par>
                                <p:cTn id="20" presetID="1" presetClass="entr" presetSubtype="0" fill="hold" nodeType="afterEffect">
                                  <p:stCondLst>
                                    <p:cond delay="0"/>
                                  </p:stCondLst>
                                  <p:childTnLst>
                                    <p:set>
                                      <p:cBhvr>
                                        <p:cTn id="21" dur="1" fill="hold">
                                          <p:stCondLst>
                                            <p:cond delay="0"/>
                                          </p:stCondLst>
                                        </p:cTn>
                                        <p:tgtEl>
                                          <p:spTgt spid="76"/>
                                        </p:tgtEl>
                                        <p:attrNameLst>
                                          <p:attrName>style.visibility</p:attrName>
                                        </p:attrNameLst>
                                      </p:cBhvr>
                                      <p:to>
                                        <p:strVal val="visible"/>
                                      </p:to>
                                    </p:set>
                                  </p:childTnLst>
                                </p:cTn>
                              </p:par>
                            </p:childTnLst>
                          </p:cTn>
                        </p:par>
                        <p:par>
                          <p:cTn id="22" fill="hold">
                            <p:stCondLst>
                              <p:cond delay="2000"/>
                            </p:stCondLst>
                            <p:childTnLst>
                              <p:par>
                                <p:cTn id="23" presetID="1" presetClass="entr" presetSubtype="0" fill="hold" grpId="0" nodeType="afterEffect">
                                  <p:stCondLst>
                                    <p:cond delay="0"/>
                                  </p:stCondLst>
                                  <p:childTnLst>
                                    <p:set>
                                      <p:cBhvr>
                                        <p:cTn id="24" dur="1" fill="hold">
                                          <p:stCondLst>
                                            <p:cond delay="0"/>
                                          </p:stCondLst>
                                        </p:cTn>
                                        <p:tgtEl>
                                          <p:spTgt spid="164"/>
                                        </p:tgtEl>
                                        <p:attrNameLst>
                                          <p:attrName>style.visibility</p:attrName>
                                        </p:attrNameLst>
                                      </p:cBhvr>
                                      <p:to>
                                        <p:strVal val="visible"/>
                                      </p:to>
                                    </p:set>
                                  </p:childTnLst>
                                </p:cTn>
                              </p:par>
                            </p:childTnLst>
                          </p:cTn>
                        </p:par>
                        <p:par>
                          <p:cTn id="25" fill="hold">
                            <p:stCondLst>
                              <p:cond delay="2000"/>
                            </p:stCondLst>
                            <p:childTnLst>
                              <p:par>
                                <p:cTn id="26" presetID="1" presetClass="entr" presetSubtype="0" fill="hold" grpId="0" nodeType="afterEffect">
                                  <p:stCondLst>
                                    <p:cond delay="0"/>
                                  </p:stCondLst>
                                  <p:childTnLst>
                                    <p:set>
                                      <p:cBhvr>
                                        <p:cTn id="27" dur="1" fill="hold">
                                          <p:stCondLst>
                                            <p:cond delay="0"/>
                                          </p:stCondLst>
                                        </p:cTn>
                                        <p:tgtEl>
                                          <p:spTgt spid="6"/>
                                        </p:tgtEl>
                                        <p:attrNameLst>
                                          <p:attrName>style.visibility</p:attrName>
                                        </p:attrNameLst>
                                      </p:cBhvr>
                                      <p:to>
                                        <p:strVal val="visible"/>
                                      </p:to>
                                    </p:set>
                                  </p:childTnLst>
                                </p:cTn>
                              </p:par>
                            </p:childTnLst>
                          </p:cTn>
                        </p:par>
                        <p:par>
                          <p:cTn id="28" fill="hold">
                            <p:stCondLst>
                              <p:cond delay="2000"/>
                            </p:stCondLst>
                            <p:childTnLst>
                              <p:par>
                                <p:cTn id="29" presetID="1" presetClass="entr" presetSubtype="0" fill="hold" grpId="0" nodeType="afterEffect">
                                  <p:stCondLst>
                                    <p:cond delay="0"/>
                                  </p:stCondLst>
                                  <p:childTnLst>
                                    <p:set>
                                      <p:cBhvr>
                                        <p:cTn id="30" dur="1" fill="hold">
                                          <p:stCondLst>
                                            <p:cond delay="0"/>
                                          </p:stCondLst>
                                        </p:cTn>
                                        <p:tgtEl>
                                          <p:spTgt spid="7"/>
                                        </p:tgtEl>
                                        <p:attrNameLst>
                                          <p:attrName>style.visibility</p:attrName>
                                        </p:attrNameLst>
                                      </p:cBhvr>
                                      <p:to>
                                        <p:strVal val="visible"/>
                                      </p:to>
                                    </p:set>
                                  </p:childTnLst>
                                </p:cTn>
                              </p:par>
                            </p:childTnLst>
                          </p:cTn>
                        </p:par>
                        <p:par>
                          <p:cTn id="31" fill="hold">
                            <p:stCondLst>
                              <p:cond delay="2000"/>
                            </p:stCondLst>
                            <p:childTnLst>
                              <p:par>
                                <p:cTn id="32" presetID="1" presetClass="entr" presetSubtype="0" fill="hold" grpId="0" nodeType="afterEffect">
                                  <p:stCondLst>
                                    <p:cond delay="0"/>
                                  </p:stCondLst>
                                  <p:childTnLst>
                                    <p:set>
                                      <p:cBhvr>
                                        <p:cTn id="33" dur="1" fill="hold">
                                          <p:stCondLst>
                                            <p:cond delay="0"/>
                                          </p:stCondLst>
                                        </p:cTn>
                                        <p:tgtEl>
                                          <p:spTgt spid="123"/>
                                        </p:tgtEl>
                                        <p:attrNameLst>
                                          <p:attrName>style.visibility</p:attrName>
                                        </p:attrNameLst>
                                      </p:cBhvr>
                                      <p:to>
                                        <p:strVal val="visible"/>
                                      </p:to>
                                    </p:set>
                                  </p:childTnLst>
                                </p:cTn>
                              </p:par>
                            </p:childTnLst>
                          </p:cTn>
                        </p:par>
                        <p:par>
                          <p:cTn id="34" fill="hold">
                            <p:stCondLst>
                              <p:cond delay="2000"/>
                            </p:stCondLst>
                            <p:childTnLst>
                              <p:par>
                                <p:cTn id="35" presetID="1" presetClass="entr" presetSubtype="0" fill="hold" nodeType="afterEffect">
                                  <p:stCondLst>
                                    <p:cond delay="0"/>
                                  </p:stCondLst>
                                  <p:childTnLst>
                                    <p:set>
                                      <p:cBhvr>
                                        <p:cTn id="36" dur="1" fill="hold">
                                          <p:stCondLst>
                                            <p:cond delay="0"/>
                                          </p:stCondLst>
                                        </p:cTn>
                                        <p:tgtEl>
                                          <p:spTgt spid="31"/>
                                        </p:tgtEl>
                                        <p:attrNameLst>
                                          <p:attrName>style.visibility</p:attrName>
                                        </p:attrNameLst>
                                      </p:cBhvr>
                                      <p:to>
                                        <p:strVal val="visible"/>
                                      </p:to>
                                    </p:set>
                                  </p:childTnLst>
                                </p:cTn>
                              </p:par>
                            </p:childTnLst>
                          </p:cTn>
                        </p:par>
                        <p:par>
                          <p:cTn id="37" fill="hold">
                            <p:stCondLst>
                              <p:cond delay="2000"/>
                            </p:stCondLst>
                            <p:childTnLst>
                              <p:par>
                                <p:cTn id="38" presetID="1" presetClass="entr" presetSubtype="0" fill="hold" nodeType="afterEffect">
                                  <p:stCondLst>
                                    <p:cond delay="0"/>
                                  </p:stCondLst>
                                  <p:childTnLst>
                                    <p:set>
                                      <p:cBhvr>
                                        <p:cTn id="39" dur="1" fill="hold">
                                          <p:stCondLst>
                                            <p:cond delay="0"/>
                                          </p:stCondLst>
                                        </p:cTn>
                                        <p:tgtEl>
                                          <p:spTgt spid="14"/>
                                        </p:tgtEl>
                                        <p:attrNameLst>
                                          <p:attrName>style.visibility</p:attrName>
                                        </p:attrNameLst>
                                      </p:cBhvr>
                                      <p:to>
                                        <p:strVal val="visible"/>
                                      </p:to>
                                    </p:set>
                                  </p:childTnLst>
                                </p:cTn>
                              </p:par>
                            </p:childTnLst>
                          </p:cTn>
                        </p:par>
                        <p:par>
                          <p:cTn id="40" fill="hold">
                            <p:stCondLst>
                              <p:cond delay="2000"/>
                            </p:stCondLst>
                            <p:childTnLst>
                              <p:par>
                                <p:cTn id="41" presetID="1" presetClass="entr" presetSubtype="0" fill="hold" nodeType="afterEffect">
                                  <p:stCondLst>
                                    <p:cond delay="0"/>
                                  </p:stCondLst>
                                  <p:childTnLst>
                                    <p:set>
                                      <p:cBhvr>
                                        <p:cTn id="42" dur="1" fill="hold">
                                          <p:stCondLst>
                                            <p:cond delay="0"/>
                                          </p:stCondLst>
                                        </p:cTn>
                                        <p:tgtEl>
                                          <p:spTgt spid="13"/>
                                        </p:tgtEl>
                                        <p:attrNameLst>
                                          <p:attrName>style.visibility</p:attrName>
                                        </p:attrNameLst>
                                      </p:cBhvr>
                                      <p:to>
                                        <p:strVal val="visible"/>
                                      </p:to>
                                    </p:set>
                                  </p:childTnLst>
                                </p:cTn>
                              </p:par>
                            </p:childTnLst>
                          </p:cTn>
                        </p:par>
                        <p:par>
                          <p:cTn id="43" fill="hold">
                            <p:stCondLst>
                              <p:cond delay="2000"/>
                            </p:stCondLst>
                            <p:childTnLst>
                              <p:par>
                                <p:cTn id="44" presetID="1" presetClass="entr" presetSubtype="0" fill="hold" grpId="0" nodeType="afterEffect">
                                  <p:stCondLst>
                                    <p:cond delay="0"/>
                                  </p:stCondLst>
                                  <p:childTnLst>
                                    <p:set>
                                      <p:cBhvr>
                                        <p:cTn id="45" dur="1" fill="hold">
                                          <p:stCondLst>
                                            <p:cond delay="0"/>
                                          </p:stCondLst>
                                        </p:cTn>
                                        <p:tgtEl>
                                          <p:spTgt spid="127"/>
                                        </p:tgtEl>
                                        <p:attrNameLst>
                                          <p:attrName>style.visibility</p:attrName>
                                        </p:attrNameLst>
                                      </p:cBhvr>
                                      <p:to>
                                        <p:strVal val="visible"/>
                                      </p:to>
                                    </p:set>
                                  </p:childTnLst>
                                </p:cTn>
                              </p:par>
                            </p:childTnLst>
                          </p:cTn>
                        </p:par>
                        <p:par>
                          <p:cTn id="46" fill="hold">
                            <p:stCondLst>
                              <p:cond delay="2000"/>
                            </p:stCondLst>
                            <p:childTnLst>
                              <p:par>
                                <p:cTn id="47" presetID="1" presetClass="entr" presetSubtype="0" fill="hold" nodeType="afterEffect">
                                  <p:stCondLst>
                                    <p:cond delay="0"/>
                                  </p:stCondLst>
                                  <p:childTnLst>
                                    <p:set>
                                      <p:cBhvr>
                                        <p:cTn id="48" dur="1" fill="hold">
                                          <p:stCondLst>
                                            <p:cond delay="0"/>
                                          </p:stCondLst>
                                        </p:cTn>
                                        <p:tgtEl>
                                          <p:spTgt spid="17"/>
                                        </p:tgtEl>
                                        <p:attrNameLst>
                                          <p:attrName>style.visibility</p:attrName>
                                        </p:attrNameLst>
                                      </p:cBhvr>
                                      <p:to>
                                        <p:strVal val="visible"/>
                                      </p:to>
                                    </p:set>
                                  </p:childTnLst>
                                </p:cTn>
                              </p:par>
                            </p:childTnLst>
                          </p:cTn>
                        </p:par>
                        <p:par>
                          <p:cTn id="49" fill="hold">
                            <p:stCondLst>
                              <p:cond delay="2000"/>
                            </p:stCondLst>
                            <p:childTnLst>
                              <p:par>
                                <p:cTn id="50" presetID="1" presetClass="entr" presetSubtype="0" fill="hold" nodeType="afterEffect">
                                  <p:stCondLst>
                                    <p:cond delay="0"/>
                                  </p:stCondLst>
                                  <p:childTnLst>
                                    <p:set>
                                      <p:cBhvr>
                                        <p:cTn id="51" dur="1" fill="hold">
                                          <p:stCondLst>
                                            <p:cond delay="0"/>
                                          </p:stCondLst>
                                        </p:cTn>
                                        <p:tgtEl>
                                          <p:spTgt spid="20"/>
                                        </p:tgtEl>
                                        <p:attrNameLst>
                                          <p:attrName>style.visibility</p:attrName>
                                        </p:attrNameLst>
                                      </p:cBhvr>
                                      <p:to>
                                        <p:strVal val="visible"/>
                                      </p:to>
                                    </p:set>
                                  </p:childTnLst>
                                </p:cTn>
                              </p:par>
                            </p:childTnLst>
                          </p:cTn>
                        </p:par>
                        <p:par>
                          <p:cTn id="52" fill="hold">
                            <p:stCondLst>
                              <p:cond delay="2000"/>
                            </p:stCondLst>
                            <p:childTnLst>
                              <p:par>
                                <p:cTn id="53" presetID="1" presetClass="entr" presetSubtype="0" fill="hold" grpId="0" nodeType="afterEffect">
                                  <p:stCondLst>
                                    <p:cond delay="0"/>
                                  </p:stCondLst>
                                  <p:childTnLst>
                                    <p:set>
                                      <p:cBhvr>
                                        <p:cTn id="54" dur="1" fill="hold">
                                          <p:stCondLst>
                                            <p:cond delay="0"/>
                                          </p:stCondLst>
                                        </p:cTn>
                                        <p:tgtEl>
                                          <p:spTgt spid="120"/>
                                        </p:tgtEl>
                                        <p:attrNameLst>
                                          <p:attrName>style.visibility</p:attrName>
                                        </p:attrNameLst>
                                      </p:cBhvr>
                                      <p:to>
                                        <p:strVal val="visible"/>
                                      </p:to>
                                    </p:set>
                                  </p:childTnLst>
                                </p:cTn>
                              </p:par>
                            </p:childTnLst>
                          </p:cTn>
                        </p:par>
                        <p:par>
                          <p:cTn id="55" fill="hold">
                            <p:stCondLst>
                              <p:cond delay="2000"/>
                            </p:stCondLst>
                            <p:childTnLst>
                              <p:par>
                                <p:cTn id="56" presetID="1" presetClass="entr" presetSubtype="0" fill="hold" grpId="0" nodeType="afterEffect">
                                  <p:stCondLst>
                                    <p:cond delay="0"/>
                                  </p:stCondLst>
                                  <p:childTnLst>
                                    <p:set>
                                      <p:cBhvr>
                                        <p:cTn id="57" dur="1" fill="hold">
                                          <p:stCondLst>
                                            <p:cond delay="0"/>
                                          </p:stCondLst>
                                        </p:cTn>
                                        <p:tgtEl>
                                          <p:spTgt spid="112"/>
                                        </p:tgtEl>
                                        <p:attrNameLst>
                                          <p:attrName>style.visibility</p:attrName>
                                        </p:attrNameLst>
                                      </p:cBhvr>
                                      <p:to>
                                        <p:strVal val="visible"/>
                                      </p:to>
                                    </p:set>
                                  </p:childTnLst>
                                </p:cTn>
                              </p:par>
                            </p:childTnLst>
                          </p:cTn>
                        </p:par>
                        <p:par>
                          <p:cTn id="58" fill="hold">
                            <p:stCondLst>
                              <p:cond delay="2000"/>
                            </p:stCondLst>
                            <p:childTnLst>
                              <p:par>
                                <p:cTn id="59" presetID="1" presetClass="entr" presetSubtype="0" fill="hold" grpId="0" nodeType="afterEffect">
                                  <p:stCondLst>
                                    <p:cond delay="0"/>
                                  </p:stCondLst>
                                  <p:childTnLst>
                                    <p:set>
                                      <p:cBhvr>
                                        <p:cTn id="60" dur="1" fill="hold">
                                          <p:stCondLst>
                                            <p:cond delay="0"/>
                                          </p:stCondLst>
                                        </p:cTn>
                                        <p:tgtEl>
                                          <p:spTgt spid="8"/>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 grpId="0" animBg="1"/>
      <p:bldP spid="164" grpId="0" animBg="1"/>
      <p:bldP spid="6" grpId="0"/>
      <p:bldP spid="7" grpId="0"/>
      <p:bldP spid="123" grpId="0"/>
      <p:bldP spid="127" grpId="0"/>
      <p:bldP spid="120" grpId="0"/>
      <p:bldP spid="8" grpId="0"/>
      <p:bldP spid="112" grpId="0"/>
    </p:bldLst>
  </p:timing>
</p:sld>
</file>

<file path=ppt/theme/theme1.xml><?xml version="1.0" encoding="utf-8"?>
<a:theme xmlns:a="http://schemas.openxmlformats.org/drawingml/2006/main" name="1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2.xml><?xml version="1.0" encoding="utf-8"?>
<a:theme xmlns:a="http://schemas.openxmlformats.org/drawingml/2006/main" name="Microsoft 365 PPT Template - 2018">
  <a:themeElements>
    <a:clrScheme name="Azure">
      <a:dk1>
        <a:sysClr val="windowText" lastClr="000000"/>
      </a:dk1>
      <a:lt1>
        <a:sysClr val="window" lastClr="FFFFFF"/>
      </a:lt1>
      <a:dk2>
        <a:srgbClr val="0078D4"/>
      </a:dk2>
      <a:lt2>
        <a:srgbClr val="EBEBEB"/>
      </a:lt2>
      <a:accent1>
        <a:srgbClr val="50E6FF"/>
      </a:accent1>
      <a:accent2>
        <a:srgbClr val="3C3C41"/>
      </a:accent2>
      <a:accent3>
        <a:srgbClr val="75757A"/>
      </a:accent3>
      <a:accent4>
        <a:srgbClr val="EBEBEB"/>
      </a:accent4>
      <a:accent5>
        <a:srgbClr val="FFFFFF"/>
      </a:accent5>
      <a:accent6>
        <a:srgbClr val="000000"/>
      </a:accent6>
      <a:hlink>
        <a:srgbClr val="0563C1"/>
      </a:hlink>
      <a:folHlink>
        <a:srgbClr val="954F72"/>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9" id="{DC3FC6DF-F8E1-F941-9B45-8E046F2AA4F8}" vid="{D872CB19-874A-ED4B-86B8-6475BC606933}"/>
    </a:ext>
  </a:extLst>
</a:theme>
</file>

<file path=ppt/theme/theme3.xml><?xml version="1.0" encoding="utf-8"?>
<a:theme xmlns:a="http://schemas.openxmlformats.org/drawingml/2006/main" name="9-51027_Microsoft_Ready_Template">
  <a:themeElements>
    <a:clrScheme name="Microsoft Ready + Microsoft Inspire">
      <a:dk1>
        <a:srgbClr val="1A1A1A"/>
      </a:dk1>
      <a:lt1>
        <a:srgbClr val="FFFFFF"/>
      </a:lt1>
      <a:dk2>
        <a:srgbClr val="0D0D0D"/>
      </a:dk2>
      <a:lt2>
        <a:srgbClr val="E6E6E6"/>
      </a:lt2>
      <a:accent1>
        <a:srgbClr val="0078D4"/>
      </a:accent1>
      <a:accent2>
        <a:srgbClr val="002050"/>
      </a:accent2>
      <a:accent3>
        <a:srgbClr val="737373"/>
      </a:accent3>
      <a:accent4>
        <a:srgbClr val="5C2D91"/>
      </a:accent4>
      <a:accent5>
        <a:srgbClr val="BAD80A"/>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Template_CONFIDENTIAL_v04.potx" id="{A39623A4-DF72-47A4-96E2-174F3239EAB2}" vid="{A6C15879-F4A4-4293-A3FB-BF2C930CA64B}"/>
    </a:ext>
  </a:extLst>
</a:theme>
</file>

<file path=ppt/theme/theme4.xml><?xml version="1.0" encoding="utf-8"?>
<a:theme xmlns:a="http://schemas.openxmlformats.org/drawingml/2006/main" name="2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5.xml><?xml version="1.0" encoding="utf-8"?>
<a:theme xmlns:a="http://schemas.openxmlformats.org/drawingml/2006/main" name="5-50203_Microsoft_Ignite_Template">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potx" id="{C7000453-3526-4386-9DA2-46B29A4A4A92}" vid="{534B2013-2CEB-4777-BD7E-60DC2D4FD2E8}"/>
    </a:ext>
  </a:extLst>
</a:theme>
</file>

<file path=ppt/theme/theme6.xml><?xml version="1.0" encoding="utf-8"?>
<a:theme xmlns:a="http://schemas.openxmlformats.org/drawingml/2006/main" name="3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10">
    <a:dk1>
      <a:srgbClr val="505050"/>
    </a:dk1>
    <a:lt1>
      <a:srgbClr val="FFFFFF"/>
    </a:lt1>
    <a:dk2>
      <a:srgbClr val="002050"/>
    </a:dk2>
    <a:lt2>
      <a:srgbClr val="70C7FF"/>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Segoe 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p:properties xmlns:p="http://schemas.microsoft.com/office/2006/metadata/properties" xmlns:xsi="http://www.w3.org/2001/XMLSchema-instance" xmlns:pc="http://schemas.microsoft.com/office/infopath/2007/PartnerControls">
  <documentManagement>
    <External_x0020_Speaker xmlns="5a4b3278-325d-441a-b38f-6f1926bc734e" xsi:nil="true"/>
    <j478fa01fff54a9d85f93cc1f742caa8 xmlns="5a4b3278-325d-441a-b38f-6f1926bc734e">
      <Terms xmlns="http://schemas.microsoft.com/office/infopath/2007/PartnerControls"/>
    </j478fa01fff54a9d85f93cc1f742caa8>
    <Event_x0020_End_x0020_Date xmlns="5a4b3278-325d-441a-b38f-6f1926bc734e">2018-09-28T00:00:00+00:00</Event_x0020_End_x0020_Date>
    <LikesCount xmlns="http://schemas.microsoft.com/sharepoint/v3" xsi:nil="true"/>
    <MS_x0020_Speaker xmlns="5a4b3278-325d-441a-b38f-6f1926bc734e">
      <UserInfo>
        <DisplayName/>
        <AccountId xsi:nil="true"/>
        <AccountType/>
      </UserInfo>
    </MS_x0020_Speaker>
    <o33121adfc264c7dbcad13be7db3ea4b xmlns="5a4b3278-325d-441a-b38f-6f1926bc734e">
      <Terms xmlns="http://schemas.microsoft.com/office/infopath/2007/PartnerControls">
        <TermInfo xmlns="http://schemas.microsoft.com/office/infopath/2007/PartnerControls">
          <TermName xmlns="http://schemas.microsoft.com/office/infopath/2007/PartnerControls">Microsoft Ignite</TermName>
          <TermId xmlns="http://schemas.microsoft.com/office/infopath/2007/PartnerControls">9323c522-fe4b-4922-816b-10a1920d7afb</TermId>
        </TermInfo>
      </Terms>
    </o33121adfc264c7dbcad13be7db3ea4b>
    <Session_x0020_Code xmlns="5a4b3278-325d-441a-b38f-6f1926bc734e" xsi:nil="true"/>
    <Presentation_x0020_Date xmlns="5a4b3278-325d-441a-b38f-6f1926bc734e" xsi:nil="true"/>
    <ba5aa7e3a41a404e868a451481761228 xmlns="5a4b3278-325d-441a-b38f-6f1926bc734e">
      <Terms xmlns="http://schemas.microsoft.com/office/infopath/2007/PartnerControls">
        <TermInfo xmlns="http://schemas.microsoft.com/office/infopath/2007/PartnerControls">
          <TermName xmlns="http://schemas.microsoft.com/office/infopath/2007/PartnerControls">Orange County Convention Center</TermName>
          <TermId xmlns="http://schemas.microsoft.com/office/infopath/2007/PartnerControls">bd993e89-aa48-4695-84e0-3b53e88b1a79</TermId>
        </TermInfo>
      </Terms>
    </ba5aa7e3a41a404e868a451481761228>
    <n26c0b7259a14f82a9880173edc4cb73 xmlns="5a4b3278-325d-441a-b38f-6f1926bc734e">
      <Terms xmlns="http://schemas.microsoft.com/office/infopath/2007/PartnerControls"/>
    </n26c0b7259a14f82a9880173edc4cb73>
    <c4b02e5b2c48420dbed84c0f2f02e9a3 xmlns="5a4b3278-325d-441a-b38f-6f1926bc734e">
      <Terms xmlns="http://schemas.microsoft.com/office/infopath/2007/PartnerControls">
        <TermInfo xmlns="http://schemas.microsoft.com/office/infopath/2007/PartnerControls">
          <TermName xmlns="http://schemas.microsoft.com/office/infopath/2007/PartnerControls">Orlando</TermName>
          <TermId xmlns="http://schemas.microsoft.com/office/infopath/2007/PartnerControls">8cc4ed56-1866-4501-a22c-89aafde6f59b</TermId>
        </TermInfo>
      </Terms>
    </c4b02e5b2c48420dbed84c0f2f02e9a3>
    <Event_x0020_Start_x0020_Date xmlns="5a4b3278-325d-441a-b38f-6f1926bc734e">2018-09-24T00:00:00+00:00</Event_x0020_Start_x0020_Date>
    <MS_x0020_Content_x0020_Owner xmlns="5a4b3278-325d-441a-b38f-6f1926bc734e">
      <UserInfo>
        <DisplayName/>
        <AccountId xsi:nil="true"/>
        <AccountType/>
      </UserInfo>
    </MS_x0020_Content_x0020_Owner>
    <TaxKeywordTaxHTField xmlns="230e9df3-be65-4c73-a93b-d1236ebd677e">
      <Terms xmlns="http://schemas.microsoft.com/office/infopath/2007/PartnerControls"/>
    </TaxKeywordTaxHTField>
    <j129f3114929433a812312450a84994c xmlns="5a4b3278-325d-441a-b38f-6f1926bc734e">
      <Terms xmlns="http://schemas.microsoft.com/office/infopath/2007/PartnerControls"/>
    </j129f3114929433a812312450a84994c>
    <TaxCatchAll xmlns="230e9df3-be65-4c73-a93b-d1236ebd677e">
      <Value>88</Value>
      <Value>87</Value>
      <Value>36</Value>
      <Value>35</Value>
    </TaxCatchAll>
    <e1750f71052543bd8c4d7217e9f56da0 xmlns="5a4b3278-325d-441a-b38f-6f1926bc734e">
      <Terms xmlns="http://schemas.microsoft.com/office/infopath/2007/PartnerControls"/>
    </e1750f71052543bd8c4d7217e9f56da0>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ontrol xmlns="http://schemas.microsoft.com/VisualStudio/2011/storyboarding/control">
  <Id Name="System.Storyboarding.Icons.User" Revision="1" Stencil="System.Storyboarding.Icons" StencilVersion="0.1"/>
</Control>
</file>

<file path=customXml/item4.xml><?xml version="1.0" encoding="utf-8"?>
<Control xmlns="http://schemas.microsoft.com/VisualStudio/2011/storyboarding/control">
  <Id Name="System.Storyboarding.Icons.User" Revision="1" Stencil="System.Storyboarding.Icons" StencilVersion="0.1"/>
</Control>
</file>

<file path=customXml/item5.xml><?xml version="1.0" encoding="utf-8"?>
<ct:contentTypeSchema xmlns:ct="http://schemas.microsoft.com/office/2006/metadata/contentType" xmlns:ma="http://schemas.microsoft.com/office/2006/metadata/properties/metaAttributes" ct:_="" ma:_="" ma:contentTypeName="PresentationsDoc" ma:contentTypeID="0x010100606EF5350B4AC34299E527B9221D6B5E001A2DF7EB5935C14F830206357EC2322C" ma:contentTypeVersion="26" ma:contentTypeDescription="" ma:contentTypeScope="" ma:versionID="c8759e92857812bc9b3f43044e235f59">
  <xsd:schema xmlns:xsd="http://www.w3.org/2001/XMLSchema" xmlns:xs="http://www.w3.org/2001/XMLSchema" xmlns:p="http://schemas.microsoft.com/office/2006/metadata/properties" xmlns:ns1="http://schemas.microsoft.com/sharepoint/v3" xmlns:ns2="5a4b3278-325d-441a-b38f-6f1926bc734e" xmlns:ns3="230e9df3-be65-4c73-a93b-d1236ebd677e" xmlns:ns5="9d1f81f6-e953-47ea-988e-33ed651c58e6" targetNamespace="http://schemas.microsoft.com/office/2006/metadata/properties" ma:root="true" ma:fieldsID="11717c46bd241e05dcfc96b6b635e9e1" ns1:_="" ns2:_="" ns3:_="" ns5:_="">
    <xsd:import namespace="http://schemas.microsoft.com/sharepoint/v3"/>
    <xsd:import namespace="5a4b3278-325d-441a-b38f-6f1926bc734e"/>
    <xsd:import namespace="230e9df3-be65-4c73-a93b-d1236ebd677e"/>
    <xsd:import namespace="9d1f81f6-e953-47ea-988e-33ed651c58e6"/>
    <xsd:element name="properties">
      <xsd:complexType>
        <xsd:sequence>
          <xsd:element name="documentManagement">
            <xsd:complexType>
              <xsd:all>
                <xsd:element ref="ns2:o33121adfc264c7dbcad13be7db3ea4b" minOccurs="0"/>
                <xsd:element ref="ns3:TaxCatchAll" minOccurs="0"/>
                <xsd:element ref="ns3:TaxCatchAllLabel" minOccurs="0"/>
                <xsd:element ref="ns2:c4b02e5b2c48420dbed84c0f2f02e9a3" minOccurs="0"/>
                <xsd:element ref="ns2:ba5aa7e3a41a404e868a451481761228" minOccurs="0"/>
                <xsd:element ref="ns2:Event_x0020_Start_x0020_Date" minOccurs="0"/>
                <xsd:element ref="ns2:Event_x0020_End_x0020_Date" minOccurs="0"/>
                <xsd:element ref="ns2:Presentation_x0020_Date" minOccurs="0"/>
                <xsd:element ref="ns2:MS_x0020_Speaker" minOccurs="0"/>
                <xsd:element ref="ns2:External_x0020_Speaker" minOccurs="0"/>
                <xsd:element ref="ns2:j129f3114929433a812312450a84994c" minOccurs="0"/>
                <xsd:element ref="ns2:e1750f71052543bd8c4d7217e9f56da0" minOccurs="0"/>
                <xsd:element ref="ns2:Session_x0020_Code" minOccurs="0"/>
                <xsd:element ref="ns2:MS_x0020_Content_x0020_Owner" minOccurs="0"/>
                <xsd:element ref="ns2:j478fa01fff54a9d85f93cc1f742caa8" minOccurs="0"/>
                <xsd:element ref="ns2:n26c0b7259a14f82a9880173edc4cb73" minOccurs="0"/>
                <xsd:element ref="ns1:AverageRating" minOccurs="0"/>
                <xsd:element ref="ns1:RatingCount" minOccurs="0"/>
                <xsd:element ref="ns1:LikesCount" minOccurs="0"/>
                <xsd:element ref="ns3:TaxKeywordTaxHTField" minOccurs="0"/>
                <xsd:element ref="ns2:SharedWithUsers" minOccurs="0"/>
                <xsd:element ref="ns2:SharedWithDetails" minOccurs="0"/>
                <xsd:element ref="ns2:LastSharedByUser" minOccurs="0"/>
                <xsd:element ref="ns2:LastSharedByTime" minOccurs="0"/>
                <xsd:element ref="ns5:MediaServiceMetadata" minOccurs="0"/>
                <xsd:element ref="ns5: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31" nillable="true" ma:displayName="Rating (0-5)" ma:decimals="2" ma:description="Average value of all the ratings that have been submitted" ma:internalName="AverageRating" ma:readOnly="true">
      <xsd:simpleType>
        <xsd:restriction base="dms:Number"/>
      </xsd:simpleType>
    </xsd:element>
    <xsd:element name="RatingCount" ma:index="32" nillable="true" ma:displayName="Number of Ratings" ma:decimals="0" ma:description="Number of ratings submitted" ma:internalName="RatingCount" ma:readOnly="true">
      <xsd:simpleType>
        <xsd:restriction base="dms:Number"/>
      </xsd:simpleType>
    </xsd:element>
    <xsd:element name="LikesCount" ma:index="33" nillable="true" ma:displayName="Number of Likes" ma:internalName="LikesCount">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5a4b3278-325d-441a-b38f-6f1926bc734e" elementFormDefault="qualified">
    <xsd:import namespace="http://schemas.microsoft.com/office/2006/documentManagement/types"/>
    <xsd:import namespace="http://schemas.microsoft.com/office/infopath/2007/PartnerControls"/>
    <xsd:element name="o33121adfc264c7dbcad13be7db3ea4b" ma:index="8" nillable="true" ma:taxonomy="true" ma:internalName="o33121adfc264c7dbcad13be7db3ea4b" ma:taxonomyFieldName="Event_x0020_Name" ma:displayName="Event Name" ma:default="" ma:fieldId="{833121ad-fc26-4c7d-bcad-13be7db3ea4b}" ma:sspId="e385fb40-52d4-4fae-9c5b-3e8ff8a5878e" ma:termSetId="32cfb7b5-aebe-4989-95ed-0d5619f5d6c0" ma:anchorId="eaa4d92a-3824-4a49-92be-7ef169e4e325" ma:open="false" ma:isKeyword="false">
      <xsd:complexType>
        <xsd:sequence>
          <xsd:element ref="pc:Terms" minOccurs="0" maxOccurs="1"/>
        </xsd:sequence>
      </xsd:complexType>
    </xsd:element>
    <xsd:element name="c4b02e5b2c48420dbed84c0f2f02e9a3" ma:index="12" nillable="true" ma:taxonomy="true" ma:internalName="c4b02e5b2c48420dbed84c0f2f02e9a3" ma:taxonomyFieldName="Event_x0020_Location" ma:displayName="Event Location" ma:default="" ma:fieldId="{c4b02e5b-2c48-420d-bed8-4c0f2f02e9a3}" ma:sspId="e385fb40-52d4-4fae-9c5b-3e8ff8a5878e" ma:termSetId="ff02addd-433e-4baa-a831-22be402789db" ma:anchorId="00000000-0000-0000-0000-000000000000" ma:open="false" ma:isKeyword="false">
      <xsd:complexType>
        <xsd:sequence>
          <xsd:element ref="pc:Terms" minOccurs="0" maxOccurs="1"/>
        </xsd:sequence>
      </xsd:complexType>
    </xsd:element>
    <xsd:element name="ba5aa7e3a41a404e868a451481761228" ma:index="14" nillable="true" ma:taxonomy="true" ma:internalName="ba5aa7e3a41a404e868a451481761228" ma:taxonomyFieldName="Event_x0020_Venue" ma:displayName="Event Venue" ma:default="" ma:fieldId="{ba5aa7e3-a41a-404e-868a-451481761228}" ma:sspId="e385fb40-52d4-4fae-9c5b-3e8ff8a5878e" ma:termSetId="ff02addd-433e-4baa-a831-22be402789db" ma:anchorId="d989be80-0593-11e1-be50-0800200c9a66" ma:open="false" ma:isKeyword="false">
      <xsd:complexType>
        <xsd:sequence>
          <xsd:element ref="pc:Terms" minOccurs="0" maxOccurs="1"/>
        </xsd:sequence>
      </xsd:complexType>
    </xsd:element>
    <xsd:element name="Event_x0020_Start_x0020_Date" ma:index="16" nillable="true" ma:displayName="Event Start Date" ma:format="DateOnly" ma:internalName="Event_x0020_Start_x0020_Date">
      <xsd:simpleType>
        <xsd:restriction base="dms:DateTime"/>
      </xsd:simpleType>
    </xsd:element>
    <xsd:element name="Event_x0020_End_x0020_Date" ma:index="17" nillable="true" ma:displayName="Event End Date" ma:format="DateOnly" ma:internalName="Event_x0020_End_x0020_Date">
      <xsd:simpleType>
        <xsd:restriction base="dms:DateTime"/>
      </xsd:simpleType>
    </xsd:element>
    <xsd:element name="Presentation_x0020_Date" ma:index="18" nillable="true" ma:displayName="Presentation Date" ma:format="DateOnly" ma:internalName="Presentation_x0020_Date">
      <xsd:simpleType>
        <xsd:restriction base="dms:DateTime"/>
      </xsd:simpleType>
    </xsd:element>
    <xsd:element name="MS_x0020_Speaker" ma:index="19" nillable="true" ma:displayName="MS Speaker" ma:list="UserInfo" ma:SharePointGroup="0" ma:internalName="MS_x0020_Speaker"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20" nillable="true" ma:displayName="External Speaker" ma:internalName="External_x0020_Speaker">
      <xsd:simpleType>
        <xsd:restriction base="dms:Text">
          <xsd:maxLength value="255"/>
        </xsd:restriction>
      </xsd:simpleType>
    </xsd:element>
    <xsd:element name="j129f3114929433a812312450a84994c" ma:index="21" nillable="true" ma:taxonomy="true" ma:internalName="j129f3114929433a812312450a84994c" ma:taxonomyFieldName="Product" ma:displayName="Product" ma:default="" ma:fieldId="{3129f311-4929-433a-8123-12450a84994c}" ma:taxonomyMulti="true" ma:sspId="e385fb40-52d4-4fae-9c5b-3e8ff8a5878e" ma:termSetId="e8298524-23d5-441d-8e61-21bed1c2c470" ma:anchorId="00000000-0000-0000-0000-000000000000" ma:open="false" ma:isKeyword="false">
      <xsd:complexType>
        <xsd:sequence>
          <xsd:element ref="pc:Terms" minOccurs="0" maxOccurs="1"/>
        </xsd:sequence>
      </xsd:complexType>
    </xsd:element>
    <xsd:element name="e1750f71052543bd8c4d7217e9f56da0" ma:index="23" nillable="true" ma:taxonomy="true" ma:internalName="e1750f71052543bd8c4d7217e9f56da0" ma:taxonomyFieldName="Campaign" ma:displayName="Campaign" ma:default="" ma:fieldId="{e1750f71-0525-43bd-8c4d-7217e9f56da0}" ma:taxonomyMulti="true" ma:sspId="e385fb40-52d4-4fae-9c5b-3e8ff8a5878e" ma:termSetId="eb6054b1-3a98-4c79-97b4-d20150dd266e" ma:anchorId="a7bf803d-fc4f-4bb4-903c-88e76437cc17" ma:open="false" ma:isKeyword="false">
      <xsd:complexType>
        <xsd:sequence>
          <xsd:element ref="pc:Terms" minOccurs="0" maxOccurs="1"/>
        </xsd:sequence>
      </xsd:complexType>
    </xsd:element>
    <xsd:element name="Session_x0020_Code" ma:index="25" nillable="true" ma:displayName="Session Code" ma:internalName="Session_x0020_Code">
      <xsd:simpleType>
        <xsd:restriction base="dms:Text">
          <xsd:maxLength value="255"/>
        </xsd:restriction>
      </xsd:simpleType>
    </xsd:element>
    <xsd:element name="MS_x0020_Content_x0020_Owner" ma:index="26"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j478fa01fff54a9d85f93cc1f742caa8" ma:index="27" nillable="true" ma:taxonomy="true" ma:internalName="j478fa01fff54a9d85f93cc1f742caa8" ma:taxonomyFieldName="Track" ma:displayName="Track" ma:default="" ma:fieldId="{3478fa01-fff5-4a9d-85f9-3cc1f742caa8}" ma:sspId="e385fb40-52d4-4fae-9c5b-3e8ff8a5878e" ma:termSetId="3d852f0a-ed69-4ada-86bc-dbe628c826af" ma:anchorId="00000000-0000-0000-0000-000000000000" ma:open="true" ma:isKeyword="false">
      <xsd:complexType>
        <xsd:sequence>
          <xsd:element ref="pc:Terms" minOccurs="0" maxOccurs="1"/>
        </xsd:sequence>
      </xsd:complexType>
    </xsd:element>
    <xsd:element name="n26c0b7259a14f82a9880173edc4cb73" ma:index="29" nillable="true" ma:taxonomy="true" ma:internalName="n26c0b7259a14f82a9880173edc4cb73" ma:taxonomyFieldName="Audience1" ma:displayName="Audience" ma:default="" ma:fieldId="{726c0b72-59a1-4f82-a988-0173edc4cb73}" ma:taxonomyMulti="true" ma:sspId="e385fb40-52d4-4fae-9c5b-3e8ff8a5878e" ma:termSetId="02c0b350-7782-44ed-b079-a5ef0c1b9fe9" ma:anchorId="00000000-0000-0000-0000-000000000000" ma:open="false" ma:isKeyword="false">
      <xsd:complexType>
        <xsd:sequence>
          <xsd:element ref="pc:Terms" minOccurs="0" maxOccurs="1"/>
        </xsd:sequence>
      </xsd:complexType>
    </xsd:element>
    <xsd:element name="SharedWithUsers" ma:index="37"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38" nillable="true" ma:displayName="Shared With Details" ma:description="" ma:internalName="SharedWithDetails" ma:readOnly="true">
      <xsd:simpleType>
        <xsd:restriction base="dms:Note">
          <xsd:maxLength value="255"/>
        </xsd:restriction>
      </xsd:simpleType>
    </xsd:element>
    <xsd:element name="LastSharedByUser" ma:index="39" nillable="true" ma:displayName="Last Shared By User" ma:description="" ma:internalName="LastSharedByUser" ma:readOnly="true">
      <xsd:simpleType>
        <xsd:restriction base="dms:Note">
          <xsd:maxLength value="255"/>
        </xsd:restriction>
      </xsd:simpleType>
    </xsd:element>
    <xsd:element name="LastSharedByTime" ma:index="40"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9" nillable="true" ma:displayName="Taxonomy Catch All Column" ma:description="" ma:hidden="true" ma:list="{8a521885-91de-4219-9471-899125a19f6f}" ma:internalName="TaxCatchAll" ma:showField="CatchAllData" ma:web="5a4b3278-325d-441a-b38f-6f1926bc734e">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description="" ma:hidden="true" ma:list="{8a521885-91de-4219-9471-899125a19f6f}" ma:internalName="TaxCatchAllLabel" ma:readOnly="true" ma:showField="CatchAllDataLabel" ma:web="5a4b3278-325d-441a-b38f-6f1926bc734e">
      <xsd:complexType>
        <xsd:complexContent>
          <xsd:extension base="dms:MultiChoiceLookup">
            <xsd:sequence>
              <xsd:element name="Value" type="dms:Lookup" maxOccurs="unbounded" minOccurs="0" nillable="true"/>
            </xsd:sequence>
          </xsd:extension>
        </xsd:complexContent>
      </xsd:complexType>
    </xsd:element>
    <xsd:element name="TaxKeywordTaxHTField" ma:index="35"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9d1f81f6-e953-47ea-988e-33ed651c58e6" elementFormDefault="qualified">
    <xsd:import namespace="http://schemas.microsoft.com/office/2006/documentManagement/types"/>
    <xsd:import namespace="http://schemas.microsoft.com/office/infopath/2007/PartnerControls"/>
    <xsd:element name="MediaServiceMetadata" ma:index="41" nillable="true" ma:displayName="MediaServiceMetadata" ma:hidden="true" ma:internalName="MediaServiceMetadata" ma:readOnly="true">
      <xsd:simpleType>
        <xsd:restriction base="dms:Note"/>
      </xsd:simpleType>
    </xsd:element>
    <xsd:element name="MediaServiceFastMetadata" ma:index="42"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ma:index="34"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990F116-B58F-4255-B05B-DA3808E0E5C6}">
  <ds:schemaRefs>
    <ds:schemaRef ds:uri="http://schemas.microsoft.com/office/2006/metadata/properties"/>
    <ds:schemaRef ds:uri="http://schemas.microsoft.com/office/infopath/2007/PartnerControls"/>
    <ds:schemaRef ds:uri="5a4b3278-325d-441a-b38f-6f1926bc734e"/>
    <ds:schemaRef ds:uri="http://schemas.microsoft.com/sharepoint/v3"/>
    <ds:schemaRef ds:uri="230e9df3-be65-4c73-a93b-d1236ebd677e"/>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C476D773-793D-4235-8496-225C985DEE62}">
  <ds:schemaRefs>
    <ds:schemaRef ds:uri="http://schemas.microsoft.com/VisualStudio/2011/storyboarding/control"/>
  </ds:schemaRefs>
</ds:datastoreItem>
</file>

<file path=customXml/itemProps4.xml><?xml version="1.0" encoding="utf-8"?>
<ds:datastoreItem xmlns:ds="http://schemas.openxmlformats.org/officeDocument/2006/customXml" ds:itemID="{1028E922-FB3D-4DE8-9890-90CCEE586F79}">
  <ds:schemaRefs>
    <ds:schemaRef ds:uri="http://schemas.microsoft.com/VisualStudio/2011/storyboarding/control"/>
  </ds:schemaRefs>
</ds:datastoreItem>
</file>

<file path=customXml/itemProps5.xml><?xml version="1.0" encoding="utf-8"?>
<ds:datastoreItem xmlns:ds="http://schemas.openxmlformats.org/officeDocument/2006/customXml" ds:itemID="{8C70D330-83C3-4296-815C-1D543D43A88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5a4b3278-325d-441a-b38f-6f1926bc734e"/>
    <ds:schemaRef ds:uri="230e9df3-be65-4c73-a93b-d1236ebd677e"/>
    <ds:schemaRef ds:uri="9d1f81f6-e953-47ea-988e-33ed651c58e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411</TotalTime>
  <Words>5619</Words>
  <Application>Microsoft Office PowerPoint</Application>
  <PresentationFormat>Widescreen</PresentationFormat>
  <Paragraphs>1002</Paragraphs>
  <Slides>65</Slides>
  <Notes>47</Notes>
  <HiddenSlides>0</HiddenSlides>
  <MMClips>0</MMClips>
  <ScaleCrop>false</ScaleCrop>
  <HeadingPairs>
    <vt:vector size="6" baseType="variant">
      <vt:variant>
        <vt:lpstr>Fonts Used</vt:lpstr>
      </vt:variant>
      <vt:variant>
        <vt:i4>10</vt:i4>
      </vt:variant>
      <vt:variant>
        <vt:lpstr>Theme</vt:lpstr>
      </vt:variant>
      <vt:variant>
        <vt:i4>6</vt:i4>
      </vt:variant>
      <vt:variant>
        <vt:lpstr>Slide Titles</vt:lpstr>
      </vt:variant>
      <vt:variant>
        <vt:i4>65</vt:i4>
      </vt:variant>
    </vt:vector>
  </HeadingPairs>
  <TitlesOfParts>
    <vt:vector size="81" baseType="lpstr">
      <vt:lpstr>Arial</vt:lpstr>
      <vt:lpstr>Calibri</vt:lpstr>
      <vt:lpstr>Consolas</vt:lpstr>
      <vt:lpstr>Segoe UI</vt:lpstr>
      <vt:lpstr>Segoe UI Black</vt:lpstr>
      <vt:lpstr>Segoe UI Light</vt:lpstr>
      <vt:lpstr>Segoe UI Semibold</vt:lpstr>
      <vt:lpstr>Segoe UI Semilight</vt:lpstr>
      <vt:lpstr>Wingdings</vt:lpstr>
      <vt:lpstr>Wingdings 3</vt:lpstr>
      <vt:lpstr>1_WHITE TEMPLATE</vt:lpstr>
      <vt:lpstr>Microsoft 365 PPT Template - 2018</vt:lpstr>
      <vt:lpstr>9-51027_Microsoft_Ready_Template</vt:lpstr>
      <vt:lpstr>2_WHITE TEMPLATE</vt:lpstr>
      <vt:lpstr>5-50203_Microsoft_Ignite_Template</vt:lpstr>
      <vt:lpstr>3_WHITE TEMPLATE</vt:lpstr>
      <vt:lpstr>The SQL Server 2019 Workshop https://aka.ms/sqlworkshops</vt:lpstr>
      <vt:lpstr>SQL Server 2019 Workshop Modules</vt:lpstr>
      <vt:lpstr>Module 01 Introduction to SQL Server 2019</vt:lpstr>
      <vt:lpstr>Businesses face broad challenges if they do not modernize </vt:lpstr>
      <vt:lpstr>It’s built on a strong foundation</vt:lpstr>
      <vt:lpstr>PowerPoint Presentation</vt:lpstr>
      <vt:lpstr>SQL Server 2019 solves modern data challenges</vt:lpstr>
      <vt:lpstr>Module 02 Intelligent Performance</vt:lpstr>
      <vt:lpstr>Industry leading performance</vt:lpstr>
      <vt:lpstr>Gain performance without changing the application</vt:lpstr>
      <vt:lpstr>Intelligent Query Processing</vt:lpstr>
      <vt:lpstr>Tempdb Just Runs Faster</vt:lpstr>
      <vt:lpstr>Module 02 Activity: Intelligent Performance</vt:lpstr>
      <vt:lpstr>Module 03  Security</vt:lpstr>
      <vt:lpstr>SQL Server confidential computing</vt:lpstr>
      <vt:lpstr>Data Classification and Auditing</vt:lpstr>
      <vt:lpstr>Module 03 Activity: Data Classification</vt:lpstr>
      <vt:lpstr>Module 03 High Availability</vt:lpstr>
      <vt:lpstr>SQL Server is always available</vt:lpstr>
      <vt:lpstr>Accelerated Database Recovery (ADR)</vt:lpstr>
      <vt:lpstr>Module 04 Activity: Accelerated Database Recovery</vt:lpstr>
      <vt:lpstr>Module 05 The Modern Development Platform</vt:lpstr>
      <vt:lpstr>Enhance the developer experience</vt:lpstr>
      <vt:lpstr>Module 05 Activity: Extending T-SQL with Java</vt:lpstr>
      <vt:lpstr>Module 06 SQL Server 2019 on Linux and Containers</vt:lpstr>
      <vt:lpstr>Platform of choice with compatibility </vt:lpstr>
      <vt:lpstr>Why SQL Server Containers?</vt:lpstr>
      <vt:lpstr>Linux and Windows Containers Explained</vt:lpstr>
      <vt:lpstr>The new update for SQL Server</vt:lpstr>
      <vt:lpstr>Building your own image</vt:lpstr>
      <vt:lpstr>Module 06 Activity: Linux and Containers</vt:lpstr>
      <vt:lpstr>Module 07 SQL Server on Kubernetes</vt:lpstr>
      <vt:lpstr>The What and Why of k8s?</vt:lpstr>
      <vt:lpstr>The Kubernetes Players</vt:lpstr>
      <vt:lpstr>Kubernetes Basics</vt:lpstr>
      <vt:lpstr>Other Kubernetes Objects</vt:lpstr>
      <vt:lpstr>How do you use Kubernetes?</vt:lpstr>
      <vt:lpstr>SQL Server – Basic Availability in Kubernetes</vt:lpstr>
      <vt:lpstr>Module 07 Activity: SQL Server on Kubernetes</vt:lpstr>
      <vt:lpstr>Module 08 Data Virtualization</vt:lpstr>
      <vt:lpstr>Remove data silos with Polybase</vt:lpstr>
      <vt:lpstr>What is SQL Server Polybase?</vt:lpstr>
      <vt:lpstr>Using Polybase in SQL Server: T-SQL EXTERNAL TABLE</vt:lpstr>
      <vt:lpstr>External Tables vs Linked Servers</vt:lpstr>
      <vt:lpstr>The SQL Server Polybase Architecture</vt:lpstr>
      <vt:lpstr>SQL Server 2019 serves as the hub for all your data</vt:lpstr>
      <vt:lpstr>Module 07 Activity: Using Polybase with SQL Server 2019</vt:lpstr>
      <vt:lpstr>Module 09 Big Data Clusters</vt:lpstr>
      <vt:lpstr>Intelligence over all of your data</vt:lpstr>
      <vt:lpstr>Why SQL Server Big Data Clusters?</vt:lpstr>
      <vt:lpstr>SQL Server 2019 Big Data Clusters </vt:lpstr>
      <vt:lpstr>Deploying a Big Data Cluster</vt:lpstr>
      <vt:lpstr>Using a Big Data Cluster through Endpoints</vt:lpstr>
      <vt:lpstr>Using the Storage Pool</vt:lpstr>
      <vt:lpstr>Using the Data Pool</vt:lpstr>
      <vt:lpstr>Spark and Machine Learning</vt:lpstr>
      <vt:lpstr>Managing and Monitoring Big Data Clusters</vt:lpstr>
      <vt:lpstr>Module 09 Activity: Using and Managing Big Data Clusters</vt:lpstr>
      <vt:lpstr>Module 10 Additional Capabilities, Migration,  and Next Steps</vt:lpstr>
      <vt:lpstr>Voice of the customer</vt:lpstr>
      <vt:lpstr>Migrate to the modern SQL Server</vt:lpstr>
      <vt:lpstr>Certify once with Compatibility Certification</vt:lpstr>
      <vt:lpstr>SQL Server 2019 Editions</vt:lpstr>
      <vt:lpstr>Get started with SQL Server 2019</vt:lpstr>
      <vt:lpstr>Wrap-up and Q&amp;A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SQL Server 2019 Workshop https://aka.ms/sqlworkshops</dc:title>
  <dc:creator>Bob Ward</dc:creator>
  <cp:lastModifiedBy>Bob Ward</cp:lastModifiedBy>
  <cp:revision>19</cp:revision>
  <dcterms:created xsi:type="dcterms:W3CDTF">2019-11-01T01:51:17Z</dcterms:created>
  <dcterms:modified xsi:type="dcterms:W3CDTF">2020-01-06T19:50:31Z</dcterms:modified>
</cp:coreProperties>
</file>